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tags/tag2.xml" ContentType="application/vnd.openxmlformats-officedocument.presentationml.tags+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tags/tag3.xml" ContentType="application/vnd.openxmlformats-officedocument.presentationml.tags+xml"/>
  <Override PartName="/ppt/notesSlides/notesSlide5.xml" ContentType="application/vnd.openxmlformats-officedocument.presentationml.notesSlide+xml"/>
  <Override PartName="/ppt/tags/tag4.xml" ContentType="application/vnd.openxmlformats-officedocument.presentationml.tags+xml"/>
  <Override PartName="/ppt/notesSlides/notesSlide6.xml" ContentType="application/vnd.openxmlformats-officedocument.presentationml.notesSlide+xml"/>
  <Override PartName="/ppt/notesSlides/notesSlide7.xml" ContentType="application/vnd.openxmlformats-officedocument.presentationml.notesSlide+xml"/>
  <Override PartName="/ppt/tags/tag5.xml" ContentType="application/vnd.openxmlformats-officedocument.presentationml.tags+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5"/>
  </p:notesMasterIdLst>
  <p:sldIdLst>
    <p:sldId id="661" r:id="rId2"/>
    <p:sldId id="262" r:id="rId3"/>
    <p:sldId id="257" r:id="rId4"/>
    <p:sldId id="270" r:id="rId5"/>
    <p:sldId id="651" r:id="rId6"/>
    <p:sldId id="656" r:id="rId7"/>
    <p:sldId id="644" r:id="rId8"/>
    <p:sldId id="657" r:id="rId9"/>
    <p:sldId id="647" r:id="rId10"/>
    <p:sldId id="646" r:id="rId11"/>
    <p:sldId id="650" r:id="rId12"/>
    <p:sldId id="1127" r:id="rId13"/>
    <p:sldId id="1128" r:id="rId14"/>
  </p:sldIdLst>
  <p:sldSz cx="12192000" cy="6858000"/>
  <p:notesSz cx="6858000" cy="9144000"/>
  <p:custDataLst>
    <p:tags r:id="rId16"/>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pos="801" userDrawn="1">
          <p15:clr>
            <a:srgbClr val="A4A3A4"/>
          </p15:clr>
        </p15:guide>
        <p15:guide id="2" pos="5155" userDrawn="1">
          <p15:clr>
            <a:srgbClr val="A4A3A4"/>
          </p15:clr>
        </p15:guide>
        <p15:guide id="3" orient="horz" pos="1344" userDrawn="1">
          <p15:clr>
            <a:srgbClr val="A4A3A4"/>
          </p15:clr>
        </p15:guide>
        <p15:guide id="4" pos="2525"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A3084"/>
    <a:srgbClr val="07225E"/>
    <a:srgbClr val="EFEBE8"/>
    <a:srgbClr val="414953"/>
    <a:srgbClr val="403028"/>
    <a:srgbClr val="DBCDC6"/>
    <a:srgbClr val="DACCC5"/>
    <a:srgbClr val="A0BBF8"/>
    <a:srgbClr val="001758"/>
    <a:srgbClr val="2271E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52399D2-4658-48ED-8CB7-A53F69DF8EAB}" v="5092" dt="2022-03-25T16:35:28.421"/>
  </p1510:revLst>
</p1510:revInfo>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3" autoAdjust="0"/>
    <p:restoredTop sz="94660"/>
  </p:normalViewPr>
  <p:slideViewPr>
    <p:cSldViewPr snapToGrid="0" showGuides="1">
      <p:cViewPr varScale="1">
        <p:scale>
          <a:sx n="97" d="100"/>
          <a:sy n="97" d="100"/>
        </p:scale>
        <p:origin x="108" y="90"/>
      </p:cViewPr>
      <p:guideLst>
        <p:guide pos="801"/>
        <p:guide pos="5155"/>
        <p:guide orient="horz" pos="1344"/>
        <p:guide pos="2525"/>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21" Type="http://schemas.microsoft.com/office/2015/10/relationships/revisionInfo" Target="revisionInfo.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tags" Target="tags/tag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D24FC2D-75FD-4B95-8340-26748D3A9ADF}" type="datetimeFigureOut">
              <a:rPr lang="zh-CN" altLang="en-US" smtClean="0"/>
              <a:t>2022/8/18</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7483DDE-B70A-4910-8A19-5534E74A40C9}" type="slidenum">
              <a:rPr lang="zh-CN" altLang="en-US" smtClean="0"/>
              <a:t>‹#›</a:t>
            </a:fld>
            <a:endParaRPr lang="zh-CN" altLang="en-US"/>
          </a:p>
        </p:txBody>
      </p:sp>
    </p:spTree>
    <p:extLst>
      <p:ext uri="{BB962C8B-B14F-4D97-AF65-F5344CB8AC3E}">
        <p14:creationId xmlns:p14="http://schemas.microsoft.com/office/powerpoint/2010/main" val="293254652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7483DDE-B70A-4910-8A19-5534E74A40C9}" type="slidenum">
              <a:rPr lang="zh-CN" altLang="en-US" smtClean="0"/>
              <a:t>1</a:t>
            </a:fld>
            <a:endParaRPr lang="zh-CN" altLang="en-US"/>
          </a:p>
        </p:txBody>
      </p:sp>
    </p:spTree>
    <p:extLst>
      <p:ext uri="{BB962C8B-B14F-4D97-AF65-F5344CB8AC3E}">
        <p14:creationId xmlns:p14="http://schemas.microsoft.com/office/powerpoint/2010/main" val="401896767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7483DDE-B70A-4910-8A19-5534E74A40C9}" type="slidenum">
              <a:rPr lang="zh-CN" altLang="en-US" smtClean="0"/>
              <a:t>10</a:t>
            </a:fld>
            <a:endParaRPr lang="zh-CN" altLang="en-US"/>
          </a:p>
        </p:txBody>
      </p:sp>
    </p:spTree>
    <p:extLst>
      <p:ext uri="{BB962C8B-B14F-4D97-AF65-F5344CB8AC3E}">
        <p14:creationId xmlns:p14="http://schemas.microsoft.com/office/powerpoint/2010/main" val="15084075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7483DDE-B70A-4910-8A19-5534E74A40C9}" type="slidenum">
              <a:rPr lang="zh-CN" altLang="en-US" smtClean="0"/>
              <a:t>11</a:t>
            </a:fld>
            <a:endParaRPr lang="zh-CN" altLang="en-US"/>
          </a:p>
        </p:txBody>
      </p:sp>
    </p:spTree>
    <p:extLst>
      <p:ext uri="{BB962C8B-B14F-4D97-AF65-F5344CB8AC3E}">
        <p14:creationId xmlns:p14="http://schemas.microsoft.com/office/powerpoint/2010/main" val="79216358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7483DDE-B70A-4910-8A19-5534E74A40C9}" type="slidenum">
              <a:rPr lang="zh-CN" altLang="en-US" smtClean="0"/>
              <a:t>12</a:t>
            </a:fld>
            <a:endParaRPr lang="zh-CN" altLang="en-US"/>
          </a:p>
        </p:txBody>
      </p:sp>
    </p:spTree>
    <p:extLst>
      <p:ext uri="{BB962C8B-B14F-4D97-AF65-F5344CB8AC3E}">
        <p14:creationId xmlns:p14="http://schemas.microsoft.com/office/powerpoint/2010/main" val="408548751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E105D8F-C7C1-47DC-8C3A-0AE125947129}" type="slidenum">
              <a:rPr lang="zh-CN" altLang="en-US" smtClean="0"/>
              <a:t>13</a:t>
            </a:fld>
            <a:endParaRPr lang="zh-CN" altLang="en-US"/>
          </a:p>
        </p:txBody>
      </p:sp>
    </p:spTree>
    <p:extLst>
      <p:ext uri="{BB962C8B-B14F-4D97-AF65-F5344CB8AC3E}">
        <p14:creationId xmlns:p14="http://schemas.microsoft.com/office/powerpoint/2010/main" val="97729182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7483DDE-B70A-4910-8A19-5534E74A40C9}" type="slidenum">
              <a:rPr lang="zh-CN" altLang="en-US" smtClean="0"/>
              <a:t>2</a:t>
            </a:fld>
            <a:endParaRPr lang="zh-CN" altLang="en-US"/>
          </a:p>
        </p:txBody>
      </p:sp>
    </p:spTree>
    <p:extLst>
      <p:ext uri="{BB962C8B-B14F-4D97-AF65-F5344CB8AC3E}">
        <p14:creationId xmlns:p14="http://schemas.microsoft.com/office/powerpoint/2010/main" val="70154143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7483DDE-B70A-4910-8A19-5534E74A40C9}" type="slidenum">
              <a:rPr lang="zh-CN" altLang="en-US" smtClean="0"/>
              <a:t>3</a:t>
            </a:fld>
            <a:endParaRPr lang="zh-CN" altLang="en-US"/>
          </a:p>
        </p:txBody>
      </p:sp>
    </p:spTree>
    <p:extLst>
      <p:ext uri="{BB962C8B-B14F-4D97-AF65-F5344CB8AC3E}">
        <p14:creationId xmlns:p14="http://schemas.microsoft.com/office/powerpoint/2010/main" val="211146491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7483DDE-B70A-4910-8A19-5534E74A40C9}" type="slidenum">
              <a:rPr lang="zh-CN" altLang="en-US" smtClean="0"/>
              <a:t>4</a:t>
            </a:fld>
            <a:endParaRPr lang="zh-CN" altLang="en-US"/>
          </a:p>
        </p:txBody>
      </p:sp>
    </p:spTree>
    <p:extLst>
      <p:ext uri="{BB962C8B-B14F-4D97-AF65-F5344CB8AC3E}">
        <p14:creationId xmlns:p14="http://schemas.microsoft.com/office/powerpoint/2010/main" val="116147983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7483DDE-B70A-4910-8A19-5534E74A40C9}" type="slidenum">
              <a:rPr lang="zh-CN" altLang="en-US" smtClean="0"/>
              <a:t>5</a:t>
            </a:fld>
            <a:endParaRPr lang="zh-CN" altLang="en-US"/>
          </a:p>
        </p:txBody>
      </p:sp>
    </p:spTree>
    <p:extLst>
      <p:ext uri="{BB962C8B-B14F-4D97-AF65-F5344CB8AC3E}">
        <p14:creationId xmlns:p14="http://schemas.microsoft.com/office/powerpoint/2010/main" val="257041067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7483DDE-B70A-4910-8A19-5534E74A40C9}" type="slidenum">
              <a:rPr lang="zh-CN" altLang="en-US" smtClean="0"/>
              <a:t>6</a:t>
            </a:fld>
            <a:endParaRPr lang="zh-CN" altLang="en-US"/>
          </a:p>
        </p:txBody>
      </p:sp>
    </p:spTree>
    <p:extLst>
      <p:ext uri="{BB962C8B-B14F-4D97-AF65-F5344CB8AC3E}">
        <p14:creationId xmlns:p14="http://schemas.microsoft.com/office/powerpoint/2010/main" val="50184709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7483DDE-B70A-4910-8A19-5534E74A40C9}" type="slidenum">
              <a:rPr lang="zh-CN" altLang="en-US" smtClean="0"/>
              <a:t>7</a:t>
            </a:fld>
            <a:endParaRPr lang="zh-CN" altLang="en-US"/>
          </a:p>
        </p:txBody>
      </p:sp>
    </p:spTree>
    <p:extLst>
      <p:ext uri="{BB962C8B-B14F-4D97-AF65-F5344CB8AC3E}">
        <p14:creationId xmlns:p14="http://schemas.microsoft.com/office/powerpoint/2010/main" val="378060447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7483DDE-B70A-4910-8A19-5534E74A40C9}" type="slidenum">
              <a:rPr lang="zh-CN" altLang="en-US" smtClean="0"/>
              <a:t>8</a:t>
            </a:fld>
            <a:endParaRPr lang="zh-CN" altLang="en-US"/>
          </a:p>
        </p:txBody>
      </p:sp>
    </p:spTree>
    <p:extLst>
      <p:ext uri="{BB962C8B-B14F-4D97-AF65-F5344CB8AC3E}">
        <p14:creationId xmlns:p14="http://schemas.microsoft.com/office/powerpoint/2010/main" val="130727806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7483DDE-B70A-4910-8A19-5534E74A40C9}" type="slidenum">
              <a:rPr lang="zh-CN" altLang="en-US" smtClean="0"/>
              <a:t>9</a:t>
            </a:fld>
            <a:endParaRPr lang="zh-CN" altLang="en-US"/>
          </a:p>
        </p:txBody>
      </p:sp>
    </p:spTree>
    <p:extLst>
      <p:ext uri="{BB962C8B-B14F-4D97-AF65-F5344CB8AC3E}">
        <p14:creationId xmlns:p14="http://schemas.microsoft.com/office/powerpoint/2010/main" val="2375745313"/>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 Id="rId4" Type="http://schemas.microsoft.com/office/2007/relationships/hdphoto" Target="../media/hdphoto1.wdp"/></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3.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2_封面">
    <p:bg>
      <p:bgPr>
        <a:solidFill>
          <a:schemeClr val="bg1">
            <a:alpha val="90000"/>
          </a:schemeClr>
        </a:solidFill>
        <a:effectLst/>
      </p:bgPr>
    </p:bg>
    <p:spTree>
      <p:nvGrpSpPr>
        <p:cNvPr id="1" name=""/>
        <p:cNvGrpSpPr/>
        <p:nvPr/>
      </p:nvGrpSpPr>
      <p:grpSpPr>
        <a:xfrm>
          <a:off x="0" y="0"/>
          <a:ext cx="0" cy="0"/>
          <a:chOff x="0" y="0"/>
          <a:chExt cx="0" cy="0"/>
        </a:xfrm>
      </p:grpSpPr>
      <p:pic>
        <p:nvPicPr>
          <p:cNvPr id="15" name="图片 14" descr="建筑与房屋的城市空拍图&#10;&#10;描述已自动生成">
            <a:extLst>
              <a:ext uri="{FF2B5EF4-FFF2-40B4-BE49-F238E27FC236}">
                <a16:creationId xmlns:a16="http://schemas.microsoft.com/office/drawing/2014/main" id="{74A9C9CB-4B5D-8535-1DE4-A0DC99AC6138}"/>
              </a:ext>
            </a:extLst>
          </p:cNvPr>
          <p:cNvPicPr>
            <a:picLocks noChangeAspect="1"/>
          </p:cNvPicPr>
          <p:nvPr userDrawn="1"/>
        </p:nvPicPr>
        <p:blipFill rotWithShape="1">
          <a:blip r:embed="rId2" cstate="screen">
            <a:alphaModFix/>
            <a:extLst>
              <a:ext uri="{28A0092B-C50C-407E-A947-70E740481C1C}">
                <a14:useLocalDpi xmlns:a14="http://schemas.microsoft.com/office/drawing/2010/main"/>
              </a:ext>
            </a:extLst>
          </a:blip>
          <a:srcRect/>
          <a:stretch/>
        </p:blipFill>
        <p:spPr>
          <a:xfrm>
            <a:off x="9384" y="-984"/>
            <a:ext cx="12192000" cy="6849410"/>
          </a:xfrm>
          <a:custGeom>
            <a:avLst/>
            <a:gdLst>
              <a:gd name="connsiteX0" fmla="*/ 0 w 12192000"/>
              <a:gd name="connsiteY0" fmla="*/ 0 h 6849410"/>
              <a:gd name="connsiteX1" fmla="*/ 12192000 w 12192000"/>
              <a:gd name="connsiteY1" fmla="*/ 0 h 6849410"/>
              <a:gd name="connsiteX2" fmla="*/ 12192000 w 12192000"/>
              <a:gd name="connsiteY2" fmla="*/ 6849410 h 6849410"/>
              <a:gd name="connsiteX3" fmla="*/ 0 w 12192000"/>
              <a:gd name="connsiteY3" fmla="*/ 6849410 h 6849410"/>
            </a:gdLst>
            <a:ahLst/>
            <a:cxnLst>
              <a:cxn ang="0">
                <a:pos x="connsiteX0" y="connsiteY0"/>
              </a:cxn>
              <a:cxn ang="0">
                <a:pos x="connsiteX1" y="connsiteY1"/>
              </a:cxn>
              <a:cxn ang="0">
                <a:pos x="connsiteX2" y="connsiteY2"/>
              </a:cxn>
              <a:cxn ang="0">
                <a:pos x="connsiteX3" y="connsiteY3"/>
              </a:cxn>
            </a:cxnLst>
            <a:rect l="l" t="t" r="r" b="b"/>
            <a:pathLst>
              <a:path w="12192000" h="6849410">
                <a:moveTo>
                  <a:pt x="0" y="0"/>
                </a:moveTo>
                <a:lnTo>
                  <a:pt x="12192000" y="0"/>
                </a:lnTo>
                <a:lnTo>
                  <a:pt x="12192000" y="6849410"/>
                </a:lnTo>
                <a:lnTo>
                  <a:pt x="0" y="6849410"/>
                </a:lnTo>
                <a:close/>
              </a:path>
            </a:pathLst>
          </a:custGeom>
        </p:spPr>
      </p:pic>
      <p:sp>
        <p:nvSpPr>
          <p:cNvPr id="2" name="Picture 14-mask">
            <a:extLst>
              <a:ext uri="{FF2B5EF4-FFF2-40B4-BE49-F238E27FC236}">
                <a16:creationId xmlns:a16="http://schemas.microsoft.com/office/drawing/2014/main" id="{229685E1-C6E7-D4F6-1E6A-8C2450A7B774}"/>
              </a:ext>
            </a:extLst>
          </p:cNvPr>
          <p:cNvSpPr/>
          <p:nvPr userDrawn="1"/>
        </p:nvSpPr>
        <p:spPr>
          <a:xfrm>
            <a:off x="0" y="4295"/>
            <a:ext cx="12192000" cy="6849410"/>
          </a:xfrm>
          <a:prstGeom prst="rect">
            <a:avLst/>
          </a:pr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a:extLst>
              <a:ext uri="{FF2B5EF4-FFF2-40B4-BE49-F238E27FC236}">
                <a16:creationId xmlns:a16="http://schemas.microsoft.com/office/drawing/2014/main" id="{91AA44F5-65C9-03C1-66A2-DC63919C070B}"/>
              </a:ext>
            </a:extLst>
          </p:cNvPr>
          <p:cNvSpPr/>
          <p:nvPr userDrawn="1"/>
        </p:nvSpPr>
        <p:spPr>
          <a:xfrm rot="10800000" flipV="1">
            <a:off x="1562100" y="-18481"/>
            <a:ext cx="9067800" cy="9067800"/>
          </a:xfrm>
          <a:prstGeom prst="ellipse">
            <a:avLst/>
          </a:prstGeom>
          <a:noFill/>
          <a:ln w="15875">
            <a:gradFill>
              <a:gsLst>
                <a:gs pos="0">
                  <a:schemeClr val="accent1"/>
                </a:gs>
                <a:gs pos="70000">
                  <a:schemeClr val="accent2">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1600" dirty="0">
              <a:solidFill>
                <a:schemeClr val="bg1"/>
              </a:solidFill>
              <a:latin typeface="阿里巴巴普惠体 B" panose="00020600040101010101" pitchFamily="18" charset="-122"/>
              <a:ea typeface="阿里巴巴普惠体 B" panose="00020600040101010101" pitchFamily="18" charset="-122"/>
            </a:endParaRPr>
          </a:p>
        </p:txBody>
      </p:sp>
      <p:sp>
        <p:nvSpPr>
          <p:cNvPr id="17" name="椭圆 16">
            <a:extLst>
              <a:ext uri="{FF2B5EF4-FFF2-40B4-BE49-F238E27FC236}">
                <a16:creationId xmlns:a16="http://schemas.microsoft.com/office/drawing/2014/main" id="{C5CDEDB3-8C8D-A43F-C2B4-618384B25E83}"/>
              </a:ext>
            </a:extLst>
          </p:cNvPr>
          <p:cNvSpPr/>
          <p:nvPr userDrawn="1"/>
        </p:nvSpPr>
        <p:spPr>
          <a:xfrm rot="10800000" flipV="1">
            <a:off x="1913690" y="333109"/>
            <a:ext cx="8364620" cy="8364620"/>
          </a:xfrm>
          <a:prstGeom prst="ellipse">
            <a:avLst/>
          </a:prstGeom>
          <a:gradFill flip="none" rotWithShape="1">
            <a:gsLst>
              <a:gs pos="5000">
                <a:schemeClr val="accent1">
                  <a:alpha val="90000"/>
                </a:schemeClr>
              </a:gs>
              <a:gs pos="58000">
                <a:schemeClr val="accent1">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1600" dirty="0">
              <a:solidFill>
                <a:schemeClr val="bg1"/>
              </a:solidFill>
              <a:latin typeface="阿里巴巴普惠体 B" panose="00020600040101010101" pitchFamily="18" charset="-122"/>
              <a:ea typeface="阿里巴巴普惠体 B" panose="00020600040101010101" pitchFamily="18" charset="-122"/>
            </a:endParaRPr>
          </a:p>
        </p:txBody>
      </p:sp>
      <p:pic>
        <p:nvPicPr>
          <p:cNvPr id="25" name="图片 24">
            <a:extLst>
              <a:ext uri="{FF2B5EF4-FFF2-40B4-BE49-F238E27FC236}">
                <a16:creationId xmlns:a16="http://schemas.microsoft.com/office/drawing/2014/main" id="{3555A878-F310-A7D6-9E7D-BA2657E7A360}"/>
              </a:ext>
            </a:extLst>
          </p:cNvPr>
          <p:cNvPicPr>
            <a:picLocks noChangeAspect="1"/>
          </p:cNvPicPr>
          <p:nvPr userDrawn="1"/>
        </p:nvPicPr>
        <p:blipFill rotWithShape="1">
          <a:blip r:embed="rId3" cstate="screen">
            <a:biLevel thresh="50000"/>
            <a:extLst>
              <a:ext uri="{BEBA8EAE-BF5A-486C-A8C5-ECC9F3942E4B}">
                <a14:imgProps xmlns:a14="http://schemas.microsoft.com/office/drawing/2010/main">
                  <a14:imgLayer r:embed="rId4">
                    <a14:imgEffect>
                      <a14:colorTemperature colorTemp="11200"/>
                    </a14:imgEffect>
                    <a14:imgEffect>
                      <a14:saturation sat="400000"/>
                    </a14:imgEffect>
                  </a14:imgLayer>
                </a14:imgProps>
              </a:ext>
              <a:ext uri="{28A0092B-C50C-407E-A947-70E740481C1C}">
                <a14:useLocalDpi xmlns:a14="http://schemas.microsoft.com/office/drawing/2010/main"/>
              </a:ext>
            </a:extLst>
          </a:blip>
          <a:srcRect t="60784"/>
          <a:stretch/>
        </p:blipFill>
        <p:spPr>
          <a:xfrm>
            <a:off x="0" y="4749464"/>
            <a:ext cx="12192000" cy="2108536"/>
          </a:xfrm>
          <a:prstGeom prst="rect">
            <a:avLst/>
          </a:prstGeom>
        </p:spPr>
      </p:pic>
    </p:spTree>
    <p:extLst>
      <p:ext uri="{BB962C8B-B14F-4D97-AF65-F5344CB8AC3E}">
        <p14:creationId xmlns:p14="http://schemas.microsoft.com/office/powerpoint/2010/main" val="212185279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目录">
    <p:bg>
      <p:bgPr>
        <a:solidFill>
          <a:schemeClr val="accent1"/>
        </a:solidFill>
        <a:effectLst/>
      </p:bgPr>
    </p:bg>
    <p:spTree>
      <p:nvGrpSpPr>
        <p:cNvPr id="1" name=""/>
        <p:cNvGrpSpPr/>
        <p:nvPr/>
      </p:nvGrpSpPr>
      <p:grpSpPr>
        <a:xfrm>
          <a:off x="0" y="0"/>
          <a:ext cx="0" cy="0"/>
          <a:chOff x="0" y="0"/>
          <a:chExt cx="0" cy="0"/>
        </a:xfrm>
      </p:grpSpPr>
      <p:pic>
        <p:nvPicPr>
          <p:cNvPr id="12" name="图片 11" descr="背景图案&#10;&#10;描述已自动生成">
            <a:extLst>
              <a:ext uri="{FF2B5EF4-FFF2-40B4-BE49-F238E27FC236}">
                <a16:creationId xmlns:a16="http://schemas.microsoft.com/office/drawing/2014/main" id="{F483BAF3-CE63-19A2-6D16-5EEA38F57EC6}"/>
              </a:ext>
            </a:extLst>
          </p:cNvPr>
          <p:cNvPicPr>
            <a:picLocks noChangeAspect="1"/>
          </p:cNvPicPr>
          <p:nvPr userDrawn="1"/>
        </p:nvPicPr>
        <p:blipFill>
          <a:blip r:embed="rId2" cstate="screen">
            <a:duotone>
              <a:schemeClr val="accent1">
                <a:shade val="45000"/>
                <a:satMod val="135000"/>
              </a:schemeClr>
              <a:prstClr val="white"/>
            </a:duotone>
            <a:alphaModFix amt="20000"/>
            <a:extLst>
              <a:ext uri="{28A0092B-C50C-407E-A947-70E740481C1C}">
                <a14:useLocalDpi xmlns:a14="http://schemas.microsoft.com/office/drawing/2010/main"/>
              </a:ext>
            </a:extLst>
          </a:blip>
          <a:srcRect/>
          <a:stretch>
            <a:fillRect/>
          </a:stretch>
        </p:blipFill>
        <p:spPr>
          <a:xfrm flipV="1">
            <a:off x="0" y="0"/>
            <a:ext cx="12192000" cy="6858000"/>
          </a:xfrm>
          <a:custGeom>
            <a:avLst/>
            <a:gdLst>
              <a:gd name="connsiteX0" fmla="*/ 0 w 12192000"/>
              <a:gd name="connsiteY0" fmla="*/ 6858000 h 6858000"/>
              <a:gd name="connsiteX1" fmla="*/ 12192000 w 12192000"/>
              <a:gd name="connsiteY1" fmla="*/ 6858000 h 6858000"/>
              <a:gd name="connsiteX2" fmla="*/ 12192000 w 12192000"/>
              <a:gd name="connsiteY2" fmla="*/ 0 h 6858000"/>
              <a:gd name="connsiteX3" fmla="*/ 0 w 12192000"/>
              <a:gd name="connsiteY3" fmla="*/ 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6858000"/>
                </a:moveTo>
                <a:lnTo>
                  <a:pt x="12192000" y="6858000"/>
                </a:lnTo>
                <a:lnTo>
                  <a:pt x="12192000" y="0"/>
                </a:lnTo>
                <a:lnTo>
                  <a:pt x="0" y="0"/>
                </a:lnTo>
                <a:close/>
              </a:path>
            </a:pathLst>
          </a:custGeom>
        </p:spPr>
      </p:pic>
      <p:pic>
        <p:nvPicPr>
          <p:cNvPr id="15" name="Picture 20">
            <a:extLst>
              <a:ext uri="{FF2B5EF4-FFF2-40B4-BE49-F238E27FC236}">
                <a16:creationId xmlns:a16="http://schemas.microsoft.com/office/drawing/2014/main" id="{3DAAFF4E-C39C-FC6F-BD41-13F3284D1B9F}"/>
              </a:ext>
            </a:extLst>
          </p:cNvPr>
          <p:cNvPicPr>
            <a:picLocks noChangeAspect="1"/>
          </p:cNvPicPr>
          <p:nvPr userDrawn="1"/>
        </p:nvPicPr>
        <p:blipFill>
          <a:blip r:embed="rId3"/>
          <a:stretch>
            <a:fillRect/>
          </a:stretch>
        </p:blipFill>
        <p:spPr>
          <a:xfrm>
            <a:off x="9481" y="2944368"/>
            <a:ext cx="12173039" cy="3913632"/>
          </a:xfrm>
          <a:prstGeom prst="rect">
            <a:avLst/>
          </a:prstGeom>
        </p:spPr>
      </p:pic>
      <p:pic>
        <p:nvPicPr>
          <p:cNvPr id="13" name="图片 12">
            <a:extLst>
              <a:ext uri="{FF2B5EF4-FFF2-40B4-BE49-F238E27FC236}">
                <a16:creationId xmlns:a16="http://schemas.microsoft.com/office/drawing/2014/main" id="{A3BF5256-5E75-BE0C-B799-02408E6A661A}"/>
              </a:ext>
            </a:extLst>
          </p:cNvPr>
          <p:cNvPicPr>
            <a:picLocks noChangeAspect="1"/>
          </p:cNvPicPr>
          <p:nvPr userDrawn="1"/>
        </p:nvPicPr>
        <p:blipFill>
          <a:blip r:embed="rId4" cstate="screen">
            <a:duotone>
              <a:prstClr val="black"/>
              <a:schemeClr val="tx2">
                <a:tint val="45000"/>
                <a:satMod val="400000"/>
              </a:schemeClr>
            </a:duotone>
            <a:alphaModFix amt="80000"/>
            <a:extLst>
              <a:ext uri="{28A0092B-C50C-407E-A947-70E740481C1C}">
                <a14:useLocalDpi xmlns:a14="http://schemas.microsoft.com/office/drawing/2010/main"/>
              </a:ext>
            </a:extLst>
          </a:blip>
          <a:stretch>
            <a:fillRect/>
          </a:stretch>
        </p:blipFill>
        <p:spPr>
          <a:xfrm>
            <a:off x="0" y="0"/>
            <a:ext cx="12192000" cy="1307583"/>
          </a:xfrm>
          <a:prstGeom prst="rect">
            <a:avLst/>
          </a:prstGeom>
        </p:spPr>
      </p:pic>
    </p:spTree>
    <p:extLst>
      <p:ext uri="{BB962C8B-B14F-4D97-AF65-F5344CB8AC3E}">
        <p14:creationId xmlns:p14="http://schemas.microsoft.com/office/powerpoint/2010/main" val="5812904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过渡页">
    <p:spTree>
      <p:nvGrpSpPr>
        <p:cNvPr id="1" name=""/>
        <p:cNvGrpSpPr/>
        <p:nvPr/>
      </p:nvGrpSpPr>
      <p:grpSpPr>
        <a:xfrm>
          <a:off x="0" y="0"/>
          <a:ext cx="0" cy="0"/>
          <a:chOff x="0" y="0"/>
          <a:chExt cx="0" cy="0"/>
        </a:xfrm>
      </p:grpSpPr>
      <p:sp>
        <p:nvSpPr>
          <p:cNvPr id="14" name="矩形 13">
            <a:extLst>
              <a:ext uri="{FF2B5EF4-FFF2-40B4-BE49-F238E27FC236}">
                <a16:creationId xmlns:a16="http://schemas.microsoft.com/office/drawing/2014/main" id="{8DCDDC68-A27C-4F06-954B-4DAE122A5DF0}"/>
              </a:ext>
            </a:extLst>
          </p:cNvPr>
          <p:cNvSpPr/>
          <p:nvPr userDrawn="1"/>
        </p:nvSpPr>
        <p:spPr>
          <a:xfrm>
            <a:off x="-1" y="0"/>
            <a:ext cx="1219200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任意多边形: 形状 9">
            <a:extLst>
              <a:ext uri="{FF2B5EF4-FFF2-40B4-BE49-F238E27FC236}">
                <a16:creationId xmlns:a16="http://schemas.microsoft.com/office/drawing/2014/main" id="{1C69241B-3EF4-4674-BE6C-F43D648723B0}"/>
              </a:ext>
            </a:extLst>
          </p:cNvPr>
          <p:cNvSpPr/>
          <p:nvPr userDrawn="1"/>
        </p:nvSpPr>
        <p:spPr>
          <a:xfrm>
            <a:off x="190500" y="0"/>
            <a:ext cx="11811000" cy="6858000"/>
          </a:xfrm>
          <a:custGeom>
            <a:avLst/>
            <a:gdLst>
              <a:gd name="connsiteX0" fmla="*/ 10073873 w 11811000"/>
              <a:gd name="connsiteY0" fmla="*/ 0 h 6858000"/>
              <a:gd name="connsiteX1" fmla="*/ 10711995 w 11811000"/>
              <a:gd name="connsiteY1" fmla="*/ 0 h 6858000"/>
              <a:gd name="connsiteX2" fmla="*/ 10802433 w 11811000"/>
              <a:gd name="connsiteY2" fmla="*/ 127179 h 6858000"/>
              <a:gd name="connsiteX3" fmla="*/ 11811000 w 11811000"/>
              <a:gd name="connsiteY3" fmla="*/ 3429000 h 6858000"/>
              <a:gd name="connsiteX4" fmla="*/ 10802433 w 11811000"/>
              <a:gd name="connsiteY4" fmla="*/ 6730822 h 6858000"/>
              <a:gd name="connsiteX5" fmla="*/ 10711995 w 11811000"/>
              <a:gd name="connsiteY5" fmla="*/ 6858000 h 6858000"/>
              <a:gd name="connsiteX6" fmla="*/ 10073873 w 11811000"/>
              <a:gd name="connsiteY6" fmla="*/ 6858000 h 6858000"/>
              <a:gd name="connsiteX7" fmla="*/ 10230715 w 11811000"/>
              <a:gd name="connsiteY7" fmla="*/ 6658416 h 6858000"/>
              <a:gd name="connsiteX8" fmla="*/ 11303009 w 11811000"/>
              <a:gd name="connsiteY8" fmla="*/ 3429000 h 6858000"/>
              <a:gd name="connsiteX9" fmla="*/ 10230715 w 11811000"/>
              <a:gd name="connsiteY9" fmla="*/ 199584 h 6858000"/>
              <a:gd name="connsiteX10" fmla="*/ 1099005 w 11811000"/>
              <a:gd name="connsiteY10" fmla="*/ 0 h 6858000"/>
              <a:gd name="connsiteX11" fmla="*/ 1737127 w 11811000"/>
              <a:gd name="connsiteY11" fmla="*/ 0 h 6858000"/>
              <a:gd name="connsiteX12" fmla="*/ 1580285 w 11811000"/>
              <a:gd name="connsiteY12" fmla="*/ 199584 h 6858000"/>
              <a:gd name="connsiteX13" fmla="*/ 507991 w 11811000"/>
              <a:gd name="connsiteY13" fmla="*/ 3429000 h 6858000"/>
              <a:gd name="connsiteX14" fmla="*/ 1580285 w 11811000"/>
              <a:gd name="connsiteY14" fmla="*/ 6658416 h 6858000"/>
              <a:gd name="connsiteX15" fmla="*/ 1737127 w 11811000"/>
              <a:gd name="connsiteY15" fmla="*/ 6858000 h 6858000"/>
              <a:gd name="connsiteX16" fmla="*/ 1099005 w 11811000"/>
              <a:gd name="connsiteY16" fmla="*/ 6858000 h 6858000"/>
              <a:gd name="connsiteX17" fmla="*/ 1008567 w 11811000"/>
              <a:gd name="connsiteY17" fmla="*/ 6730822 h 6858000"/>
              <a:gd name="connsiteX18" fmla="*/ 0 w 11811000"/>
              <a:gd name="connsiteY18" fmla="*/ 3429000 h 6858000"/>
              <a:gd name="connsiteX19" fmla="*/ 1008567 w 11811000"/>
              <a:gd name="connsiteY19" fmla="*/ 127179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1811000" h="6858000">
                <a:moveTo>
                  <a:pt x="10073873" y="0"/>
                </a:moveTo>
                <a:lnTo>
                  <a:pt x="10711995" y="0"/>
                </a:lnTo>
                <a:lnTo>
                  <a:pt x="10802433" y="127179"/>
                </a:lnTo>
                <a:cubicBezTo>
                  <a:pt x="11439190" y="1069703"/>
                  <a:pt x="11811000" y="2205931"/>
                  <a:pt x="11811000" y="3429000"/>
                </a:cubicBezTo>
                <a:cubicBezTo>
                  <a:pt x="11811000" y="4652070"/>
                  <a:pt x="11439190" y="5788298"/>
                  <a:pt x="10802433" y="6730822"/>
                </a:cubicBezTo>
                <a:lnTo>
                  <a:pt x="10711995" y="6858000"/>
                </a:lnTo>
                <a:lnTo>
                  <a:pt x="10073873" y="6858000"/>
                </a:lnTo>
                <a:lnTo>
                  <a:pt x="10230715" y="6658416"/>
                </a:lnTo>
                <a:cubicBezTo>
                  <a:pt x="10904184" y="5757881"/>
                  <a:pt x="11303009" y="4640016"/>
                  <a:pt x="11303009" y="3429000"/>
                </a:cubicBezTo>
                <a:cubicBezTo>
                  <a:pt x="11303009" y="2217984"/>
                  <a:pt x="10904184" y="1100119"/>
                  <a:pt x="10230715" y="199584"/>
                </a:cubicBezTo>
                <a:close/>
                <a:moveTo>
                  <a:pt x="1099005" y="0"/>
                </a:moveTo>
                <a:lnTo>
                  <a:pt x="1737127" y="0"/>
                </a:lnTo>
                <a:lnTo>
                  <a:pt x="1580285" y="199584"/>
                </a:lnTo>
                <a:cubicBezTo>
                  <a:pt x="906816" y="1100119"/>
                  <a:pt x="507991" y="2217984"/>
                  <a:pt x="507991" y="3429000"/>
                </a:cubicBezTo>
                <a:cubicBezTo>
                  <a:pt x="507991" y="4640016"/>
                  <a:pt x="906816" y="5757881"/>
                  <a:pt x="1580285" y="6658416"/>
                </a:cubicBezTo>
                <a:lnTo>
                  <a:pt x="1737127" y="6858000"/>
                </a:lnTo>
                <a:lnTo>
                  <a:pt x="1099005" y="6858000"/>
                </a:lnTo>
                <a:lnTo>
                  <a:pt x="1008567" y="6730822"/>
                </a:lnTo>
                <a:cubicBezTo>
                  <a:pt x="371810" y="5788298"/>
                  <a:pt x="0" y="4652070"/>
                  <a:pt x="0" y="3429000"/>
                </a:cubicBezTo>
                <a:cubicBezTo>
                  <a:pt x="0" y="2205931"/>
                  <a:pt x="371810" y="1069703"/>
                  <a:pt x="1008567" y="127179"/>
                </a:cubicBezTo>
                <a:close/>
              </a:path>
            </a:pathLst>
          </a:custGeom>
          <a:gradFill>
            <a:gsLst>
              <a:gs pos="5000">
                <a:schemeClr val="bg1">
                  <a:alpha val="28000"/>
                </a:schemeClr>
              </a:gs>
              <a:gs pos="80000">
                <a:schemeClr val="bg1">
                  <a:alpha val="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l"/>
            <a:endParaRPr lang="zh-CN" altLang="en-US" sz="1600" dirty="0">
              <a:solidFill>
                <a:schemeClr val="bg1"/>
              </a:solidFill>
              <a:latin typeface="阿里巴巴普惠体 B" panose="00020600040101010101" pitchFamily="18" charset="-122"/>
              <a:ea typeface="阿里巴巴普惠体 B" panose="00020600040101010101" pitchFamily="18" charset="-122"/>
            </a:endParaRPr>
          </a:p>
        </p:txBody>
      </p:sp>
      <p:sp>
        <p:nvSpPr>
          <p:cNvPr id="5" name="椭圆 4">
            <a:extLst>
              <a:ext uri="{FF2B5EF4-FFF2-40B4-BE49-F238E27FC236}">
                <a16:creationId xmlns:a16="http://schemas.microsoft.com/office/drawing/2014/main" id="{C1A9A7BC-6498-4DE4-AD15-75B726823204}"/>
              </a:ext>
            </a:extLst>
          </p:cNvPr>
          <p:cNvSpPr/>
          <p:nvPr userDrawn="1"/>
        </p:nvSpPr>
        <p:spPr>
          <a:xfrm rot="5400000">
            <a:off x="2609088" y="-57912"/>
            <a:ext cx="6973824" cy="6973824"/>
          </a:xfrm>
          <a:prstGeom prst="ellipse">
            <a:avLst/>
          </a:prstGeom>
          <a:gradFill>
            <a:gsLst>
              <a:gs pos="5000">
                <a:schemeClr val="bg1">
                  <a:alpha val="10000"/>
                </a:schemeClr>
              </a:gs>
              <a:gs pos="95000">
                <a:schemeClr val="bg1">
                  <a:alpha val="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1600" dirty="0">
              <a:solidFill>
                <a:schemeClr val="bg1"/>
              </a:solidFill>
              <a:latin typeface="阿里巴巴普惠体 B" panose="00020600040101010101" pitchFamily="18" charset="-122"/>
              <a:ea typeface="阿里巴巴普惠体 B" panose="00020600040101010101" pitchFamily="18" charset="-122"/>
            </a:endParaRPr>
          </a:p>
        </p:txBody>
      </p:sp>
      <p:pic>
        <p:nvPicPr>
          <p:cNvPr id="16" name="图片 15" descr="背景图案&#10;&#10;描述已自动生成">
            <a:extLst>
              <a:ext uri="{FF2B5EF4-FFF2-40B4-BE49-F238E27FC236}">
                <a16:creationId xmlns:a16="http://schemas.microsoft.com/office/drawing/2014/main" id="{2B873CC6-83BE-9AE1-5652-0035907A65C5}"/>
              </a:ext>
            </a:extLst>
          </p:cNvPr>
          <p:cNvPicPr>
            <a:picLocks noChangeAspect="1"/>
          </p:cNvPicPr>
          <p:nvPr userDrawn="1"/>
        </p:nvPicPr>
        <p:blipFill>
          <a:blip r:embed="rId2" cstate="screen">
            <a:duotone>
              <a:schemeClr val="accent2">
                <a:shade val="45000"/>
                <a:satMod val="135000"/>
              </a:schemeClr>
              <a:prstClr val="white"/>
            </a:duotone>
            <a:alphaModFix amt="40000"/>
            <a:extLst>
              <a:ext uri="{BEBA8EAE-BF5A-486C-A8C5-ECC9F3942E4B}">
                <a14:imgProps xmlns:a14="http://schemas.microsoft.com/office/drawing/2010/main">
                  <a14:imgLayer r:embed="rId3">
                    <a14:imgEffect>
                      <a14:colorTemperature colorTemp="4700"/>
                    </a14:imgEffect>
                    <a14:imgEffect>
                      <a14:saturation sat="0"/>
                    </a14:imgEffect>
                  </a14:imgLayer>
                </a14:imgProps>
              </a:ext>
              <a:ext uri="{28A0092B-C50C-407E-A947-70E740481C1C}">
                <a14:useLocalDpi xmlns:a14="http://schemas.microsoft.com/office/drawing/2010/main"/>
              </a:ext>
            </a:extLst>
          </a:blip>
          <a:srcRect l="27165" t="3065" r="14402" b="9215"/>
          <a:stretch>
            <a:fillRect/>
          </a:stretch>
        </p:blipFill>
        <p:spPr>
          <a:xfrm>
            <a:off x="3313471" y="646471"/>
            <a:ext cx="5565058" cy="5565058"/>
          </a:xfrm>
          <a:custGeom>
            <a:avLst/>
            <a:gdLst>
              <a:gd name="connsiteX0" fmla="*/ 3450771 w 6901542"/>
              <a:gd name="connsiteY0" fmla="*/ 0 h 6901542"/>
              <a:gd name="connsiteX1" fmla="*/ 6901542 w 6901542"/>
              <a:gd name="connsiteY1" fmla="*/ 3450771 h 6901542"/>
              <a:gd name="connsiteX2" fmla="*/ 3450771 w 6901542"/>
              <a:gd name="connsiteY2" fmla="*/ 6901542 h 6901542"/>
              <a:gd name="connsiteX3" fmla="*/ 0 w 6901542"/>
              <a:gd name="connsiteY3" fmla="*/ 3450771 h 6901542"/>
              <a:gd name="connsiteX4" fmla="*/ 3450771 w 6901542"/>
              <a:gd name="connsiteY4" fmla="*/ 0 h 69015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01542" h="6901542">
                <a:moveTo>
                  <a:pt x="3450771" y="0"/>
                </a:moveTo>
                <a:cubicBezTo>
                  <a:pt x="5356579" y="0"/>
                  <a:pt x="6901542" y="1544963"/>
                  <a:pt x="6901542" y="3450771"/>
                </a:cubicBezTo>
                <a:cubicBezTo>
                  <a:pt x="6901542" y="5356579"/>
                  <a:pt x="5356579" y="6901542"/>
                  <a:pt x="3450771" y="6901542"/>
                </a:cubicBezTo>
                <a:cubicBezTo>
                  <a:pt x="1544963" y="6901542"/>
                  <a:pt x="0" y="5356579"/>
                  <a:pt x="0" y="3450771"/>
                </a:cubicBezTo>
                <a:cubicBezTo>
                  <a:pt x="0" y="1544963"/>
                  <a:pt x="1544963" y="0"/>
                  <a:pt x="3450771" y="0"/>
                </a:cubicBezTo>
                <a:close/>
              </a:path>
            </a:pathLst>
          </a:custGeom>
        </p:spPr>
      </p:pic>
      <p:sp>
        <p:nvSpPr>
          <p:cNvPr id="8" name="任意多边形: 形状 7">
            <a:extLst>
              <a:ext uri="{FF2B5EF4-FFF2-40B4-BE49-F238E27FC236}">
                <a16:creationId xmlns:a16="http://schemas.microsoft.com/office/drawing/2014/main" id="{351FBC3F-E8BC-9F29-A027-B9A88ACAAA82}"/>
              </a:ext>
            </a:extLst>
          </p:cNvPr>
          <p:cNvSpPr/>
          <p:nvPr userDrawn="1"/>
        </p:nvSpPr>
        <p:spPr>
          <a:xfrm rot="10800000" flipV="1">
            <a:off x="965202" y="0"/>
            <a:ext cx="10261598" cy="6858000"/>
          </a:xfrm>
          <a:custGeom>
            <a:avLst/>
            <a:gdLst>
              <a:gd name="connsiteX0" fmla="*/ 8946755 w 10261598"/>
              <a:gd name="connsiteY0" fmla="*/ 0 h 6858000"/>
              <a:gd name="connsiteX1" fmla="*/ 1314843 w 10261598"/>
              <a:gd name="connsiteY1" fmla="*/ 0 h 6858000"/>
              <a:gd name="connsiteX2" fmla="*/ 1171625 w 10261598"/>
              <a:gd name="connsiteY2" fmla="*/ 165337 h 6858000"/>
              <a:gd name="connsiteX3" fmla="*/ 0 w 10261598"/>
              <a:gd name="connsiteY3" fmla="*/ 3429001 h 6858000"/>
              <a:gd name="connsiteX4" fmla="*/ 1171625 w 10261598"/>
              <a:gd name="connsiteY4" fmla="*/ 6692666 h 6858000"/>
              <a:gd name="connsiteX5" fmla="*/ 1314841 w 10261598"/>
              <a:gd name="connsiteY5" fmla="*/ 6858000 h 6858000"/>
              <a:gd name="connsiteX6" fmla="*/ 8946757 w 10261598"/>
              <a:gd name="connsiteY6" fmla="*/ 6858000 h 6858000"/>
              <a:gd name="connsiteX7" fmla="*/ 9089973 w 10261598"/>
              <a:gd name="connsiteY7" fmla="*/ 6692666 h 6858000"/>
              <a:gd name="connsiteX8" fmla="*/ 10261598 w 10261598"/>
              <a:gd name="connsiteY8" fmla="*/ 3429001 h 6858000"/>
              <a:gd name="connsiteX9" fmla="*/ 9089973 w 10261598"/>
              <a:gd name="connsiteY9" fmla="*/ 165337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261598" h="6858000">
                <a:moveTo>
                  <a:pt x="8946755" y="0"/>
                </a:moveTo>
                <a:lnTo>
                  <a:pt x="1314843" y="0"/>
                </a:lnTo>
                <a:lnTo>
                  <a:pt x="1171625" y="165337"/>
                </a:lnTo>
                <a:cubicBezTo>
                  <a:pt x="439686" y="1052241"/>
                  <a:pt x="0" y="2189274"/>
                  <a:pt x="0" y="3429001"/>
                </a:cubicBezTo>
                <a:cubicBezTo>
                  <a:pt x="0" y="4668728"/>
                  <a:pt x="439686" y="5805761"/>
                  <a:pt x="1171625" y="6692666"/>
                </a:cubicBezTo>
                <a:lnTo>
                  <a:pt x="1314841" y="6858000"/>
                </a:lnTo>
                <a:lnTo>
                  <a:pt x="8946757" y="6858000"/>
                </a:lnTo>
                <a:lnTo>
                  <a:pt x="9089973" y="6692666"/>
                </a:lnTo>
                <a:cubicBezTo>
                  <a:pt x="9821912" y="5805761"/>
                  <a:pt x="10261598" y="4668728"/>
                  <a:pt x="10261598" y="3429001"/>
                </a:cubicBezTo>
                <a:cubicBezTo>
                  <a:pt x="10261598" y="2189274"/>
                  <a:pt x="9821912" y="1052241"/>
                  <a:pt x="9089973" y="165337"/>
                </a:cubicBezTo>
                <a:close/>
              </a:path>
            </a:pathLst>
          </a:custGeom>
          <a:noFill/>
          <a:ln w="15875">
            <a:gradFill>
              <a:gsLst>
                <a:gs pos="0">
                  <a:schemeClr val="bg1">
                    <a:alpha val="50000"/>
                  </a:schemeClr>
                </a:gs>
                <a:gs pos="100000">
                  <a:schemeClr val="bg1">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l"/>
            <a:endParaRPr lang="zh-CN" altLang="en-US" sz="1600" dirty="0">
              <a:solidFill>
                <a:schemeClr val="bg1"/>
              </a:solidFill>
              <a:latin typeface="阿里巴巴普惠体 B" panose="00020600040101010101" pitchFamily="18" charset="-122"/>
              <a:ea typeface="阿里巴巴普惠体 B" panose="00020600040101010101" pitchFamily="18" charset="-122"/>
            </a:endParaRPr>
          </a:p>
        </p:txBody>
      </p:sp>
    </p:spTree>
    <p:extLst>
      <p:ext uri="{BB962C8B-B14F-4D97-AF65-F5344CB8AC3E}">
        <p14:creationId xmlns:p14="http://schemas.microsoft.com/office/powerpoint/2010/main" val="21734540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内容页">
    <p:spTree>
      <p:nvGrpSpPr>
        <p:cNvPr id="1" name=""/>
        <p:cNvGrpSpPr/>
        <p:nvPr/>
      </p:nvGrpSpPr>
      <p:grpSpPr>
        <a:xfrm>
          <a:off x="0" y="0"/>
          <a:ext cx="0" cy="0"/>
          <a:chOff x="0" y="0"/>
          <a:chExt cx="0" cy="0"/>
        </a:xfrm>
      </p:grpSpPr>
      <p:pic>
        <p:nvPicPr>
          <p:cNvPr id="9" name="图片 8" descr="背景图案&#10;&#10;描述已自动生成">
            <a:extLst>
              <a:ext uri="{FF2B5EF4-FFF2-40B4-BE49-F238E27FC236}">
                <a16:creationId xmlns:a16="http://schemas.microsoft.com/office/drawing/2014/main" id="{B1B3D470-FFB3-4DC3-2807-A53BD08E603F}"/>
              </a:ext>
            </a:extLst>
          </p:cNvPr>
          <p:cNvPicPr>
            <a:picLocks noChangeAspect="1"/>
          </p:cNvPicPr>
          <p:nvPr userDrawn="1"/>
        </p:nvPicPr>
        <p:blipFill>
          <a:blip r:embed="rId2" cstate="screen">
            <a:duotone>
              <a:schemeClr val="accent3">
                <a:shade val="45000"/>
                <a:satMod val="135000"/>
              </a:schemeClr>
              <a:prstClr val="white"/>
            </a:duotone>
            <a:alphaModFix amt="50000"/>
            <a:extLst>
              <a:ext uri="{28A0092B-C50C-407E-A947-70E740481C1C}">
                <a14:useLocalDpi xmlns:a14="http://schemas.microsoft.com/office/drawing/2010/main"/>
              </a:ext>
            </a:extLst>
          </a:blip>
          <a:srcRect/>
          <a:stretch>
            <a:fillRect/>
          </a:stretch>
        </p:blipFill>
        <p:spPr>
          <a:xfrm rot="5400000" flipV="1">
            <a:off x="2674792" y="-2667000"/>
            <a:ext cx="6842416" cy="12192000"/>
          </a:xfrm>
          <a:custGeom>
            <a:avLst/>
            <a:gdLst>
              <a:gd name="connsiteX0" fmla="*/ 0 w 6842416"/>
              <a:gd name="connsiteY0" fmla="*/ 0 h 12192000"/>
              <a:gd name="connsiteX1" fmla="*/ 0 w 6842416"/>
              <a:gd name="connsiteY1" fmla="*/ 12192000 h 12192000"/>
              <a:gd name="connsiteX2" fmla="*/ 6842416 w 6842416"/>
              <a:gd name="connsiteY2" fmla="*/ 12192000 h 12192000"/>
              <a:gd name="connsiteX3" fmla="*/ 6842416 w 6842416"/>
              <a:gd name="connsiteY3" fmla="*/ 0 h 12192000"/>
            </a:gdLst>
            <a:ahLst/>
            <a:cxnLst>
              <a:cxn ang="0">
                <a:pos x="connsiteX0" y="connsiteY0"/>
              </a:cxn>
              <a:cxn ang="0">
                <a:pos x="connsiteX1" y="connsiteY1"/>
              </a:cxn>
              <a:cxn ang="0">
                <a:pos x="connsiteX2" y="connsiteY2"/>
              </a:cxn>
              <a:cxn ang="0">
                <a:pos x="connsiteX3" y="connsiteY3"/>
              </a:cxn>
            </a:cxnLst>
            <a:rect l="l" t="t" r="r" b="b"/>
            <a:pathLst>
              <a:path w="6842416" h="12192000">
                <a:moveTo>
                  <a:pt x="0" y="0"/>
                </a:moveTo>
                <a:lnTo>
                  <a:pt x="0" y="12192000"/>
                </a:lnTo>
                <a:lnTo>
                  <a:pt x="6842416" y="12192000"/>
                </a:lnTo>
                <a:lnTo>
                  <a:pt x="6842416" y="0"/>
                </a:lnTo>
                <a:close/>
              </a:path>
            </a:pathLst>
          </a:custGeom>
        </p:spPr>
      </p:pic>
      <p:sp>
        <p:nvSpPr>
          <p:cNvPr id="7" name="标题 6">
            <a:extLst>
              <a:ext uri="{FF2B5EF4-FFF2-40B4-BE49-F238E27FC236}">
                <a16:creationId xmlns:a16="http://schemas.microsoft.com/office/drawing/2014/main" id="{DADC7654-2FF8-4CEE-A63C-C57E744806C6}"/>
              </a:ext>
            </a:extLst>
          </p:cNvPr>
          <p:cNvSpPr>
            <a:spLocks noGrp="1"/>
          </p:cNvSpPr>
          <p:nvPr>
            <p:ph type="title"/>
          </p:nvPr>
        </p:nvSpPr>
        <p:spPr>
          <a:xfrm>
            <a:off x="876300" y="511170"/>
            <a:ext cx="5219700" cy="487378"/>
          </a:xfrm>
          <a:noFill/>
        </p:spPr>
        <p:txBody>
          <a:bodyPr wrap="square" rtlCol="0">
            <a:spAutoFit/>
          </a:bodyPr>
          <a:lstStyle>
            <a:lvl1pPr>
              <a:defRPr kumimoji="1" lang="zh-CN" altLang="en-US" sz="2800" b="1">
                <a:solidFill>
                  <a:schemeClr val="accent1"/>
                </a:solidFill>
                <a:cs typeface="+mn-cs"/>
              </a:defRPr>
            </a:lvl1pPr>
          </a:lstStyle>
          <a:p>
            <a:pPr marL="0" lvl="0"/>
            <a:r>
              <a:rPr lang="zh-CN" altLang="en-US" dirty="0"/>
              <a:t>单击此处编辑母版标题样式</a:t>
            </a:r>
          </a:p>
        </p:txBody>
      </p:sp>
      <p:sp>
        <p:nvSpPr>
          <p:cNvPr id="13" name="椭圆 12">
            <a:extLst>
              <a:ext uri="{FF2B5EF4-FFF2-40B4-BE49-F238E27FC236}">
                <a16:creationId xmlns:a16="http://schemas.microsoft.com/office/drawing/2014/main" id="{789E2E8B-40FA-4558-97C7-9EEB6DAF71F1}"/>
              </a:ext>
            </a:extLst>
          </p:cNvPr>
          <p:cNvSpPr/>
          <p:nvPr userDrawn="1"/>
        </p:nvSpPr>
        <p:spPr>
          <a:xfrm rot="9900000" flipH="1" flipV="1">
            <a:off x="681086" y="391557"/>
            <a:ext cx="163028" cy="163028"/>
          </a:xfrm>
          <a:prstGeom prst="ellipse">
            <a:avLst/>
          </a:prstGeom>
          <a:gradFill flip="none" rotWithShape="1">
            <a:gsLst>
              <a:gs pos="0">
                <a:schemeClr val="accent1">
                  <a:lumMod val="0"/>
                  <a:lumOff val="100000"/>
                </a:schemeClr>
              </a:gs>
              <a:gs pos="80000">
                <a:schemeClr val="accent1"/>
              </a:gs>
            </a:gsLst>
            <a:lin ang="2700000" scaled="1"/>
            <a:tileRect/>
          </a:gradFill>
          <a:ln w="12700" cap="flat" cmpd="sng" algn="ctr">
            <a:noFill/>
            <a:prstDash val="solid"/>
            <a:miter lim="800000"/>
          </a:ln>
          <a:effectLst>
            <a:outerShdw blurRad="241300" dist="38100" dir="2700000" algn="tl" rotWithShape="0">
              <a:schemeClr val="accent2">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zh-CN" altLang="en-US" b="0" i="0" u="none" strike="noStrike" cap="none" spc="0" normalizeH="0" baseline="0" noProof="0" dirty="0">
              <a:ln>
                <a:noFill/>
              </a:ln>
              <a:solidFill>
                <a:srgbClr val="FFFFFF"/>
              </a:solidFill>
              <a:effectLst/>
              <a:uLnTx/>
              <a:uFillTx/>
              <a:latin typeface="阿里巴巴普惠体 B" panose="00020600040101010101" pitchFamily="18" charset="-122"/>
              <a:ea typeface="OPPOSans R"/>
            </a:endParaRPr>
          </a:p>
        </p:txBody>
      </p:sp>
      <p:sp>
        <p:nvSpPr>
          <p:cNvPr id="15" name="椭圆 14">
            <a:extLst>
              <a:ext uri="{FF2B5EF4-FFF2-40B4-BE49-F238E27FC236}">
                <a16:creationId xmlns:a16="http://schemas.microsoft.com/office/drawing/2014/main" id="{BF94415C-30FA-45D2-8EA6-27648824F74C}"/>
              </a:ext>
            </a:extLst>
          </p:cNvPr>
          <p:cNvSpPr/>
          <p:nvPr userDrawn="1"/>
        </p:nvSpPr>
        <p:spPr>
          <a:xfrm rot="9900000" flipH="1" flipV="1">
            <a:off x="138145" y="392533"/>
            <a:ext cx="561910" cy="561910"/>
          </a:xfrm>
          <a:prstGeom prst="ellipse">
            <a:avLst/>
          </a:prstGeom>
          <a:gradFill flip="none" rotWithShape="1">
            <a:gsLst>
              <a:gs pos="0">
                <a:schemeClr val="accent1">
                  <a:lumMod val="0"/>
                  <a:lumOff val="100000"/>
                </a:schemeClr>
              </a:gs>
              <a:gs pos="42000">
                <a:schemeClr val="accent1"/>
              </a:gs>
            </a:gsLst>
            <a:lin ang="2700000" scaled="1"/>
            <a:tileRect/>
          </a:gradFill>
          <a:ln w="12700" cap="flat" cmpd="sng" algn="ctr">
            <a:noFill/>
            <a:prstDash val="solid"/>
            <a:miter lim="800000"/>
          </a:ln>
          <a:effectLst>
            <a:outerShdw blurRad="1143000" dist="76200" dir="2700000" algn="tl" rotWithShape="0">
              <a:schemeClr val="accent1">
                <a:alpha val="31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zh-CN" altLang="en-US" b="0" i="0" u="none" strike="noStrike" cap="none" spc="0" normalizeH="0" baseline="0" noProof="0" dirty="0">
              <a:ln>
                <a:noFill/>
              </a:ln>
              <a:solidFill>
                <a:srgbClr val="FFFFFF"/>
              </a:solidFill>
              <a:effectLst/>
              <a:uLnTx/>
              <a:uFillTx/>
              <a:latin typeface="阿里巴巴普惠体 B" panose="00020600040101010101" pitchFamily="18" charset="-122"/>
              <a:ea typeface="OPPOSans R"/>
            </a:endParaRPr>
          </a:p>
        </p:txBody>
      </p:sp>
      <p:pic>
        <p:nvPicPr>
          <p:cNvPr id="10" name="Picture 6">
            <a:extLst>
              <a:ext uri="{FF2B5EF4-FFF2-40B4-BE49-F238E27FC236}">
                <a16:creationId xmlns:a16="http://schemas.microsoft.com/office/drawing/2014/main" id="{BAAE38FD-C9F6-A01F-D6CF-5D262DDB61E4}"/>
              </a:ext>
            </a:extLst>
          </p:cNvPr>
          <p:cNvPicPr>
            <a:picLocks noChangeAspect="1"/>
          </p:cNvPicPr>
          <p:nvPr userDrawn="1"/>
        </p:nvPicPr>
        <p:blipFill>
          <a:blip r:embed="rId3"/>
          <a:stretch>
            <a:fillRect/>
          </a:stretch>
        </p:blipFill>
        <p:spPr>
          <a:xfrm>
            <a:off x="5414" y="0"/>
            <a:ext cx="12179810" cy="6858000"/>
          </a:xfrm>
          <a:prstGeom prst="rect">
            <a:avLst/>
          </a:prstGeom>
        </p:spPr>
      </p:pic>
    </p:spTree>
    <p:extLst>
      <p:ext uri="{BB962C8B-B14F-4D97-AF65-F5344CB8AC3E}">
        <p14:creationId xmlns:p14="http://schemas.microsoft.com/office/powerpoint/2010/main" val="169470068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1_样式1">
    <p:spTree>
      <p:nvGrpSpPr>
        <p:cNvPr id="1" name=""/>
        <p:cNvGrpSpPr/>
        <p:nvPr/>
      </p:nvGrpSpPr>
      <p:grpSpPr>
        <a:xfrm>
          <a:off x="0" y="0"/>
          <a:ext cx="0" cy="0"/>
          <a:chOff x="0" y="0"/>
          <a:chExt cx="0" cy="0"/>
        </a:xfrm>
      </p:grpSpPr>
      <p:pic>
        <p:nvPicPr>
          <p:cNvPr id="9" name="图片 8" descr="形状&#10;&#10;描述已自动生成">
            <a:extLst>
              <a:ext uri="{FF2B5EF4-FFF2-40B4-BE49-F238E27FC236}">
                <a16:creationId xmlns:a16="http://schemas.microsoft.com/office/drawing/2014/main" id="{6ECF15C3-1CAB-516B-AF5B-883C8F9F1572}"/>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3" name="矩形 7">
            <a:extLst>
              <a:ext uri="{FF2B5EF4-FFF2-40B4-BE49-F238E27FC236}">
                <a16:creationId xmlns:a16="http://schemas.microsoft.com/office/drawing/2014/main" id="{DC3D6BA6-8CB6-3801-6855-D03DBC317307}"/>
              </a:ext>
            </a:extLst>
          </p:cNvPr>
          <p:cNvSpPr/>
          <p:nvPr userDrawn="1"/>
        </p:nvSpPr>
        <p:spPr>
          <a:xfrm flipH="1" flipV="1">
            <a:off x="3911466" y="5285195"/>
            <a:ext cx="6860356"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任意多边形: 形状 3">
            <a:extLst>
              <a:ext uri="{FF2B5EF4-FFF2-40B4-BE49-F238E27FC236}">
                <a16:creationId xmlns:a16="http://schemas.microsoft.com/office/drawing/2014/main" id="{1C276870-802D-4D86-4A7F-CD3EBEA914FF}"/>
              </a:ext>
            </a:extLst>
          </p:cNvPr>
          <p:cNvSpPr/>
          <p:nvPr userDrawn="1"/>
        </p:nvSpPr>
        <p:spPr>
          <a:xfrm>
            <a:off x="5687024" y="5250403"/>
            <a:ext cx="4497794" cy="211445"/>
          </a:xfrm>
          <a:custGeom>
            <a:avLst/>
            <a:gdLst/>
            <a:ahLst/>
            <a:cxnLst/>
            <a:rect l="l" t="t" r="r" b="b"/>
            <a:pathLst>
              <a:path w="6223844" h="292589">
                <a:moveTo>
                  <a:pt x="2540184" y="228581"/>
                </a:moveTo>
                <a:cubicBezTo>
                  <a:pt x="2553400" y="232312"/>
                  <a:pt x="2567236" y="236602"/>
                  <a:pt x="2581694" y="241451"/>
                </a:cubicBezTo>
                <a:cubicBezTo>
                  <a:pt x="2596151" y="246299"/>
                  <a:pt x="2609964" y="251266"/>
                  <a:pt x="2623135" y="256352"/>
                </a:cubicBezTo>
                <a:cubicBezTo>
                  <a:pt x="2636305" y="261438"/>
                  <a:pt x="2647568" y="266202"/>
                  <a:pt x="2656923" y="270644"/>
                </a:cubicBezTo>
                <a:lnTo>
                  <a:pt x="2648388" y="283141"/>
                </a:lnTo>
                <a:cubicBezTo>
                  <a:pt x="2639532" y="278591"/>
                  <a:pt x="2628593" y="273669"/>
                  <a:pt x="2615572" y="268375"/>
                </a:cubicBezTo>
                <a:cubicBezTo>
                  <a:pt x="2602550" y="263080"/>
                  <a:pt x="2588766" y="257887"/>
                  <a:pt x="2574220" y="252796"/>
                </a:cubicBezTo>
                <a:cubicBezTo>
                  <a:pt x="2559674" y="247705"/>
                  <a:pt x="2545688" y="243189"/>
                  <a:pt x="2532260" y="239249"/>
                </a:cubicBezTo>
                <a:close/>
                <a:moveTo>
                  <a:pt x="1523981" y="209379"/>
                </a:moveTo>
                <a:lnTo>
                  <a:pt x="1523981" y="223419"/>
                </a:lnTo>
                <a:cubicBezTo>
                  <a:pt x="1532224" y="222943"/>
                  <a:pt x="1540656" y="222371"/>
                  <a:pt x="1549280" y="221704"/>
                </a:cubicBezTo>
                <a:cubicBezTo>
                  <a:pt x="1557903" y="221038"/>
                  <a:pt x="1566640" y="220390"/>
                  <a:pt x="1575492" y="219761"/>
                </a:cubicBezTo>
                <a:lnTo>
                  <a:pt x="1575492" y="209379"/>
                </a:lnTo>
                <a:close/>
                <a:moveTo>
                  <a:pt x="4692834" y="202673"/>
                </a:moveTo>
                <a:lnTo>
                  <a:pt x="4692834" y="238659"/>
                </a:lnTo>
                <a:cubicBezTo>
                  <a:pt x="4705858" y="237891"/>
                  <a:pt x="4719739" y="236989"/>
                  <a:pt x="4734478" y="235954"/>
                </a:cubicBezTo>
                <a:cubicBezTo>
                  <a:pt x="4749216" y="234919"/>
                  <a:pt x="4764392" y="233788"/>
                  <a:pt x="4780007" y="232563"/>
                </a:cubicBezTo>
                <a:lnTo>
                  <a:pt x="4780007" y="202673"/>
                </a:lnTo>
                <a:close/>
                <a:moveTo>
                  <a:pt x="406280" y="197492"/>
                </a:moveTo>
                <a:cubicBezTo>
                  <a:pt x="414096" y="205870"/>
                  <a:pt x="423380" y="213504"/>
                  <a:pt x="434131" y="220396"/>
                </a:cubicBezTo>
                <a:cubicBezTo>
                  <a:pt x="444881" y="227288"/>
                  <a:pt x="456832" y="233474"/>
                  <a:pt x="469983" y="238956"/>
                </a:cubicBezTo>
                <a:cubicBezTo>
                  <a:pt x="483318" y="233474"/>
                  <a:pt x="495586" y="227288"/>
                  <a:pt x="506787" y="220396"/>
                </a:cubicBezTo>
                <a:cubicBezTo>
                  <a:pt x="517989" y="213504"/>
                  <a:pt x="527666" y="205870"/>
                  <a:pt x="535820" y="197492"/>
                </a:cubicBezTo>
                <a:close/>
                <a:moveTo>
                  <a:pt x="4929435" y="188055"/>
                </a:moveTo>
                <a:lnTo>
                  <a:pt x="4942236" y="192628"/>
                </a:lnTo>
                <a:cubicBezTo>
                  <a:pt x="4938598" y="205105"/>
                  <a:pt x="4933988" y="218342"/>
                  <a:pt x="4928406" y="232340"/>
                </a:cubicBezTo>
                <a:cubicBezTo>
                  <a:pt x="4922825" y="246339"/>
                  <a:pt x="4916158" y="258504"/>
                  <a:pt x="4908404" y="268836"/>
                </a:cubicBezTo>
                <a:lnTo>
                  <a:pt x="4895298" y="261842"/>
                </a:lnTo>
                <a:cubicBezTo>
                  <a:pt x="4903235" y="251812"/>
                  <a:pt x="4910068" y="240010"/>
                  <a:pt x="4915796" y="226435"/>
                </a:cubicBezTo>
                <a:cubicBezTo>
                  <a:pt x="4921524" y="212860"/>
                  <a:pt x="4926070" y="200067"/>
                  <a:pt x="4929435" y="188055"/>
                </a:cubicBezTo>
                <a:close/>
                <a:moveTo>
                  <a:pt x="2520372" y="186824"/>
                </a:moveTo>
                <a:lnTo>
                  <a:pt x="2535308" y="186824"/>
                </a:lnTo>
                <a:cubicBezTo>
                  <a:pt x="2532034" y="206613"/>
                  <a:pt x="2525610" y="222982"/>
                  <a:pt x="2516038" y="235930"/>
                </a:cubicBezTo>
                <a:cubicBezTo>
                  <a:pt x="2506464" y="248879"/>
                  <a:pt x="2492048" y="259152"/>
                  <a:pt x="2472790" y="266749"/>
                </a:cubicBezTo>
                <a:cubicBezTo>
                  <a:pt x="2453531" y="274347"/>
                  <a:pt x="2427736" y="280014"/>
                  <a:pt x="2395404" y="283750"/>
                </a:cubicBezTo>
                <a:cubicBezTo>
                  <a:pt x="2394890" y="281820"/>
                  <a:pt x="2394014" y="279661"/>
                  <a:pt x="2392776" y="277273"/>
                </a:cubicBezTo>
                <a:cubicBezTo>
                  <a:pt x="2391537" y="274886"/>
                  <a:pt x="2390280" y="272879"/>
                  <a:pt x="2389003" y="271253"/>
                </a:cubicBezTo>
                <a:cubicBezTo>
                  <a:pt x="2420208" y="268106"/>
                  <a:pt x="2444904" y="263225"/>
                  <a:pt x="2463092" y="256612"/>
                </a:cubicBezTo>
                <a:cubicBezTo>
                  <a:pt x="2481281" y="249998"/>
                  <a:pt x="2494711" y="241031"/>
                  <a:pt x="2503382" y="229710"/>
                </a:cubicBezTo>
                <a:cubicBezTo>
                  <a:pt x="2512054" y="218389"/>
                  <a:pt x="2517718" y="204094"/>
                  <a:pt x="2520372" y="186824"/>
                </a:cubicBezTo>
                <a:close/>
                <a:moveTo>
                  <a:pt x="4966620" y="185921"/>
                </a:moveTo>
                <a:lnTo>
                  <a:pt x="4981251" y="185921"/>
                </a:lnTo>
                <a:lnTo>
                  <a:pt x="4981251" y="252695"/>
                </a:lnTo>
                <a:cubicBezTo>
                  <a:pt x="4981004" y="256716"/>
                  <a:pt x="4982337" y="259422"/>
                  <a:pt x="4985252" y="260813"/>
                </a:cubicBezTo>
                <a:cubicBezTo>
                  <a:pt x="4988166" y="262204"/>
                  <a:pt x="4994148" y="262852"/>
                  <a:pt x="5003197" y="262757"/>
                </a:cubicBezTo>
                <a:lnTo>
                  <a:pt x="5070252" y="262757"/>
                </a:lnTo>
                <a:cubicBezTo>
                  <a:pt x="5075559" y="262915"/>
                  <a:pt x="5079578" y="261989"/>
                  <a:pt x="5082310" y="259979"/>
                </a:cubicBezTo>
                <a:cubicBezTo>
                  <a:pt x="5085042" y="257969"/>
                  <a:pt x="5086960" y="253926"/>
                  <a:pt x="5088067" y="247851"/>
                </a:cubicBezTo>
                <a:cubicBezTo>
                  <a:pt x="5089173" y="241775"/>
                  <a:pt x="5089940" y="232718"/>
                  <a:pt x="5090370" y="220680"/>
                </a:cubicBezTo>
                <a:cubicBezTo>
                  <a:pt x="5092420" y="222065"/>
                  <a:pt x="5094720" y="223259"/>
                  <a:pt x="5097266" y="224263"/>
                </a:cubicBezTo>
                <a:cubicBezTo>
                  <a:pt x="5099812" y="225266"/>
                  <a:pt x="5102187" y="226003"/>
                  <a:pt x="5104390" y="226473"/>
                </a:cubicBezTo>
                <a:cubicBezTo>
                  <a:pt x="5103546" y="246291"/>
                  <a:pt x="5100892" y="259685"/>
                  <a:pt x="5096428" y="266656"/>
                </a:cubicBezTo>
                <a:cubicBezTo>
                  <a:pt x="5091964" y="273627"/>
                  <a:pt x="5083442" y="276887"/>
                  <a:pt x="5070862" y="276435"/>
                </a:cubicBezTo>
                <a:lnTo>
                  <a:pt x="5003197" y="276435"/>
                </a:lnTo>
                <a:cubicBezTo>
                  <a:pt x="4989138" y="276645"/>
                  <a:pt x="4979460" y="275086"/>
                  <a:pt x="4974164" y="271758"/>
                </a:cubicBezTo>
                <a:cubicBezTo>
                  <a:pt x="4968869" y="268430"/>
                  <a:pt x="4966354" y="262076"/>
                  <a:pt x="4966620" y="252695"/>
                </a:cubicBezTo>
                <a:close/>
                <a:moveTo>
                  <a:pt x="5119020" y="183786"/>
                </a:moveTo>
                <a:cubicBezTo>
                  <a:pt x="5128426" y="195932"/>
                  <a:pt x="5137277" y="208916"/>
                  <a:pt x="5145576" y="222738"/>
                </a:cubicBezTo>
                <a:cubicBezTo>
                  <a:pt x="5153876" y="236560"/>
                  <a:pt x="5160060" y="248782"/>
                  <a:pt x="5164132" y="259403"/>
                </a:cubicBezTo>
                <a:lnTo>
                  <a:pt x="5150110" y="265797"/>
                </a:lnTo>
                <a:cubicBezTo>
                  <a:pt x="5146212" y="255009"/>
                  <a:pt x="5140217" y="242599"/>
                  <a:pt x="5132128" y="228568"/>
                </a:cubicBezTo>
                <a:cubicBezTo>
                  <a:pt x="5124037" y="214537"/>
                  <a:pt x="5115300" y="201439"/>
                  <a:pt x="5105914" y="189275"/>
                </a:cubicBezTo>
                <a:close/>
                <a:moveTo>
                  <a:pt x="1523981" y="168536"/>
                </a:moveTo>
                <a:lnTo>
                  <a:pt x="1523981" y="179242"/>
                </a:lnTo>
                <a:lnTo>
                  <a:pt x="1575492" y="179242"/>
                </a:lnTo>
                <a:lnTo>
                  <a:pt x="1575492" y="168536"/>
                </a:lnTo>
                <a:close/>
                <a:moveTo>
                  <a:pt x="5003502" y="163967"/>
                </a:moveTo>
                <a:cubicBezTo>
                  <a:pt x="5015764" y="170288"/>
                  <a:pt x="5027968" y="177466"/>
                  <a:pt x="5040116" y="185501"/>
                </a:cubicBezTo>
                <a:cubicBezTo>
                  <a:pt x="5052263" y="193537"/>
                  <a:pt x="5062106" y="201096"/>
                  <a:pt x="5069644" y="208179"/>
                </a:cubicBezTo>
                <a:lnTo>
                  <a:pt x="5059585" y="218546"/>
                </a:lnTo>
                <a:cubicBezTo>
                  <a:pt x="5052194" y="211564"/>
                  <a:pt x="5042440" y="203878"/>
                  <a:pt x="5030324" y="195487"/>
                </a:cubicBezTo>
                <a:cubicBezTo>
                  <a:pt x="5018208" y="187096"/>
                  <a:pt x="5006016" y="179638"/>
                  <a:pt x="4993748" y="173114"/>
                </a:cubicBezTo>
                <a:close/>
                <a:moveTo>
                  <a:pt x="3111075" y="162764"/>
                </a:moveTo>
                <a:lnTo>
                  <a:pt x="3111075" y="218237"/>
                </a:lnTo>
                <a:cubicBezTo>
                  <a:pt x="3120555" y="216720"/>
                  <a:pt x="3130474" y="215107"/>
                  <a:pt x="3140831" y="213399"/>
                </a:cubicBezTo>
                <a:cubicBezTo>
                  <a:pt x="3151188" y="211690"/>
                  <a:pt x="3161792" y="209849"/>
                  <a:pt x="3172644" y="207874"/>
                </a:cubicBezTo>
                <a:lnTo>
                  <a:pt x="3172644" y="162764"/>
                </a:lnTo>
                <a:close/>
                <a:moveTo>
                  <a:pt x="2432590" y="159735"/>
                </a:moveTo>
                <a:lnTo>
                  <a:pt x="2620651" y="159735"/>
                </a:lnTo>
                <a:lnTo>
                  <a:pt x="2620651" y="243212"/>
                </a:lnTo>
                <a:lnTo>
                  <a:pt x="2606021" y="243212"/>
                </a:lnTo>
                <a:lnTo>
                  <a:pt x="2606021" y="172803"/>
                </a:lnTo>
                <a:lnTo>
                  <a:pt x="2446610" y="172803"/>
                </a:lnTo>
                <a:lnTo>
                  <a:pt x="2446610" y="244736"/>
                </a:lnTo>
                <a:lnTo>
                  <a:pt x="2432590" y="244736"/>
                </a:lnTo>
                <a:close/>
                <a:moveTo>
                  <a:pt x="4692834" y="157868"/>
                </a:moveTo>
                <a:lnTo>
                  <a:pt x="4692834" y="190215"/>
                </a:lnTo>
                <a:lnTo>
                  <a:pt x="4780007" y="190215"/>
                </a:lnTo>
                <a:lnTo>
                  <a:pt x="4780007" y="157868"/>
                </a:lnTo>
                <a:close/>
                <a:moveTo>
                  <a:pt x="6079674" y="138684"/>
                </a:moveTo>
                <a:lnTo>
                  <a:pt x="6094305" y="138684"/>
                </a:lnTo>
                <a:lnTo>
                  <a:pt x="6094305" y="172517"/>
                </a:lnTo>
                <a:lnTo>
                  <a:pt x="6214396" y="172517"/>
                </a:lnTo>
                <a:lnTo>
                  <a:pt x="6214396" y="186233"/>
                </a:lnTo>
                <a:lnTo>
                  <a:pt x="6107411" y="186233"/>
                </a:lnTo>
                <a:cubicBezTo>
                  <a:pt x="6120835" y="203531"/>
                  <a:pt x="6137954" y="218847"/>
                  <a:pt x="6158770" y="232182"/>
                </a:cubicBezTo>
                <a:cubicBezTo>
                  <a:pt x="6179585" y="245517"/>
                  <a:pt x="6201276" y="255499"/>
                  <a:pt x="6223844" y="262128"/>
                </a:cubicBezTo>
                <a:cubicBezTo>
                  <a:pt x="6222124" y="263862"/>
                  <a:pt x="6220384" y="265881"/>
                  <a:pt x="6218625" y="268186"/>
                </a:cubicBezTo>
                <a:cubicBezTo>
                  <a:pt x="6216866" y="270491"/>
                  <a:pt x="6215355" y="272739"/>
                  <a:pt x="6214091" y="274930"/>
                </a:cubicBezTo>
                <a:cubicBezTo>
                  <a:pt x="6191364" y="266961"/>
                  <a:pt x="6169304" y="255696"/>
                  <a:pt x="6147912" y="241135"/>
                </a:cubicBezTo>
                <a:cubicBezTo>
                  <a:pt x="6126518" y="226575"/>
                  <a:pt x="6108649" y="209900"/>
                  <a:pt x="6094305" y="191110"/>
                </a:cubicBezTo>
                <a:lnTo>
                  <a:pt x="6094305" y="283160"/>
                </a:lnTo>
                <a:lnTo>
                  <a:pt x="6079674" y="283160"/>
                </a:lnTo>
                <a:lnTo>
                  <a:pt x="6079674" y="188062"/>
                </a:lnTo>
                <a:cubicBezTo>
                  <a:pt x="6070156" y="200745"/>
                  <a:pt x="6058780" y="212768"/>
                  <a:pt x="6045548" y="224130"/>
                </a:cubicBezTo>
                <a:cubicBezTo>
                  <a:pt x="6032316" y="235492"/>
                  <a:pt x="6018253" y="245686"/>
                  <a:pt x="6003362" y="254712"/>
                </a:cubicBezTo>
                <a:cubicBezTo>
                  <a:pt x="5988470" y="263737"/>
                  <a:pt x="5973775" y="271086"/>
                  <a:pt x="5959278" y="276759"/>
                </a:cubicBezTo>
                <a:cubicBezTo>
                  <a:pt x="5958020" y="274854"/>
                  <a:pt x="5956497" y="272796"/>
                  <a:pt x="5954706" y="270587"/>
                </a:cubicBezTo>
                <a:cubicBezTo>
                  <a:pt x="5952916" y="268377"/>
                  <a:pt x="5951087" y="266472"/>
                  <a:pt x="5949220" y="264872"/>
                </a:cubicBezTo>
                <a:cubicBezTo>
                  <a:pt x="5963092" y="260012"/>
                  <a:pt x="5977139" y="253577"/>
                  <a:pt x="5991361" y="245568"/>
                </a:cubicBezTo>
                <a:cubicBezTo>
                  <a:pt x="6005584" y="237558"/>
                  <a:pt x="6019044" y="228482"/>
                  <a:pt x="6031742" y="218339"/>
                </a:cubicBezTo>
                <a:cubicBezTo>
                  <a:pt x="6044440" y="208196"/>
                  <a:pt x="6055439" y="197494"/>
                  <a:pt x="6064739" y="186233"/>
                </a:cubicBezTo>
                <a:lnTo>
                  <a:pt x="5955621" y="186233"/>
                </a:lnTo>
                <a:lnTo>
                  <a:pt x="5955621" y="172517"/>
                </a:lnTo>
                <a:lnTo>
                  <a:pt x="6079674" y="172517"/>
                </a:lnTo>
                <a:close/>
                <a:moveTo>
                  <a:pt x="3488114" y="138361"/>
                </a:moveTo>
                <a:cubicBezTo>
                  <a:pt x="3480656" y="138234"/>
                  <a:pt x="3472474" y="140622"/>
                  <a:pt x="3463567" y="145526"/>
                </a:cubicBezTo>
                <a:cubicBezTo>
                  <a:pt x="3454661" y="150430"/>
                  <a:pt x="3445869" y="158612"/>
                  <a:pt x="3437192" y="170071"/>
                </a:cubicBezTo>
                <a:cubicBezTo>
                  <a:pt x="3438526" y="194743"/>
                  <a:pt x="3443633" y="214155"/>
                  <a:pt x="3452514" y="228307"/>
                </a:cubicBezTo>
                <a:cubicBezTo>
                  <a:pt x="3461395" y="242460"/>
                  <a:pt x="3474278" y="249676"/>
                  <a:pt x="3491163" y="249955"/>
                </a:cubicBezTo>
                <a:cubicBezTo>
                  <a:pt x="3503455" y="249638"/>
                  <a:pt x="3513479" y="244327"/>
                  <a:pt x="3521235" y="234024"/>
                </a:cubicBezTo>
                <a:cubicBezTo>
                  <a:pt x="3528992" y="223721"/>
                  <a:pt x="3532994" y="210331"/>
                  <a:pt x="3533242" y="193853"/>
                </a:cubicBezTo>
                <a:cubicBezTo>
                  <a:pt x="3533343" y="177401"/>
                  <a:pt x="3529786" y="164113"/>
                  <a:pt x="3522570" y="153987"/>
                </a:cubicBezTo>
                <a:cubicBezTo>
                  <a:pt x="3515353" y="143862"/>
                  <a:pt x="3503868" y="138653"/>
                  <a:pt x="3488114" y="138361"/>
                </a:cubicBezTo>
                <a:close/>
                <a:moveTo>
                  <a:pt x="1523981" y="126778"/>
                </a:moveTo>
                <a:lnTo>
                  <a:pt x="1523981" y="138399"/>
                </a:lnTo>
                <a:lnTo>
                  <a:pt x="1575492" y="138399"/>
                </a:lnTo>
                <a:lnTo>
                  <a:pt x="1575492" y="126778"/>
                </a:lnTo>
                <a:close/>
                <a:moveTo>
                  <a:pt x="398050" y="124035"/>
                </a:moveTo>
                <a:lnTo>
                  <a:pt x="398050" y="149676"/>
                </a:lnTo>
                <a:lnTo>
                  <a:pt x="549536" y="149676"/>
                </a:lnTo>
                <a:lnTo>
                  <a:pt x="549536" y="124035"/>
                </a:lnTo>
                <a:close/>
                <a:moveTo>
                  <a:pt x="4692834" y="113672"/>
                </a:moveTo>
                <a:lnTo>
                  <a:pt x="4692834" y="145714"/>
                </a:lnTo>
                <a:lnTo>
                  <a:pt x="4780007" y="145714"/>
                </a:lnTo>
                <a:lnTo>
                  <a:pt x="4780007" y="113672"/>
                </a:lnTo>
                <a:close/>
                <a:moveTo>
                  <a:pt x="4189228" y="111252"/>
                </a:moveTo>
                <a:lnTo>
                  <a:pt x="4251102" y="111252"/>
                </a:lnTo>
                <a:lnTo>
                  <a:pt x="4251102" y="229834"/>
                </a:lnTo>
                <a:cubicBezTo>
                  <a:pt x="4254202" y="231726"/>
                  <a:pt x="4257682" y="234343"/>
                  <a:pt x="4261542" y="237684"/>
                </a:cubicBezTo>
                <a:cubicBezTo>
                  <a:pt x="4265403" y="241024"/>
                  <a:pt x="4270254" y="244708"/>
                  <a:pt x="4276096" y="248734"/>
                </a:cubicBezTo>
                <a:cubicBezTo>
                  <a:pt x="4285863" y="255409"/>
                  <a:pt x="4297191" y="259816"/>
                  <a:pt x="4310082" y="261957"/>
                </a:cubicBezTo>
                <a:cubicBezTo>
                  <a:pt x="4322972" y="264097"/>
                  <a:pt x="4338263" y="265075"/>
                  <a:pt x="4355954" y="264891"/>
                </a:cubicBezTo>
                <a:cubicBezTo>
                  <a:pt x="4375677" y="264846"/>
                  <a:pt x="4395362" y="264325"/>
                  <a:pt x="4415009" y="263328"/>
                </a:cubicBezTo>
                <a:cubicBezTo>
                  <a:pt x="4434656" y="262331"/>
                  <a:pt x="4452055" y="261125"/>
                  <a:pt x="4467206" y="259708"/>
                </a:cubicBezTo>
                <a:cubicBezTo>
                  <a:pt x="4466088" y="261975"/>
                  <a:pt x="4465047" y="264677"/>
                  <a:pt x="4464082" y="267814"/>
                </a:cubicBezTo>
                <a:cubicBezTo>
                  <a:pt x="4463116" y="270951"/>
                  <a:pt x="4462532" y="273725"/>
                  <a:pt x="4462329" y="276138"/>
                </a:cubicBezTo>
                <a:cubicBezTo>
                  <a:pt x="4455012" y="276559"/>
                  <a:pt x="4444822" y="277001"/>
                  <a:pt x="4431759" y="277467"/>
                </a:cubicBezTo>
                <a:cubicBezTo>
                  <a:pt x="4418696" y="277932"/>
                  <a:pt x="4405210" y="278330"/>
                  <a:pt x="4391300" y="278660"/>
                </a:cubicBezTo>
                <a:cubicBezTo>
                  <a:pt x="4377390" y="278991"/>
                  <a:pt x="4365506" y="279163"/>
                  <a:pt x="4355650" y="279178"/>
                </a:cubicBezTo>
                <a:cubicBezTo>
                  <a:pt x="4336612" y="279343"/>
                  <a:pt x="4320280" y="278177"/>
                  <a:pt x="4306652" y="275681"/>
                </a:cubicBezTo>
                <a:cubicBezTo>
                  <a:pt x="4293026" y="273185"/>
                  <a:pt x="4281113" y="268369"/>
                  <a:pt x="4270915" y="261233"/>
                </a:cubicBezTo>
                <a:cubicBezTo>
                  <a:pt x="4264934" y="256673"/>
                  <a:pt x="4259523" y="252303"/>
                  <a:pt x="4254684" y="248124"/>
                </a:cubicBezTo>
                <a:cubicBezTo>
                  <a:pt x="4249846" y="243946"/>
                  <a:pt x="4245807" y="241710"/>
                  <a:pt x="4242568" y="241418"/>
                </a:cubicBezTo>
                <a:cubicBezTo>
                  <a:pt x="4236593" y="241647"/>
                  <a:pt x="4229646" y="245532"/>
                  <a:pt x="4221728" y="253073"/>
                </a:cubicBezTo>
                <a:cubicBezTo>
                  <a:pt x="4213810" y="260614"/>
                  <a:pt x="4205110" y="270433"/>
                  <a:pt x="4195630" y="282531"/>
                </a:cubicBezTo>
                <a:lnTo>
                  <a:pt x="4184656" y="269450"/>
                </a:lnTo>
                <a:cubicBezTo>
                  <a:pt x="4194442" y="258489"/>
                  <a:pt x="4203751" y="249334"/>
                  <a:pt x="4212584" y="241988"/>
                </a:cubicBezTo>
                <a:cubicBezTo>
                  <a:pt x="4221416" y="234641"/>
                  <a:pt x="4229583" y="229980"/>
                  <a:pt x="4237082" y="228005"/>
                </a:cubicBezTo>
                <a:lnTo>
                  <a:pt x="4237082" y="125273"/>
                </a:lnTo>
                <a:lnTo>
                  <a:pt x="4189228" y="125273"/>
                </a:lnTo>
                <a:close/>
                <a:moveTo>
                  <a:pt x="81344" y="103309"/>
                </a:moveTo>
                <a:lnTo>
                  <a:pt x="81344" y="183204"/>
                </a:lnTo>
                <a:lnTo>
                  <a:pt x="167335" y="183204"/>
                </a:lnTo>
                <a:lnTo>
                  <a:pt x="167335" y="103309"/>
                </a:lnTo>
                <a:close/>
                <a:moveTo>
                  <a:pt x="4656563" y="100603"/>
                </a:moveTo>
                <a:lnTo>
                  <a:pt x="4815059" y="100603"/>
                </a:lnTo>
                <a:lnTo>
                  <a:pt x="4815059" y="113672"/>
                </a:lnTo>
                <a:lnTo>
                  <a:pt x="4794028" y="113672"/>
                </a:lnTo>
                <a:lnTo>
                  <a:pt x="4794028" y="231648"/>
                </a:lnTo>
                <a:lnTo>
                  <a:pt x="4816582" y="229819"/>
                </a:lnTo>
                <a:lnTo>
                  <a:pt x="4816278" y="242621"/>
                </a:lnTo>
                <a:lnTo>
                  <a:pt x="4794028" y="244450"/>
                </a:lnTo>
                <a:lnTo>
                  <a:pt x="4794028" y="283160"/>
                </a:lnTo>
                <a:lnTo>
                  <a:pt x="4780007" y="283160"/>
                </a:lnTo>
                <a:lnTo>
                  <a:pt x="4780007" y="245669"/>
                </a:lnTo>
                <a:cubicBezTo>
                  <a:pt x="4755515" y="247523"/>
                  <a:pt x="4732109" y="249301"/>
                  <a:pt x="4709788" y="251003"/>
                </a:cubicBezTo>
                <a:cubicBezTo>
                  <a:pt x="4687468" y="252705"/>
                  <a:pt x="4667796" y="254178"/>
                  <a:pt x="4650772" y="255423"/>
                </a:cubicBezTo>
                <a:lnTo>
                  <a:pt x="4648334" y="241707"/>
                </a:lnTo>
                <a:lnTo>
                  <a:pt x="4678814" y="239878"/>
                </a:lnTo>
                <a:lnTo>
                  <a:pt x="4678814" y="113672"/>
                </a:lnTo>
                <a:lnTo>
                  <a:pt x="4656563" y="113672"/>
                </a:lnTo>
                <a:close/>
                <a:moveTo>
                  <a:pt x="3111075" y="98756"/>
                </a:moveTo>
                <a:lnTo>
                  <a:pt x="3111075" y="149352"/>
                </a:lnTo>
                <a:lnTo>
                  <a:pt x="3172644" y="149352"/>
                </a:lnTo>
                <a:lnTo>
                  <a:pt x="3172644" y="98756"/>
                </a:lnTo>
                <a:close/>
                <a:moveTo>
                  <a:pt x="1411510" y="98146"/>
                </a:moveTo>
                <a:cubicBezTo>
                  <a:pt x="1409827" y="102889"/>
                  <a:pt x="1408087" y="107576"/>
                  <a:pt x="1406290" y="112205"/>
                </a:cubicBezTo>
                <a:cubicBezTo>
                  <a:pt x="1404493" y="116834"/>
                  <a:pt x="1402677" y="121292"/>
                  <a:pt x="1400842" y="125578"/>
                </a:cubicBezTo>
                <a:lnTo>
                  <a:pt x="1411510" y="125578"/>
                </a:lnTo>
                <a:close/>
                <a:moveTo>
                  <a:pt x="2191798" y="97822"/>
                </a:moveTo>
                <a:cubicBezTo>
                  <a:pt x="2190909" y="108795"/>
                  <a:pt x="2189791" y="119406"/>
                  <a:pt x="2188445" y="129655"/>
                </a:cubicBezTo>
                <a:cubicBezTo>
                  <a:pt x="2187099" y="139904"/>
                  <a:pt x="2185372" y="149829"/>
                  <a:pt x="2183264" y="159430"/>
                </a:cubicBezTo>
                <a:lnTo>
                  <a:pt x="2280190" y="159430"/>
                </a:lnTo>
                <a:lnTo>
                  <a:pt x="2280190" y="97822"/>
                </a:lnTo>
                <a:close/>
                <a:moveTo>
                  <a:pt x="2094567" y="97822"/>
                </a:moveTo>
                <a:lnTo>
                  <a:pt x="2094567" y="159430"/>
                </a:lnTo>
                <a:lnTo>
                  <a:pt x="2168328" y="159430"/>
                </a:lnTo>
                <a:cubicBezTo>
                  <a:pt x="2170424" y="149962"/>
                  <a:pt x="2172100" y="140076"/>
                  <a:pt x="2173358" y="129770"/>
                </a:cubicBezTo>
                <a:cubicBezTo>
                  <a:pt x="2174615" y="119464"/>
                  <a:pt x="2175682" y="108814"/>
                  <a:pt x="2176558" y="97822"/>
                </a:cubicBezTo>
                <a:close/>
                <a:moveTo>
                  <a:pt x="1754715" y="96317"/>
                </a:moveTo>
                <a:lnTo>
                  <a:pt x="1798301" y="96317"/>
                </a:lnTo>
                <a:lnTo>
                  <a:pt x="1798301" y="289865"/>
                </a:lnTo>
                <a:lnTo>
                  <a:pt x="1694669" y="289865"/>
                </a:lnTo>
                <a:lnTo>
                  <a:pt x="1694669" y="250241"/>
                </a:lnTo>
                <a:lnTo>
                  <a:pt x="1754715" y="250241"/>
                </a:lnTo>
                <a:close/>
                <a:moveTo>
                  <a:pt x="5036724" y="93555"/>
                </a:moveTo>
                <a:lnTo>
                  <a:pt x="5036724" y="140227"/>
                </a:lnTo>
                <a:lnTo>
                  <a:pt x="5119630" y="140227"/>
                </a:lnTo>
                <a:lnTo>
                  <a:pt x="5119630" y="93555"/>
                </a:lnTo>
                <a:close/>
                <a:moveTo>
                  <a:pt x="4938274" y="93555"/>
                </a:moveTo>
                <a:lnTo>
                  <a:pt x="4938274" y="140227"/>
                </a:lnTo>
                <a:lnTo>
                  <a:pt x="5022704" y="140227"/>
                </a:lnTo>
                <a:lnTo>
                  <a:pt x="5022704" y="93555"/>
                </a:lnTo>
                <a:close/>
                <a:moveTo>
                  <a:pt x="1468508" y="91459"/>
                </a:moveTo>
                <a:lnTo>
                  <a:pt x="1636148" y="91459"/>
                </a:lnTo>
                <a:lnTo>
                  <a:pt x="1636148" y="126778"/>
                </a:lnTo>
                <a:lnTo>
                  <a:pt x="1616336" y="126778"/>
                </a:lnTo>
                <a:lnTo>
                  <a:pt x="1616336" y="216412"/>
                </a:lnTo>
                <a:lnTo>
                  <a:pt x="1639500" y="214579"/>
                </a:lnTo>
                <a:lnTo>
                  <a:pt x="1639500" y="250694"/>
                </a:lnTo>
                <a:lnTo>
                  <a:pt x="1616336" y="252832"/>
                </a:lnTo>
                <a:lnTo>
                  <a:pt x="1616336" y="289560"/>
                </a:lnTo>
                <a:lnTo>
                  <a:pt x="1575492" y="289560"/>
                </a:lnTo>
                <a:lnTo>
                  <a:pt x="1575492" y="256642"/>
                </a:lnTo>
                <a:cubicBezTo>
                  <a:pt x="1556004" y="258337"/>
                  <a:pt x="1537297" y="259976"/>
                  <a:pt x="1519371" y="261557"/>
                </a:cubicBezTo>
                <a:cubicBezTo>
                  <a:pt x="1501445" y="263138"/>
                  <a:pt x="1485100" y="264548"/>
                  <a:pt x="1470336" y="265786"/>
                </a:cubicBezTo>
                <a:lnTo>
                  <a:pt x="1463936" y="227381"/>
                </a:lnTo>
                <a:lnTo>
                  <a:pt x="1483443" y="226162"/>
                </a:lnTo>
                <a:lnTo>
                  <a:pt x="1483443" y="126778"/>
                </a:lnTo>
                <a:lnTo>
                  <a:pt x="1468508" y="126778"/>
                </a:lnTo>
                <a:close/>
                <a:moveTo>
                  <a:pt x="3965734" y="91440"/>
                </a:moveTo>
                <a:lnTo>
                  <a:pt x="3980364" y="91440"/>
                </a:lnTo>
                <a:lnTo>
                  <a:pt x="3980364" y="283160"/>
                </a:lnTo>
                <a:lnTo>
                  <a:pt x="3965734" y="283160"/>
                </a:lnTo>
                <a:close/>
                <a:moveTo>
                  <a:pt x="67361" y="89631"/>
                </a:moveTo>
                <a:lnTo>
                  <a:pt x="181623" y="89631"/>
                </a:lnTo>
                <a:lnTo>
                  <a:pt x="181623" y="196577"/>
                </a:lnTo>
                <a:lnTo>
                  <a:pt x="67361" y="196577"/>
                </a:lnTo>
                <a:close/>
                <a:moveTo>
                  <a:pt x="398050" y="87764"/>
                </a:moveTo>
                <a:lnTo>
                  <a:pt x="398050" y="112491"/>
                </a:lnTo>
                <a:lnTo>
                  <a:pt x="549536" y="112491"/>
                </a:lnTo>
                <a:lnTo>
                  <a:pt x="549536" y="87764"/>
                </a:lnTo>
                <a:close/>
                <a:moveTo>
                  <a:pt x="2939777" y="84125"/>
                </a:moveTo>
                <a:cubicBezTo>
                  <a:pt x="2948896" y="89370"/>
                  <a:pt x="2957786" y="95492"/>
                  <a:pt x="2966447" y="102489"/>
                </a:cubicBezTo>
                <a:cubicBezTo>
                  <a:pt x="2975108" y="109487"/>
                  <a:pt x="2981865" y="116066"/>
                  <a:pt x="2986716" y="122225"/>
                </a:cubicBezTo>
                <a:lnTo>
                  <a:pt x="2976658" y="131369"/>
                </a:lnTo>
                <a:cubicBezTo>
                  <a:pt x="2971534" y="125216"/>
                  <a:pt x="2964714" y="118549"/>
                  <a:pt x="2956198" y="111367"/>
                </a:cubicBezTo>
                <a:cubicBezTo>
                  <a:pt x="2947683" y="104185"/>
                  <a:pt x="2938958" y="97746"/>
                  <a:pt x="2930024" y="92050"/>
                </a:cubicBezTo>
                <a:close/>
                <a:moveTo>
                  <a:pt x="2902896" y="79858"/>
                </a:moveTo>
                <a:lnTo>
                  <a:pt x="2916917" y="79858"/>
                </a:lnTo>
                <a:lnTo>
                  <a:pt x="2916917" y="123444"/>
                </a:lnTo>
                <a:cubicBezTo>
                  <a:pt x="2916924" y="126175"/>
                  <a:pt x="2916910" y="128867"/>
                  <a:pt x="2916879" y="131522"/>
                </a:cubicBezTo>
                <a:cubicBezTo>
                  <a:pt x="2916847" y="134176"/>
                  <a:pt x="2916758" y="136868"/>
                  <a:pt x="2916612" y="139599"/>
                </a:cubicBezTo>
                <a:lnTo>
                  <a:pt x="3001956" y="139599"/>
                </a:lnTo>
                <a:lnTo>
                  <a:pt x="3001956" y="153315"/>
                </a:lnTo>
                <a:lnTo>
                  <a:pt x="2918746" y="153315"/>
                </a:lnTo>
                <a:cubicBezTo>
                  <a:pt x="2925712" y="181274"/>
                  <a:pt x="2936240" y="205442"/>
                  <a:pt x="2950331" y="225819"/>
                </a:cubicBezTo>
                <a:cubicBezTo>
                  <a:pt x="2964422" y="246196"/>
                  <a:pt x="2982341" y="261449"/>
                  <a:pt x="3004090" y="271577"/>
                </a:cubicBezTo>
                <a:cubicBezTo>
                  <a:pt x="3002204" y="273012"/>
                  <a:pt x="3000337" y="274790"/>
                  <a:pt x="2998489" y="276911"/>
                </a:cubicBezTo>
                <a:cubicBezTo>
                  <a:pt x="2996641" y="279032"/>
                  <a:pt x="2995155" y="281115"/>
                  <a:pt x="2994032" y="283160"/>
                </a:cubicBezTo>
                <a:cubicBezTo>
                  <a:pt x="2974251" y="273127"/>
                  <a:pt x="2957576" y="258979"/>
                  <a:pt x="2944006" y="240716"/>
                </a:cubicBezTo>
                <a:cubicBezTo>
                  <a:pt x="2930436" y="222454"/>
                  <a:pt x="2919781" y="200838"/>
                  <a:pt x="2912040" y="175870"/>
                </a:cubicBezTo>
                <a:cubicBezTo>
                  <a:pt x="2908313" y="194666"/>
                  <a:pt x="2900223" y="213386"/>
                  <a:pt x="2887770" y="232029"/>
                </a:cubicBezTo>
                <a:cubicBezTo>
                  <a:pt x="2875318" y="250673"/>
                  <a:pt x="2856180" y="268021"/>
                  <a:pt x="2830354" y="284074"/>
                </a:cubicBezTo>
                <a:cubicBezTo>
                  <a:pt x="2829078" y="282480"/>
                  <a:pt x="2827439" y="280791"/>
                  <a:pt x="2825439" y="279007"/>
                </a:cubicBezTo>
                <a:cubicBezTo>
                  <a:pt x="2823439" y="277222"/>
                  <a:pt x="2821419" y="275762"/>
                  <a:pt x="2819381" y="274625"/>
                </a:cubicBezTo>
                <a:cubicBezTo>
                  <a:pt x="2839110" y="262640"/>
                  <a:pt x="2854685" y="249831"/>
                  <a:pt x="2866106" y="236198"/>
                </a:cubicBezTo>
                <a:cubicBezTo>
                  <a:pt x="2877526" y="222565"/>
                  <a:pt x="2885899" y="208694"/>
                  <a:pt x="2891224" y="194587"/>
                </a:cubicBezTo>
                <a:cubicBezTo>
                  <a:pt x="2896548" y="180480"/>
                  <a:pt x="2899931" y="166722"/>
                  <a:pt x="2901372" y="153315"/>
                </a:cubicBezTo>
                <a:lnTo>
                  <a:pt x="2826392" y="153315"/>
                </a:lnTo>
                <a:lnTo>
                  <a:pt x="2826392" y="139599"/>
                </a:lnTo>
                <a:lnTo>
                  <a:pt x="2902592" y="139599"/>
                </a:lnTo>
                <a:cubicBezTo>
                  <a:pt x="2902737" y="136716"/>
                  <a:pt x="2902826" y="133947"/>
                  <a:pt x="2902858" y="131293"/>
                </a:cubicBezTo>
                <a:cubicBezTo>
                  <a:pt x="2902890" y="128639"/>
                  <a:pt x="2902902" y="126023"/>
                  <a:pt x="2902896" y="123444"/>
                </a:cubicBezTo>
                <a:close/>
                <a:moveTo>
                  <a:pt x="2497817" y="79229"/>
                </a:moveTo>
                <a:cubicBezTo>
                  <a:pt x="2497392" y="84246"/>
                  <a:pt x="2496718" y="89091"/>
                  <a:pt x="2495798" y="93765"/>
                </a:cubicBezTo>
                <a:cubicBezTo>
                  <a:pt x="2494877" y="98439"/>
                  <a:pt x="2493518" y="103055"/>
                  <a:pt x="2491721" y="107614"/>
                </a:cubicBezTo>
                <a:lnTo>
                  <a:pt x="2555729" y="107614"/>
                </a:lnTo>
                <a:lnTo>
                  <a:pt x="2555729" y="79229"/>
                </a:lnTo>
                <a:close/>
                <a:moveTo>
                  <a:pt x="2432894" y="79229"/>
                </a:moveTo>
                <a:cubicBezTo>
                  <a:pt x="2432133" y="84132"/>
                  <a:pt x="2431370" y="88977"/>
                  <a:pt x="2430608" y="93765"/>
                </a:cubicBezTo>
                <a:cubicBezTo>
                  <a:pt x="2429847" y="98553"/>
                  <a:pt x="2429084" y="103169"/>
                  <a:pt x="2428323" y="107614"/>
                </a:cubicBezTo>
                <a:lnTo>
                  <a:pt x="2476176" y="107614"/>
                </a:lnTo>
                <a:cubicBezTo>
                  <a:pt x="2478437" y="103055"/>
                  <a:pt x="2480164" y="98439"/>
                  <a:pt x="2481358" y="93765"/>
                </a:cubicBezTo>
                <a:cubicBezTo>
                  <a:pt x="2482552" y="89091"/>
                  <a:pt x="2483364" y="84246"/>
                  <a:pt x="2483796" y="79229"/>
                </a:cubicBezTo>
                <a:close/>
                <a:moveTo>
                  <a:pt x="2757507" y="78639"/>
                </a:moveTo>
                <a:cubicBezTo>
                  <a:pt x="2764663" y="83528"/>
                  <a:pt x="2771000" y="88532"/>
                  <a:pt x="2776518" y="93650"/>
                </a:cubicBezTo>
                <a:cubicBezTo>
                  <a:pt x="2782036" y="98768"/>
                  <a:pt x="2786774" y="103925"/>
                  <a:pt x="2790730" y="109119"/>
                </a:cubicBezTo>
                <a:cubicBezTo>
                  <a:pt x="2796534" y="105004"/>
                  <a:pt x="2801842" y="100813"/>
                  <a:pt x="2806656" y="96546"/>
                </a:cubicBezTo>
                <a:cubicBezTo>
                  <a:pt x="2811469" y="92279"/>
                  <a:pt x="2815711" y="87935"/>
                  <a:pt x="2819381" y="83516"/>
                </a:cubicBezTo>
                <a:lnTo>
                  <a:pt x="2831268" y="90526"/>
                </a:lnTo>
                <a:cubicBezTo>
                  <a:pt x="2826817" y="95555"/>
                  <a:pt x="2821775" y="100508"/>
                  <a:pt x="2816143" y="105385"/>
                </a:cubicBezTo>
                <a:cubicBezTo>
                  <a:pt x="2810510" y="110262"/>
                  <a:pt x="2804478" y="115062"/>
                  <a:pt x="2798045" y="119787"/>
                </a:cubicBezTo>
                <a:cubicBezTo>
                  <a:pt x="2805449" y="132290"/>
                  <a:pt x="2810300" y="145079"/>
                  <a:pt x="2812599" y="158154"/>
                </a:cubicBezTo>
                <a:cubicBezTo>
                  <a:pt x="2814898" y="171228"/>
                  <a:pt x="2815939" y="184550"/>
                  <a:pt x="2815724" y="198120"/>
                </a:cubicBezTo>
                <a:cubicBezTo>
                  <a:pt x="2815831" y="215856"/>
                  <a:pt x="2814854" y="231058"/>
                  <a:pt x="2812790" y="243726"/>
                </a:cubicBezTo>
                <a:cubicBezTo>
                  <a:pt x="2810726" y="256394"/>
                  <a:pt x="2806929" y="266186"/>
                  <a:pt x="2801398" y="273101"/>
                </a:cubicBezTo>
                <a:cubicBezTo>
                  <a:pt x="2799722" y="275095"/>
                  <a:pt x="2797664" y="276746"/>
                  <a:pt x="2795226" y="278054"/>
                </a:cubicBezTo>
                <a:cubicBezTo>
                  <a:pt x="2792787" y="279362"/>
                  <a:pt x="2789968" y="280251"/>
                  <a:pt x="2786768" y="280721"/>
                </a:cubicBezTo>
                <a:cubicBezTo>
                  <a:pt x="2782164" y="281464"/>
                  <a:pt x="2777198" y="281883"/>
                  <a:pt x="2771870" y="281979"/>
                </a:cubicBezTo>
                <a:cubicBezTo>
                  <a:pt x="2766543" y="282074"/>
                  <a:pt x="2761044" y="281959"/>
                  <a:pt x="2755373" y="281636"/>
                </a:cubicBezTo>
                <a:cubicBezTo>
                  <a:pt x="2755202" y="279445"/>
                  <a:pt x="2754630" y="277121"/>
                  <a:pt x="2753659" y="274663"/>
                </a:cubicBezTo>
                <a:cubicBezTo>
                  <a:pt x="2752687" y="272206"/>
                  <a:pt x="2751430" y="269958"/>
                  <a:pt x="2749886" y="267920"/>
                </a:cubicBezTo>
                <a:cubicBezTo>
                  <a:pt x="2756808" y="268377"/>
                  <a:pt x="2763006" y="268605"/>
                  <a:pt x="2768480" y="268605"/>
                </a:cubicBezTo>
                <a:cubicBezTo>
                  <a:pt x="2773953" y="268605"/>
                  <a:pt x="2778322" y="268377"/>
                  <a:pt x="2781586" y="267920"/>
                </a:cubicBezTo>
                <a:cubicBezTo>
                  <a:pt x="2783840" y="267774"/>
                  <a:pt x="2785732" y="267304"/>
                  <a:pt x="2787263" y="266510"/>
                </a:cubicBezTo>
                <a:cubicBezTo>
                  <a:pt x="2788793" y="265716"/>
                  <a:pt x="2790152" y="264560"/>
                  <a:pt x="2791340" y="263043"/>
                </a:cubicBezTo>
                <a:cubicBezTo>
                  <a:pt x="2795251" y="258198"/>
                  <a:pt x="2798020" y="250133"/>
                  <a:pt x="2799645" y="238849"/>
                </a:cubicBezTo>
                <a:cubicBezTo>
                  <a:pt x="2801271" y="227565"/>
                  <a:pt x="2802058" y="213786"/>
                  <a:pt x="2802008" y="197511"/>
                </a:cubicBezTo>
                <a:cubicBezTo>
                  <a:pt x="2801956" y="191466"/>
                  <a:pt x="2801754" y="185268"/>
                  <a:pt x="2801398" y="178918"/>
                </a:cubicBezTo>
                <a:cubicBezTo>
                  <a:pt x="2792787" y="188862"/>
                  <a:pt x="2782958" y="198311"/>
                  <a:pt x="2771908" y="207264"/>
                </a:cubicBezTo>
                <a:cubicBezTo>
                  <a:pt x="2760860" y="216218"/>
                  <a:pt x="2749963" y="223533"/>
                  <a:pt x="2739218" y="229210"/>
                </a:cubicBezTo>
                <a:cubicBezTo>
                  <a:pt x="2738247" y="227451"/>
                  <a:pt x="2736914" y="225483"/>
                  <a:pt x="2735218" y="223305"/>
                </a:cubicBezTo>
                <a:cubicBezTo>
                  <a:pt x="2733523" y="221126"/>
                  <a:pt x="2731808" y="219234"/>
                  <a:pt x="2730075" y="217628"/>
                </a:cubicBezTo>
                <a:cubicBezTo>
                  <a:pt x="2742806" y="212154"/>
                  <a:pt x="2755519" y="204356"/>
                  <a:pt x="2768213" y="194234"/>
                </a:cubicBezTo>
                <a:cubicBezTo>
                  <a:pt x="2780906" y="184112"/>
                  <a:pt x="2791257" y="173419"/>
                  <a:pt x="2799264" y="162154"/>
                </a:cubicBezTo>
                <a:cubicBezTo>
                  <a:pt x="2798210" y="156223"/>
                  <a:pt x="2796661" y="150407"/>
                  <a:pt x="2794616" y="144704"/>
                </a:cubicBezTo>
                <a:cubicBezTo>
                  <a:pt x="2792572" y="139002"/>
                  <a:pt x="2789955" y="133338"/>
                  <a:pt x="2786768" y="127712"/>
                </a:cubicBezTo>
                <a:cubicBezTo>
                  <a:pt x="2779287" y="132455"/>
                  <a:pt x="2771616" y="136989"/>
                  <a:pt x="2763755" y="141313"/>
                </a:cubicBezTo>
                <a:cubicBezTo>
                  <a:pt x="2755894" y="145638"/>
                  <a:pt x="2747918" y="149638"/>
                  <a:pt x="2739828" y="153315"/>
                </a:cubicBezTo>
                <a:cubicBezTo>
                  <a:pt x="2738704" y="151886"/>
                  <a:pt x="2737294" y="150324"/>
                  <a:pt x="2735599" y="148629"/>
                </a:cubicBezTo>
                <a:cubicBezTo>
                  <a:pt x="2733904" y="146933"/>
                  <a:pt x="2732266" y="145447"/>
                  <a:pt x="2730684" y="144171"/>
                </a:cubicBezTo>
                <a:cubicBezTo>
                  <a:pt x="2739111" y="140348"/>
                  <a:pt x="2747480" y="136183"/>
                  <a:pt x="2755792" y="131674"/>
                </a:cubicBezTo>
                <a:cubicBezTo>
                  <a:pt x="2764104" y="127166"/>
                  <a:pt x="2772093" y="122390"/>
                  <a:pt x="2779757" y="117348"/>
                </a:cubicBezTo>
                <a:cubicBezTo>
                  <a:pt x="2775820" y="112008"/>
                  <a:pt x="2771197" y="106763"/>
                  <a:pt x="2765889" y="101613"/>
                </a:cubicBezTo>
                <a:cubicBezTo>
                  <a:pt x="2760580" y="96463"/>
                  <a:pt x="2754433" y="91447"/>
                  <a:pt x="2747448" y="86564"/>
                </a:cubicBezTo>
                <a:close/>
                <a:moveTo>
                  <a:pt x="383724" y="75915"/>
                </a:moveTo>
                <a:lnTo>
                  <a:pt x="564471" y="75915"/>
                </a:lnTo>
                <a:lnTo>
                  <a:pt x="564471" y="161525"/>
                </a:lnTo>
                <a:lnTo>
                  <a:pt x="434321" y="161525"/>
                </a:lnTo>
                <a:cubicBezTo>
                  <a:pt x="431864" y="165520"/>
                  <a:pt x="429159" y="169514"/>
                  <a:pt x="426206" y="173508"/>
                </a:cubicBezTo>
                <a:cubicBezTo>
                  <a:pt x="423253" y="177503"/>
                  <a:pt x="420167" y="181344"/>
                  <a:pt x="416948" y="185033"/>
                </a:cubicBezTo>
                <a:lnTo>
                  <a:pt x="547402" y="185033"/>
                </a:lnTo>
                <a:lnTo>
                  <a:pt x="550450" y="184117"/>
                </a:lnTo>
                <a:lnTo>
                  <a:pt x="559594" y="190807"/>
                </a:lnTo>
                <a:cubicBezTo>
                  <a:pt x="551136" y="202197"/>
                  <a:pt x="540773" y="212392"/>
                  <a:pt x="528504" y="221390"/>
                </a:cubicBezTo>
                <a:cubicBezTo>
                  <a:pt x="516236" y="230388"/>
                  <a:pt x="502520" y="238377"/>
                  <a:pt x="487356" y="245358"/>
                </a:cubicBezTo>
                <a:cubicBezTo>
                  <a:pt x="504978" y="251291"/>
                  <a:pt x="523837" y="256118"/>
                  <a:pt x="543935" y="259840"/>
                </a:cubicBezTo>
                <a:cubicBezTo>
                  <a:pt x="564033" y="263562"/>
                  <a:pt x="584797" y="266255"/>
                  <a:pt x="606228" y="267920"/>
                </a:cubicBezTo>
                <a:cubicBezTo>
                  <a:pt x="604539" y="269831"/>
                  <a:pt x="602965" y="272028"/>
                  <a:pt x="601504" y="274511"/>
                </a:cubicBezTo>
                <a:cubicBezTo>
                  <a:pt x="600043" y="276994"/>
                  <a:pt x="598774" y="279267"/>
                  <a:pt x="597694" y="281331"/>
                </a:cubicBezTo>
                <a:cubicBezTo>
                  <a:pt x="574561" y="279223"/>
                  <a:pt x="552171" y="275819"/>
                  <a:pt x="530524" y="271120"/>
                </a:cubicBezTo>
                <a:cubicBezTo>
                  <a:pt x="508877" y="266420"/>
                  <a:pt x="488696" y="260272"/>
                  <a:pt x="469983" y="252675"/>
                </a:cubicBezTo>
                <a:cubicBezTo>
                  <a:pt x="448736" y="260856"/>
                  <a:pt x="426460" y="267436"/>
                  <a:pt x="403155" y="272415"/>
                </a:cubicBezTo>
                <a:cubicBezTo>
                  <a:pt x="379851" y="277394"/>
                  <a:pt x="356813" y="281077"/>
                  <a:pt x="334042" y="283464"/>
                </a:cubicBezTo>
                <a:cubicBezTo>
                  <a:pt x="333540" y="281255"/>
                  <a:pt x="332715" y="278892"/>
                  <a:pt x="331566" y="276378"/>
                </a:cubicBezTo>
                <a:cubicBezTo>
                  <a:pt x="330416" y="273863"/>
                  <a:pt x="329210" y="271653"/>
                  <a:pt x="327946" y="269748"/>
                </a:cubicBezTo>
                <a:cubicBezTo>
                  <a:pt x="348857" y="267957"/>
                  <a:pt x="369977" y="265061"/>
                  <a:pt x="391306" y="261060"/>
                </a:cubicBezTo>
                <a:cubicBezTo>
                  <a:pt x="412636" y="257058"/>
                  <a:pt x="433070" y="251723"/>
                  <a:pt x="452609" y="245053"/>
                </a:cubicBezTo>
                <a:cubicBezTo>
                  <a:pt x="441592" y="239718"/>
                  <a:pt x="431394" y="233773"/>
                  <a:pt x="422015" y="227218"/>
                </a:cubicBezTo>
                <a:cubicBezTo>
                  <a:pt x="412636" y="220663"/>
                  <a:pt x="404343" y="213498"/>
                  <a:pt x="397136" y="205723"/>
                </a:cubicBezTo>
                <a:cubicBezTo>
                  <a:pt x="390709" y="211529"/>
                  <a:pt x="384131" y="216991"/>
                  <a:pt x="377400" y="222111"/>
                </a:cubicBezTo>
                <a:cubicBezTo>
                  <a:pt x="370669" y="227230"/>
                  <a:pt x="363938" y="231931"/>
                  <a:pt x="357207" y="236212"/>
                </a:cubicBezTo>
                <a:cubicBezTo>
                  <a:pt x="356045" y="234878"/>
                  <a:pt x="354406" y="233201"/>
                  <a:pt x="352292" y="231181"/>
                </a:cubicBezTo>
                <a:cubicBezTo>
                  <a:pt x="350177" y="229161"/>
                  <a:pt x="348158" y="227484"/>
                  <a:pt x="346234" y="226151"/>
                </a:cubicBezTo>
                <a:cubicBezTo>
                  <a:pt x="360166" y="218276"/>
                  <a:pt x="373450" y="208804"/>
                  <a:pt x="386087" y="197734"/>
                </a:cubicBezTo>
                <a:cubicBezTo>
                  <a:pt x="398723" y="186664"/>
                  <a:pt x="409417" y="174594"/>
                  <a:pt x="418167" y="161525"/>
                </a:cubicBezTo>
                <a:lnTo>
                  <a:pt x="383724" y="161525"/>
                </a:lnTo>
                <a:close/>
                <a:moveTo>
                  <a:pt x="5735174" y="71343"/>
                </a:moveTo>
                <a:lnTo>
                  <a:pt x="5861970" y="71343"/>
                </a:lnTo>
                <a:lnTo>
                  <a:pt x="5861970" y="84716"/>
                </a:lnTo>
                <a:lnTo>
                  <a:pt x="5802535" y="84716"/>
                </a:lnTo>
                <a:lnTo>
                  <a:pt x="5802535" y="135351"/>
                </a:lnTo>
                <a:lnTo>
                  <a:pt x="5854960" y="135351"/>
                </a:lnTo>
                <a:lnTo>
                  <a:pt x="5854960" y="148419"/>
                </a:lnTo>
                <a:lnTo>
                  <a:pt x="5802535" y="148419"/>
                </a:lnTo>
                <a:lnTo>
                  <a:pt x="5802535" y="204845"/>
                </a:lnTo>
                <a:lnTo>
                  <a:pt x="5865324" y="204845"/>
                </a:lnTo>
                <a:lnTo>
                  <a:pt x="5865324" y="217913"/>
                </a:lnTo>
                <a:lnTo>
                  <a:pt x="5732126" y="217913"/>
                </a:lnTo>
                <a:lnTo>
                  <a:pt x="5732126" y="204845"/>
                </a:lnTo>
                <a:lnTo>
                  <a:pt x="5788514" y="204845"/>
                </a:lnTo>
                <a:lnTo>
                  <a:pt x="5788514" y="148419"/>
                </a:lnTo>
                <a:lnTo>
                  <a:pt x="5740356" y="148419"/>
                </a:lnTo>
                <a:lnTo>
                  <a:pt x="5740356" y="135351"/>
                </a:lnTo>
                <a:lnTo>
                  <a:pt x="5788514" y="135351"/>
                </a:lnTo>
                <a:lnTo>
                  <a:pt x="5788514" y="84716"/>
                </a:lnTo>
                <a:lnTo>
                  <a:pt x="5735174" y="84716"/>
                </a:lnTo>
                <a:close/>
                <a:moveTo>
                  <a:pt x="3243358" y="56998"/>
                </a:moveTo>
                <a:cubicBezTo>
                  <a:pt x="3247117" y="81738"/>
                  <a:pt x="3251943" y="105029"/>
                  <a:pt x="3257836" y="126873"/>
                </a:cubicBezTo>
                <a:cubicBezTo>
                  <a:pt x="3263729" y="148717"/>
                  <a:pt x="3270993" y="168809"/>
                  <a:pt x="3279629" y="187148"/>
                </a:cubicBezTo>
                <a:cubicBezTo>
                  <a:pt x="3289433" y="169304"/>
                  <a:pt x="3298019" y="149518"/>
                  <a:pt x="3305384" y="127788"/>
                </a:cubicBezTo>
                <a:cubicBezTo>
                  <a:pt x="3312750" y="106058"/>
                  <a:pt x="3318592" y="82462"/>
                  <a:pt x="3322910" y="56998"/>
                </a:cubicBezTo>
                <a:close/>
                <a:moveTo>
                  <a:pt x="3684858" y="49359"/>
                </a:moveTo>
                <a:cubicBezTo>
                  <a:pt x="3672566" y="49689"/>
                  <a:pt x="3662542" y="55051"/>
                  <a:pt x="3654785" y="65443"/>
                </a:cubicBezTo>
                <a:cubicBezTo>
                  <a:pt x="3647029" y="75835"/>
                  <a:pt x="3643027" y="89276"/>
                  <a:pt x="3642779" y="105766"/>
                </a:cubicBezTo>
                <a:cubicBezTo>
                  <a:pt x="3642709" y="122085"/>
                  <a:pt x="3646280" y="135336"/>
                  <a:pt x="3653490" y="145518"/>
                </a:cubicBezTo>
                <a:cubicBezTo>
                  <a:pt x="3660700" y="155701"/>
                  <a:pt x="3671969" y="160947"/>
                  <a:pt x="3687298" y="161259"/>
                </a:cubicBezTo>
                <a:cubicBezTo>
                  <a:pt x="3695613" y="161348"/>
                  <a:pt x="3704214" y="158807"/>
                  <a:pt x="3713102" y="153636"/>
                </a:cubicBezTo>
                <a:cubicBezTo>
                  <a:pt x="3721989" y="148465"/>
                  <a:pt x="3730666" y="140131"/>
                  <a:pt x="3739134" y="128634"/>
                </a:cubicBezTo>
                <a:cubicBezTo>
                  <a:pt x="3738245" y="104121"/>
                  <a:pt x="3733315" y="84849"/>
                  <a:pt x="3724345" y="70817"/>
                </a:cubicBezTo>
                <a:cubicBezTo>
                  <a:pt x="3715376" y="56785"/>
                  <a:pt x="3702213" y="49632"/>
                  <a:pt x="3684858" y="49359"/>
                </a:cubicBezTo>
                <a:close/>
                <a:moveTo>
                  <a:pt x="6121737" y="46025"/>
                </a:moveTo>
                <a:lnTo>
                  <a:pt x="6121737" y="118263"/>
                </a:lnTo>
                <a:lnTo>
                  <a:pt x="6196412" y="118263"/>
                </a:lnTo>
                <a:lnTo>
                  <a:pt x="6196412" y="46025"/>
                </a:lnTo>
                <a:close/>
                <a:moveTo>
                  <a:pt x="2128704" y="45397"/>
                </a:moveTo>
                <a:cubicBezTo>
                  <a:pt x="2123529" y="51969"/>
                  <a:pt x="2118030" y="58503"/>
                  <a:pt x="2112207" y="64999"/>
                </a:cubicBezTo>
                <a:cubicBezTo>
                  <a:pt x="2106384" y="71495"/>
                  <a:pt x="2100199" y="77877"/>
                  <a:pt x="2093652" y="84144"/>
                </a:cubicBezTo>
                <a:lnTo>
                  <a:pt x="2184788" y="84144"/>
                </a:lnTo>
                <a:cubicBezTo>
                  <a:pt x="2190045" y="78678"/>
                  <a:pt x="2195227" y="72525"/>
                  <a:pt x="2200332" y="65686"/>
                </a:cubicBezTo>
                <a:cubicBezTo>
                  <a:pt x="2205438" y="58846"/>
                  <a:pt x="2210010" y="52083"/>
                  <a:pt x="2214048" y="45397"/>
                </a:cubicBezTo>
                <a:close/>
                <a:moveTo>
                  <a:pt x="3329311" y="42063"/>
                </a:moveTo>
                <a:lnTo>
                  <a:pt x="3338456" y="44806"/>
                </a:lnTo>
                <a:cubicBezTo>
                  <a:pt x="3333839" y="76956"/>
                  <a:pt x="3327222" y="106153"/>
                  <a:pt x="3318605" y="132398"/>
                </a:cubicBezTo>
                <a:cubicBezTo>
                  <a:pt x="3309988" y="158642"/>
                  <a:pt x="3299638" y="181972"/>
                  <a:pt x="3287554" y="202388"/>
                </a:cubicBezTo>
                <a:cubicBezTo>
                  <a:pt x="3295606" y="216764"/>
                  <a:pt x="3304877" y="229616"/>
                  <a:pt x="3315367" y="240945"/>
                </a:cubicBezTo>
                <a:cubicBezTo>
                  <a:pt x="3325857" y="252273"/>
                  <a:pt x="3337719" y="261773"/>
                  <a:pt x="3350952" y="269444"/>
                </a:cubicBezTo>
                <a:cubicBezTo>
                  <a:pt x="3349060" y="270866"/>
                  <a:pt x="3347130" y="272593"/>
                  <a:pt x="3345161" y="274625"/>
                </a:cubicBezTo>
                <a:cubicBezTo>
                  <a:pt x="3343192" y="276657"/>
                  <a:pt x="3341567" y="278689"/>
                  <a:pt x="3340284" y="280721"/>
                </a:cubicBezTo>
                <a:cubicBezTo>
                  <a:pt x="3327673" y="272949"/>
                  <a:pt x="3316320" y="263652"/>
                  <a:pt x="3306223" y="252832"/>
                </a:cubicBezTo>
                <a:cubicBezTo>
                  <a:pt x="3296126" y="242012"/>
                  <a:pt x="3287058" y="229667"/>
                  <a:pt x="3279019" y="215799"/>
                </a:cubicBezTo>
                <a:cubicBezTo>
                  <a:pt x="3269545" y="230131"/>
                  <a:pt x="3259461" y="242920"/>
                  <a:pt x="3248768" y="254166"/>
                </a:cubicBezTo>
                <a:cubicBezTo>
                  <a:pt x="3238075" y="265411"/>
                  <a:pt x="3226924" y="275076"/>
                  <a:pt x="3215316" y="283160"/>
                </a:cubicBezTo>
                <a:cubicBezTo>
                  <a:pt x="3214053" y="281242"/>
                  <a:pt x="3212541" y="279210"/>
                  <a:pt x="3210782" y="277064"/>
                </a:cubicBezTo>
                <a:cubicBezTo>
                  <a:pt x="3209023" y="274917"/>
                  <a:pt x="3207284" y="273190"/>
                  <a:pt x="3205563" y="271882"/>
                </a:cubicBezTo>
                <a:cubicBezTo>
                  <a:pt x="3217494" y="264072"/>
                  <a:pt x="3228988" y="254242"/>
                  <a:pt x="3240043" y="242393"/>
                </a:cubicBezTo>
                <a:cubicBezTo>
                  <a:pt x="3251098" y="230544"/>
                  <a:pt x="3261449" y="216904"/>
                  <a:pt x="3271094" y="201473"/>
                </a:cubicBezTo>
                <a:cubicBezTo>
                  <a:pt x="3261246" y="181604"/>
                  <a:pt x="3252978" y="159544"/>
                  <a:pt x="3246292" y="135294"/>
                </a:cubicBezTo>
                <a:cubicBezTo>
                  <a:pt x="3239605" y="111043"/>
                  <a:pt x="3234157" y="84944"/>
                  <a:pt x="3229947" y="56998"/>
                </a:cubicBezTo>
                <a:lnTo>
                  <a:pt x="3211964" y="56998"/>
                </a:lnTo>
                <a:lnTo>
                  <a:pt x="3211964" y="42977"/>
                </a:lnTo>
                <a:lnTo>
                  <a:pt x="3326873" y="42977"/>
                </a:lnTo>
                <a:close/>
                <a:moveTo>
                  <a:pt x="2569750" y="40825"/>
                </a:moveTo>
                <a:lnTo>
                  <a:pt x="2569750" y="67380"/>
                </a:lnTo>
                <a:lnTo>
                  <a:pt x="2623090" y="67380"/>
                </a:lnTo>
                <a:lnTo>
                  <a:pt x="2623090" y="40825"/>
                </a:lnTo>
                <a:close/>
                <a:moveTo>
                  <a:pt x="2498122" y="40825"/>
                </a:moveTo>
                <a:lnTo>
                  <a:pt x="2498122" y="65854"/>
                </a:lnTo>
                <a:lnTo>
                  <a:pt x="2498122" y="67380"/>
                </a:lnTo>
                <a:lnTo>
                  <a:pt x="2555729" y="67380"/>
                </a:lnTo>
                <a:lnTo>
                  <a:pt x="2555729" y="40825"/>
                </a:lnTo>
                <a:close/>
                <a:moveTo>
                  <a:pt x="1229525" y="40520"/>
                </a:moveTo>
                <a:lnTo>
                  <a:pt x="1229525" y="61894"/>
                </a:lnTo>
                <a:lnTo>
                  <a:pt x="1247547" y="61894"/>
                </a:lnTo>
                <a:lnTo>
                  <a:pt x="1247547" y="40520"/>
                </a:lnTo>
                <a:close/>
                <a:moveTo>
                  <a:pt x="1184720" y="40520"/>
                </a:moveTo>
                <a:lnTo>
                  <a:pt x="1184720" y="61894"/>
                </a:lnTo>
                <a:lnTo>
                  <a:pt x="1202131" y="61894"/>
                </a:lnTo>
                <a:lnTo>
                  <a:pt x="1202131" y="40520"/>
                </a:lnTo>
                <a:close/>
                <a:moveTo>
                  <a:pt x="1140219" y="40520"/>
                </a:moveTo>
                <a:lnTo>
                  <a:pt x="1140219" y="61894"/>
                </a:lnTo>
                <a:lnTo>
                  <a:pt x="1157326" y="61894"/>
                </a:lnTo>
                <a:lnTo>
                  <a:pt x="1157326" y="40520"/>
                </a:lnTo>
                <a:close/>
                <a:moveTo>
                  <a:pt x="1522762" y="39301"/>
                </a:moveTo>
                <a:lnTo>
                  <a:pt x="1522762" y="51531"/>
                </a:lnTo>
                <a:lnTo>
                  <a:pt x="1577016" y="51531"/>
                </a:lnTo>
                <a:lnTo>
                  <a:pt x="1577016" y="39301"/>
                </a:lnTo>
                <a:close/>
                <a:moveTo>
                  <a:pt x="3111075" y="36272"/>
                </a:moveTo>
                <a:lnTo>
                  <a:pt x="3111075" y="85649"/>
                </a:lnTo>
                <a:lnTo>
                  <a:pt x="3172644" y="85649"/>
                </a:lnTo>
                <a:lnTo>
                  <a:pt x="3172644" y="36272"/>
                </a:lnTo>
                <a:close/>
                <a:moveTo>
                  <a:pt x="14593" y="35338"/>
                </a:moveTo>
                <a:lnTo>
                  <a:pt x="14593" y="252394"/>
                </a:lnTo>
                <a:lnTo>
                  <a:pt x="235306" y="252394"/>
                </a:lnTo>
                <a:lnTo>
                  <a:pt x="235306" y="35338"/>
                </a:lnTo>
                <a:close/>
                <a:moveTo>
                  <a:pt x="3685163" y="34767"/>
                </a:moveTo>
                <a:cubicBezTo>
                  <a:pt x="3706957" y="34867"/>
                  <a:pt x="3724266" y="43651"/>
                  <a:pt x="3737091" y="61120"/>
                </a:cubicBezTo>
                <a:cubicBezTo>
                  <a:pt x="3749917" y="78588"/>
                  <a:pt x="3756478" y="104142"/>
                  <a:pt x="3756774" y="137781"/>
                </a:cubicBezTo>
                <a:cubicBezTo>
                  <a:pt x="3756562" y="168808"/>
                  <a:pt x="3752824" y="193652"/>
                  <a:pt x="3745560" y="212313"/>
                </a:cubicBezTo>
                <a:cubicBezTo>
                  <a:pt x="3738297" y="230975"/>
                  <a:pt x="3728780" y="244437"/>
                  <a:pt x="3717010" y="252702"/>
                </a:cubicBezTo>
                <a:cubicBezTo>
                  <a:pt x="3705240" y="260966"/>
                  <a:pt x="3692490" y="265017"/>
                  <a:pt x="3678760" y="264853"/>
                </a:cubicBezTo>
                <a:cubicBezTo>
                  <a:pt x="3667986" y="264745"/>
                  <a:pt x="3658586" y="262756"/>
                  <a:pt x="3650560" y="258884"/>
                </a:cubicBezTo>
                <a:cubicBezTo>
                  <a:pt x="3642534" y="255011"/>
                  <a:pt x="3635582" y="249901"/>
                  <a:pt x="3629701" y="243552"/>
                </a:cubicBezTo>
                <a:lnTo>
                  <a:pt x="3640346" y="231963"/>
                </a:lnTo>
                <a:cubicBezTo>
                  <a:pt x="3645406" y="237770"/>
                  <a:pt x="3651210" y="242167"/>
                  <a:pt x="3657759" y="245153"/>
                </a:cubicBezTo>
                <a:cubicBezTo>
                  <a:pt x="3664308" y="248139"/>
                  <a:pt x="3671410" y="249638"/>
                  <a:pt x="3679065" y="249651"/>
                </a:cubicBezTo>
                <a:cubicBezTo>
                  <a:pt x="3694940" y="250133"/>
                  <a:pt x="3708623" y="242460"/>
                  <a:pt x="3720115" y="226632"/>
                </a:cubicBezTo>
                <a:cubicBezTo>
                  <a:pt x="3731606" y="210805"/>
                  <a:pt x="3738048" y="183932"/>
                  <a:pt x="3739439" y="146014"/>
                </a:cubicBezTo>
                <a:cubicBezTo>
                  <a:pt x="3732070" y="154978"/>
                  <a:pt x="3723786" y="162109"/>
                  <a:pt x="3714588" y="167409"/>
                </a:cubicBezTo>
                <a:cubicBezTo>
                  <a:pt x="3705390" y="172708"/>
                  <a:pt x="3695582" y="175420"/>
                  <a:pt x="3685163" y="175546"/>
                </a:cubicBezTo>
                <a:cubicBezTo>
                  <a:pt x="3666387" y="175459"/>
                  <a:pt x="3651733" y="169470"/>
                  <a:pt x="3641201" y="157578"/>
                </a:cubicBezTo>
                <a:cubicBezTo>
                  <a:pt x="3630669" y="145687"/>
                  <a:pt x="3625315" y="128416"/>
                  <a:pt x="3625139" y="105766"/>
                </a:cubicBezTo>
                <a:cubicBezTo>
                  <a:pt x="3625620" y="84533"/>
                  <a:pt x="3631584" y="67478"/>
                  <a:pt x="3643030" y="54602"/>
                </a:cubicBezTo>
                <a:cubicBezTo>
                  <a:pt x="3654477" y="41726"/>
                  <a:pt x="3668522" y="35114"/>
                  <a:pt x="3685163" y="34767"/>
                </a:cubicBezTo>
                <a:close/>
                <a:moveTo>
                  <a:pt x="3499396" y="34767"/>
                </a:moveTo>
                <a:cubicBezTo>
                  <a:pt x="3509712" y="34855"/>
                  <a:pt x="3518731" y="36807"/>
                  <a:pt x="3526451" y="40622"/>
                </a:cubicBezTo>
                <a:cubicBezTo>
                  <a:pt x="3534172" y="44437"/>
                  <a:pt x="3540896" y="49585"/>
                  <a:pt x="3546624" y="56067"/>
                </a:cubicBezTo>
                <a:lnTo>
                  <a:pt x="3535979" y="67656"/>
                </a:lnTo>
                <a:cubicBezTo>
                  <a:pt x="3531192" y="61849"/>
                  <a:pt x="3525681" y="57453"/>
                  <a:pt x="3519443" y="54467"/>
                </a:cubicBezTo>
                <a:cubicBezTo>
                  <a:pt x="3513206" y="51481"/>
                  <a:pt x="3506625" y="49981"/>
                  <a:pt x="3499700" y="49969"/>
                </a:cubicBezTo>
                <a:cubicBezTo>
                  <a:pt x="3482466" y="49480"/>
                  <a:pt x="3467919" y="57090"/>
                  <a:pt x="3456058" y="72796"/>
                </a:cubicBezTo>
                <a:cubicBezTo>
                  <a:pt x="3444198" y="88503"/>
                  <a:pt x="3437808" y="115236"/>
                  <a:pt x="3436887" y="152997"/>
                </a:cubicBezTo>
                <a:cubicBezTo>
                  <a:pt x="3444306" y="143925"/>
                  <a:pt x="3452641" y="136857"/>
                  <a:pt x="3461890" y="131792"/>
                </a:cubicBezTo>
                <a:cubicBezTo>
                  <a:pt x="3471140" y="126728"/>
                  <a:pt x="3480694" y="124155"/>
                  <a:pt x="3490553" y="124073"/>
                </a:cubicBezTo>
                <a:cubicBezTo>
                  <a:pt x="3509608" y="124122"/>
                  <a:pt x="3524390" y="130035"/>
                  <a:pt x="3534896" y="141813"/>
                </a:cubicBezTo>
                <a:cubicBezTo>
                  <a:pt x="3545403" y="153590"/>
                  <a:pt x="3550731" y="170937"/>
                  <a:pt x="3550882" y="193853"/>
                </a:cubicBezTo>
                <a:cubicBezTo>
                  <a:pt x="3550401" y="215087"/>
                  <a:pt x="3544437" y="232141"/>
                  <a:pt x="3532990" y="245017"/>
                </a:cubicBezTo>
                <a:cubicBezTo>
                  <a:pt x="3521544" y="257893"/>
                  <a:pt x="3507500" y="264505"/>
                  <a:pt x="3490858" y="264853"/>
                </a:cubicBezTo>
                <a:cubicBezTo>
                  <a:pt x="3469077" y="264740"/>
                  <a:pt x="3451818" y="255448"/>
                  <a:pt x="3439082" y="236976"/>
                </a:cubicBezTo>
                <a:cubicBezTo>
                  <a:pt x="3426346" y="218503"/>
                  <a:pt x="3419835" y="191527"/>
                  <a:pt x="3419551" y="156046"/>
                </a:cubicBezTo>
                <a:cubicBezTo>
                  <a:pt x="3419763" y="126338"/>
                  <a:pt x="3423569" y="102581"/>
                  <a:pt x="3430968" y="84776"/>
                </a:cubicBezTo>
                <a:cubicBezTo>
                  <a:pt x="3438368" y="66971"/>
                  <a:pt x="3448088" y="54145"/>
                  <a:pt x="3460129" y="46296"/>
                </a:cubicBezTo>
                <a:cubicBezTo>
                  <a:pt x="3472170" y="38448"/>
                  <a:pt x="3485259" y="34605"/>
                  <a:pt x="3499396" y="34767"/>
                </a:cubicBezTo>
                <a:close/>
                <a:moveTo>
                  <a:pt x="5036724" y="34424"/>
                </a:moveTo>
                <a:lnTo>
                  <a:pt x="5036724" y="80487"/>
                </a:lnTo>
                <a:lnTo>
                  <a:pt x="5119630" y="80487"/>
                </a:lnTo>
                <a:lnTo>
                  <a:pt x="5119630" y="34424"/>
                </a:lnTo>
                <a:close/>
                <a:moveTo>
                  <a:pt x="4938274" y="34424"/>
                </a:moveTo>
                <a:lnTo>
                  <a:pt x="4938274" y="80487"/>
                </a:lnTo>
                <a:lnTo>
                  <a:pt x="5022704" y="80487"/>
                </a:lnTo>
                <a:lnTo>
                  <a:pt x="5022704" y="34424"/>
                </a:lnTo>
                <a:close/>
                <a:moveTo>
                  <a:pt x="6107716" y="32614"/>
                </a:moveTo>
                <a:lnTo>
                  <a:pt x="6210738" y="32614"/>
                </a:lnTo>
                <a:lnTo>
                  <a:pt x="6210738" y="131369"/>
                </a:lnTo>
                <a:lnTo>
                  <a:pt x="6107716" y="131369"/>
                </a:lnTo>
                <a:close/>
                <a:moveTo>
                  <a:pt x="4399522" y="30766"/>
                </a:moveTo>
                <a:lnTo>
                  <a:pt x="4399522" y="83230"/>
                </a:lnTo>
                <a:lnTo>
                  <a:pt x="4440708" y="83230"/>
                </a:lnTo>
                <a:lnTo>
                  <a:pt x="4440708" y="30766"/>
                </a:lnTo>
                <a:close/>
                <a:moveTo>
                  <a:pt x="4347400" y="30766"/>
                </a:moveTo>
                <a:lnTo>
                  <a:pt x="4347400" y="83230"/>
                </a:lnTo>
                <a:lnTo>
                  <a:pt x="4387977" y="83230"/>
                </a:lnTo>
                <a:lnTo>
                  <a:pt x="4387977" y="30766"/>
                </a:lnTo>
                <a:close/>
                <a:moveTo>
                  <a:pt x="4297108" y="30766"/>
                </a:moveTo>
                <a:lnTo>
                  <a:pt x="4297108" y="83230"/>
                </a:lnTo>
                <a:lnTo>
                  <a:pt x="4335856" y="83230"/>
                </a:lnTo>
                <a:lnTo>
                  <a:pt x="4335856" y="30766"/>
                </a:lnTo>
                <a:close/>
                <a:moveTo>
                  <a:pt x="4689482" y="29852"/>
                </a:moveTo>
                <a:lnTo>
                  <a:pt x="4689482" y="67075"/>
                </a:lnTo>
                <a:lnTo>
                  <a:pt x="4780922" y="67075"/>
                </a:lnTo>
                <a:lnTo>
                  <a:pt x="4780922" y="29852"/>
                </a:lnTo>
                <a:close/>
                <a:moveTo>
                  <a:pt x="5705608" y="25318"/>
                </a:moveTo>
                <a:lnTo>
                  <a:pt x="5868982" y="25318"/>
                </a:lnTo>
                <a:lnTo>
                  <a:pt x="5868982" y="39301"/>
                </a:lnTo>
                <a:lnTo>
                  <a:pt x="5719630" y="39301"/>
                </a:lnTo>
                <a:lnTo>
                  <a:pt x="5719630" y="254527"/>
                </a:lnTo>
                <a:lnTo>
                  <a:pt x="5873553" y="254527"/>
                </a:lnTo>
                <a:lnTo>
                  <a:pt x="5873553" y="268205"/>
                </a:lnTo>
                <a:lnTo>
                  <a:pt x="5705608" y="268205"/>
                </a:lnTo>
                <a:close/>
                <a:moveTo>
                  <a:pt x="3074194" y="22556"/>
                </a:moveTo>
                <a:lnTo>
                  <a:pt x="3211354" y="22556"/>
                </a:lnTo>
                <a:lnTo>
                  <a:pt x="3211354" y="36272"/>
                </a:lnTo>
                <a:lnTo>
                  <a:pt x="3186970" y="36272"/>
                </a:lnTo>
                <a:lnTo>
                  <a:pt x="3186970" y="205436"/>
                </a:lnTo>
                <a:lnTo>
                  <a:pt x="3213792" y="200559"/>
                </a:lnTo>
                <a:lnTo>
                  <a:pt x="3214707" y="213665"/>
                </a:lnTo>
                <a:lnTo>
                  <a:pt x="3186970" y="218847"/>
                </a:lnTo>
                <a:lnTo>
                  <a:pt x="3186970" y="282855"/>
                </a:lnTo>
                <a:lnTo>
                  <a:pt x="3172644" y="282855"/>
                </a:lnTo>
                <a:lnTo>
                  <a:pt x="3172644" y="221590"/>
                </a:lnTo>
                <a:cubicBezTo>
                  <a:pt x="3154686" y="224943"/>
                  <a:pt x="3137414" y="228067"/>
                  <a:pt x="3120828" y="230963"/>
                </a:cubicBezTo>
                <a:cubicBezTo>
                  <a:pt x="3104242" y="233858"/>
                  <a:pt x="3089104" y="236525"/>
                  <a:pt x="3075413" y="238964"/>
                </a:cubicBezTo>
                <a:lnTo>
                  <a:pt x="3072060" y="224638"/>
                </a:lnTo>
                <a:lnTo>
                  <a:pt x="3096749" y="220676"/>
                </a:lnTo>
                <a:lnTo>
                  <a:pt x="3096749" y="36272"/>
                </a:lnTo>
                <a:lnTo>
                  <a:pt x="3074194" y="36272"/>
                </a:lnTo>
                <a:close/>
                <a:moveTo>
                  <a:pt x="4923949" y="20746"/>
                </a:moveTo>
                <a:lnTo>
                  <a:pt x="5133956" y="20746"/>
                </a:lnTo>
                <a:lnTo>
                  <a:pt x="5133956" y="153601"/>
                </a:lnTo>
                <a:lnTo>
                  <a:pt x="4923949" y="153601"/>
                </a:lnTo>
                <a:close/>
                <a:moveTo>
                  <a:pt x="0" y="20746"/>
                </a:moveTo>
                <a:lnTo>
                  <a:pt x="250203" y="20746"/>
                </a:lnTo>
                <a:lnTo>
                  <a:pt x="250203" y="282836"/>
                </a:lnTo>
                <a:lnTo>
                  <a:pt x="235306" y="282836"/>
                </a:lnTo>
                <a:lnTo>
                  <a:pt x="235306" y="266377"/>
                </a:lnTo>
                <a:lnTo>
                  <a:pt x="14593" y="266377"/>
                </a:lnTo>
                <a:lnTo>
                  <a:pt x="14593" y="282836"/>
                </a:lnTo>
                <a:lnTo>
                  <a:pt x="0" y="282836"/>
                </a:lnTo>
                <a:close/>
                <a:moveTo>
                  <a:pt x="4283736" y="18003"/>
                </a:moveTo>
                <a:lnTo>
                  <a:pt x="4454386" y="18003"/>
                </a:lnTo>
                <a:lnTo>
                  <a:pt x="4454386" y="95993"/>
                </a:lnTo>
                <a:lnTo>
                  <a:pt x="4350756" y="95993"/>
                </a:lnTo>
                <a:lnTo>
                  <a:pt x="4357468" y="97825"/>
                </a:lnTo>
                <a:cubicBezTo>
                  <a:pt x="4355485" y="102397"/>
                  <a:pt x="4353274" y="106835"/>
                  <a:pt x="4350836" y="111140"/>
                </a:cubicBezTo>
                <a:cubicBezTo>
                  <a:pt x="4348396" y="115445"/>
                  <a:pt x="4345732" y="119654"/>
                  <a:pt x="4342844" y="123768"/>
                </a:cubicBezTo>
                <a:lnTo>
                  <a:pt x="4429724" y="123768"/>
                </a:lnTo>
                <a:lnTo>
                  <a:pt x="4432470" y="122853"/>
                </a:lnTo>
                <a:lnTo>
                  <a:pt x="4441315" y="128023"/>
                </a:lnTo>
                <a:cubicBezTo>
                  <a:pt x="4432554" y="151091"/>
                  <a:pt x="4420220" y="170651"/>
                  <a:pt x="4404316" y="186700"/>
                </a:cubicBezTo>
                <a:cubicBezTo>
                  <a:pt x="4388412" y="202750"/>
                  <a:pt x="4370258" y="215854"/>
                  <a:pt x="4349855" y="226013"/>
                </a:cubicBezTo>
                <a:cubicBezTo>
                  <a:pt x="4329452" y="236171"/>
                  <a:pt x="4308122" y="243947"/>
                  <a:pt x="4285863" y="249341"/>
                </a:cubicBezTo>
                <a:cubicBezTo>
                  <a:pt x="4284907" y="247449"/>
                  <a:pt x="4283702" y="245441"/>
                  <a:pt x="4282248" y="243320"/>
                </a:cubicBezTo>
                <a:cubicBezTo>
                  <a:pt x="4280794" y="241198"/>
                  <a:pt x="4279358" y="239344"/>
                  <a:pt x="4277941" y="237756"/>
                </a:cubicBezTo>
                <a:cubicBezTo>
                  <a:pt x="4293723" y="234275"/>
                  <a:pt x="4309148" y="229498"/>
                  <a:pt x="4324218" y="223426"/>
                </a:cubicBezTo>
                <a:cubicBezTo>
                  <a:pt x="4339286" y="217353"/>
                  <a:pt x="4353421" y="209833"/>
                  <a:pt x="4366622" y="200864"/>
                </a:cubicBezTo>
                <a:cubicBezTo>
                  <a:pt x="4360470" y="195363"/>
                  <a:pt x="4353410" y="189367"/>
                  <a:pt x="4345440" y="182876"/>
                </a:cubicBezTo>
                <a:cubicBezTo>
                  <a:pt x="4337471" y="176384"/>
                  <a:pt x="4329802" y="170388"/>
                  <a:pt x="4322432" y="164887"/>
                </a:cubicBezTo>
                <a:lnTo>
                  <a:pt x="4332196" y="156960"/>
                </a:lnTo>
                <a:cubicBezTo>
                  <a:pt x="4339876" y="162486"/>
                  <a:pt x="4347870" y="168508"/>
                  <a:pt x="4356178" y="175025"/>
                </a:cubicBezTo>
                <a:cubicBezTo>
                  <a:pt x="4364487" y="181542"/>
                  <a:pt x="4371730" y="187411"/>
                  <a:pt x="4377910" y="192632"/>
                </a:cubicBezTo>
                <a:cubicBezTo>
                  <a:pt x="4387393" y="185150"/>
                  <a:pt x="4395910" y="176714"/>
                  <a:pt x="4403460" y="167326"/>
                </a:cubicBezTo>
                <a:cubicBezTo>
                  <a:pt x="4411010" y="157938"/>
                  <a:pt x="4417324" y="147673"/>
                  <a:pt x="4422402" y="136532"/>
                </a:cubicBezTo>
                <a:lnTo>
                  <a:pt x="4333111" y="136532"/>
                </a:lnTo>
                <a:cubicBezTo>
                  <a:pt x="4326346" y="144624"/>
                  <a:pt x="4319051" y="151993"/>
                  <a:pt x="4311224" y="158637"/>
                </a:cubicBezTo>
                <a:cubicBezTo>
                  <a:pt x="4303398" y="165281"/>
                  <a:pt x="4295349" y="171125"/>
                  <a:pt x="4287078" y="176168"/>
                </a:cubicBezTo>
                <a:cubicBezTo>
                  <a:pt x="4285762" y="174853"/>
                  <a:pt x="4283986" y="173291"/>
                  <a:pt x="4281750" y="171480"/>
                </a:cubicBezTo>
                <a:cubicBezTo>
                  <a:pt x="4279516" y="169670"/>
                  <a:pt x="4277432" y="168184"/>
                  <a:pt x="4275501" y="167022"/>
                </a:cubicBezTo>
                <a:cubicBezTo>
                  <a:pt x="4289993" y="158880"/>
                  <a:pt x="4303121" y="148798"/>
                  <a:pt x="4314884" y="136775"/>
                </a:cubicBezTo>
                <a:cubicBezTo>
                  <a:pt x="4326647" y="124752"/>
                  <a:pt x="4335966" y="111158"/>
                  <a:pt x="4342844" y="95993"/>
                </a:cubicBezTo>
                <a:lnTo>
                  <a:pt x="4283736" y="95993"/>
                </a:lnTo>
                <a:close/>
                <a:moveTo>
                  <a:pt x="4675766" y="17393"/>
                </a:moveTo>
                <a:lnTo>
                  <a:pt x="4795247" y="17393"/>
                </a:lnTo>
                <a:lnTo>
                  <a:pt x="4795247" y="79229"/>
                </a:lnTo>
                <a:lnTo>
                  <a:pt x="4675766" y="79229"/>
                </a:lnTo>
                <a:close/>
                <a:moveTo>
                  <a:pt x="4211479" y="17088"/>
                </a:moveTo>
                <a:cubicBezTo>
                  <a:pt x="4220604" y="24837"/>
                  <a:pt x="4229710" y="33300"/>
                  <a:pt x="4238798" y="42477"/>
                </a:cubicBezTo>
                <a:cubicBezTo>
                  <a:pt x="4247884" y="51655"/>
                  <a:pt x="4255240" y="59748"/>
                  <a:pt x="4260862" y="66759"/>
                </a:cubicBezTo>
                <a:lnTo>
                  <a:pt x="4249579" y="75909"/>
                </a:lnTo>
                <a:cubicBezTo>
                  <a:pt x="4244251" y="68747"/>
                  <a:pt x="4237076" y="60424"/>
                  <a:pt x="4228052" y="50939"/>
                </a:cubicBezTo>
                <a:cubicBezTo>
                  <a:pt x="4219029" y="41454"/>
                  <a:pt x="4209948" y="32602"/>
                  <a:pt x="4200810" y="24384"/>
                </a:cubicBezTo>
                <a:close/>
                <a:moveTo>
                  <a:pt x="1482528" y="8859"/>
                </a:moveTo>
                <a:lnTo>
                  <a:pt x="1619993" y="8859"/>
                </a:lnTo>
                <a:lnTo>
                  <a:pt x="1619993" y="81973"/>
                </a:lnTo>
                <a:lnTo>
                  <a:pt x="1482528" y="81973"/>
                </a:lnTo>
                <a:close/>
                <a:moveTo>
                  <a:pt x="6005608" y="7620"/>
                </a:moveTo>
                <a:lnTo>
                  <a:pt x="6020238" y="7620"/>
                </a:lnTo>
                <a:cubicBezTo>
                  <a:pt x="6019628" y="19203"/>
                  <a:pt x="6018714" y="30176"/>
                  <a:pt x="6017495" y="40539"/>
                </a:cubicBezTo>
                <a:lnTo>
                  <a:pt x="6080588" y="40539"/>
                </a:lnTo>
                <a:cubicBezTo>
                  <a:pt x="6080582" y="40704"/>
                  <a:pt x="6080519" y="41593"/>
                  <a:pt x="6080398" y="43206"/>
                </a:cubicBezTo>
                <a:cubicBezTo>
                  <a:pt x="6080277" y="44819"/>
                  <a:pt x="6080138" y="46165"/>
                  <a:pt x="6079979" y="47244"/>
                </a:cubicBezTo>
                <a:cubicBezTo>
                  <a:pt x="6077947" y="74372"/>
                  <a:pt x="6075839" y="94184"/>
                  <a:pt x="6073654" y="106680"/>
                </a:cubicBezTo>
                <a:cubicBezTo>
                  <a:pt x="6071470" y="119177"/>
                  <a:pt x="6068600" y="127102"/>
                  <a:pt x="6065044" y="130455"/>
                </a:cubicBezTo>
                <a:cubicBezTo>
                  <a:pt x="6062840" y="132557"/>
                  <a:pt x="6060542" y="134068"/>
                  <a:pt x="6058148" y="134989"/>
                </a:cubicBezTo>
                <a:cubicBezTo>
                  <a:pt x="6055754" y="135909"/>
                  <a:pt x="6052769" y="136430"/>
                  <a:pt x="6049194" y="136551"/>
                </a:cubicBezTo>
                <a:cubicBezTo>
                  <a:pt x="6046165" y="136849"/>
                  <a:pt x="6042012" y="136938"/>
                  <a:pt x="6036736" y="136818"/>
                </a:cubicBezTo>
                <a:cubicBezTo>
                  <a:pt x="6031458" y="136697"/>
                  <a:pt x="6025858" y="136405"/>
                  <a:pt x="6019933" y="135941"/>
                </a:cubicBezTo>
                <a:cubicBezTo>
                  <a:pt x="6019768" y="133890"/>
                  <a:pt x="6019336" y="131668"/>
                  <a:pt x="6018638" y="129274"/>
                </a:cubicBezTo>
                <a:cubicBezTo>
                  <a:pt x="6017940" y="126880"/>
                  <a:pt x="6017050" y="124733"/>
                  <a:pt x="6015971" y="122835"/>
                </a:cubicBezTo>
                <a:cubicBezTo>
                  <a:pt x="6022353" y="123419"/>
                  <a:pt x="6028106" y="123775"/>
                  <a:pt x="6033230" y="123902"/>
                </a:cubicBezTo>
                <a:cubicBezTo>
                  <a:pt x="6038354" y="124029"/>
                  <a:pt x="6042050" y="124079"/>
                  <a:pt x="6044317" y="124054"/>
                </a:cubicBezTo>
                <a:cubicBezTo>
                  <a:pt x="6046413" y="124225"/>
                  <a:pt x="6048166" y="124111"/>
                  <a:pt x="6049575" y="123711"/>
                </a:cubicBezTo>
                <a:cubicBezTo>
                  <a:pt x="6050984" y="123311"/>
                  <a:pt x="6052280" y="122511"/>
                  <a:pt x="6053462" y="121311"/>
                </a:cubicBezTo>
                <a:cubicBezTo>
                  <a:pt x="6055735" y="119038"/>
                  <a:pt x="6057818" y="112764"/>
                  <a:pt x="6059710" y="102489"/>
                </a:cubicBezTo>
                <a:cubicBezTo>
                  <a:pt x="6061602" y="92215"/>
                  <a:pt x="6063380" y="76035"/>
                  <a:pt x="6065044" y="53950"/>
                </a:cubicBezTo>
                <a:lnTo>
                  <a:pt x="6015666" y="53950"/>
                </a:lnTo>
                <a:cubicBezTo>
                  <a:pt x="6012606" y="75013"/>
                  <a:pt x="6006688" y="93237"/>
                  <a:pt x="5997912" y="108624"/>
                </a:cubicBezTo>
                <a:cubicBezTo>
                  <a:pt x="5989136" y="124010"/>
                  <a:pt x="5975750" y="136367"/>
                  <a:pt x="5957754" y="145695"/>
                </a:cubicBezTo>
                <a:cubicBezTo>
                  <a:pt x="5956618" y="144082"/>
                  <a:pt x="5955157" y="142279"/>
                  <a:pt x="5953372" y="140285"/>
                </a:cubicBezTo>
                <a:cubicBezTo>
                  <a:pt x="5951588" y="138291"/>
                  <a:pt x="5949899" y="136640"/>
                  <a:pt x="5948306" y="135332"/>
                </a:cubicBezTo>
                <a:cubicBezTo>
                  <a:pt x="5964669" y="127064"/>
                  <a:pt x="5976900" y="116091"/>
                  <a:pt x="5984996" y="102413"/>
                </a:cubicBezTo>
                <a:cubicBezTo>
                  <a:pt x="5993092" y="88735"/>
                  <a:pt x="5998540" y="72581"/>
                  <a:pt x="6001340" y="53950"/>
                </a:cubicBezTo>
                <a:lnTo>
                  <a:pt x="5953182" y="53950"/>
                </a:lnTo>
                <a:lnTo>
                  <a:pt x="5953182" y="40539"/>
                </a:lnTo>
                <a:lnTo>
                  <a:pt x="6003170" y="40539"/>
                </a:lnTo>
                <a:cubicBezTo>
                  <a:pt x="6003766" y="35357"/>
                  <a:pt x="6004248" y="30023"/>
                  <a:pt x="6004617" y="24537"/>
                </a:cubicBezTo>
                <a:cubicBezTo>
                  <a:pt x="6004986" y="19050"/>
                  <a:pt x="6005316" y="13412"/>
                  <a:pt x="6005608" y="7620"/>
                </a:cubicBezTo>
                <a:close/>
                <a:moveTo>
                  <a:pt x="4588898" y="7620"/>
                </a:moveTo>
                <a:lnTo>
                  <a:pt x="4603528" y="10668"/>
                </a:lnTo>
                <a:cubicBezTo>
                  <a:pt x="4601445" y="22302"/>
                  <a:pt x="4598905" y="33782"/>
                  <a:pt x="4595908" y="45111"/>
                </a:cubicBezTo>
                <a:lnTo>
                  <a:pt x="4650772" y="45111"/>
                </a:lnTo>
                <a:lnTo>
                  <a:pt x="4650772" y="59132"/>
                </a:lnTo>
                <a:lnTo>
                  <a:pt x="4592860" y="59132"/>
                </a:lnTo>
                <a:cubicBezTo>
                  <a:pt x="4589030" y="73525"/>
                  <a:pt x="4584878" y="87419"/>
                  <a:pt x="4580401" y="100811"/>
                </a:cubicBezTo>
                <a:cubicBezTo>
                  <a:pt x="4575924" y="114204"/>
                  <a:pt x="4571238" y="126727"/>
                  <a:pt x="4566342" y="138380"/>
                </a:cubicBezTo>
                <a:lnTo>
                  <a:pt x="4602918" y="138380"/>
                </a:lnTo>
                <a:lnTo>
                  <a:pt x="4602918" y="89291"/>
                </a:lnTo>
                <a:lnTo>
                  <a:pt x="4616634" y="89291"/>
                </a:lnTo>
                <a:lnTo>
                  <a:pt x="4616634" y="138380"/>
                </a:lnTo>
                <a:lnTo>
                  <a:pt x="4649858" y="138380"/>
                </a:lnTo>
                <a:lnTo>
                  <a:pt x="4649858" y="152096"/>
                </a:lnTo>
                <a:lnTo>
                  <a:pt x="4616634" y="152096"/>
                </a:lnTo>
                <a:lnTo>
                  <a:pt x="4616634" y="198730"/>
                </a:lnTo>
                <a:lnTo>
                  <a:pt x="4655648" y="190805"/>
                </a:lnTo>
                <a:lnTo>
                  <a:pt x="4656868" y="204216"/>
                </a:lnTo>
                <a:lnTo>
                  <a:pt x="4616634" y="212433"/>
                </a:lnTo>
                <a:lnTo>
                  <a:pt x="4616634" y="281940"/>
                </a:lnTo>
                <a:lnTo>
                  <a:pt x="4602918" y="281940"/>
                </a:lnTo>
                <a:lnTo>
                  <a:pt x="4602918" y="215483"/>
                </a:lnTo>
                <a:cubicBezTo>
                  <a:pt x="4591914" y="217783"/>
                  <a:pt x="4581462" y="219969"/>
                  <a:pt x="4571562" y="222040"/>
                </a:cubicBezTo>
                <a:cubicBezTo>
                  <a:pt x="4561662" y="224112"/>
                  <a:pt x="4552506" y="225993"/>
                  <a:pt x="4544092" y="227683"/>
                </a:cubicBezTo>
                <a:lnTo>
                  <a:pt x="4540130" y="213043"/>
                </a:lnTo>
                <a:cubicBezTo>
                  <a:pt x="4548728" y="211651"/>
                  <a:pt x="4558354" y="209936"/>
                  <a:pt x="4569009" y="207897"/>
                </a:cubicBezTo>
                <a:cubicBezTo>
                  <a:pt x="4579664" y="205858"/>
                  <a:pt x="4590968" y="203610"/>
                  <a:pt x="4602918" y="201154"/>
                </a:cubicBezTo>
                <a:lnTo>
                  <a:pt x="4602918" y="152096"/>
                </a:lnTo>
                <a:lnTo>
                  <a:pt x="4573353" y="152096"/>
                </a:lnTo>
                <a:cubicBezTo>
                  <a:pt x="4567949" y="152121"/>
                  <a:pt x="4563364" y="152528"/>
                  <a:pt x="4559598" y="153315"/>
                </a:cubicBezTo>
                <a:cubicBezTo>
                  <a:pt x="4555833" y="154103"/>
                  <a:pt x="4553306" y="155120"/>
                  <a:pt x="4552016" y="156365"/>
                </a:cubicBezTo>
                <a:cubicBezTo>
                  <a:pt x="4551540" y="154523"/>
                  <a:pt x="4550893" y="152185"/>
                  <a:pt x="4550074" y="149353"/>
                </a:cubicBezTo>
                <a:cubicBezTo>
                  <a:pt x="4549254" y="146520"/>
                  <a:pt x="4548378" y="144184"/>
                  <a:pt x="4547444" y="142342"/>
                </a:cubicBezTo>
                <a:cubicBezTo>
                  <a:pt x="4549546" y="141739"/>
                  <a:pt x="4551668" y="139134"/>
                  <a:pt x="4553808" y="134527"/>
                </a:cubicBezTo>
                <a:cubicBezTo>
                  <a:pt x="4555947" y="129921"/>
                  <a:pt x="4558297" y="124189"/>
                  <a:pt x="4560856" y="117332"/>
                </a:cubicBezTo>
                <a:cubicBezTo>
                  <a:pt x="4562634" y="113007"/>
                  <a:pt x="4565174" y="105673"/>
                  <a:pt x="4568476" y="95327"/>
                </a:cubicBezTo>
                <a:cubicBezTo>
                  <a:pt x="4571778" y="84982"/>
                  <a:pt x="4575232" y="72917"/>
                  <a:pt x="4578839" y="59132"/>
                </a:cubicBezTo>
                <a:lnTo>
                  <a:pt x="4541958" y="59132"/>
                </a:lnTo>
                <a:lnTo>
                  <a:pt x="4541958" y="45111"/>
                </a:lnTo>
                <a:lnTo>
                  <a:pt x="4581887" y="45111"/>
                </a:lnTo>
                <a:cubicBezTo>
                  <a:pt x="4583265" y="38996"/>
                  <a:pt x="4584548" y="32785"/>
                  <a:pt x="4585735" y="26480"/>
                </a:cubicBezTo>
                <a:cubicBezTo>
                  <a:pt x="4586922" y="20174"/>
                  <a:pt x="4587976" y="13888"/>
                  <a:pt x="4588898" y="7620"/>
                </a:cubicBezTo>
                <a:close/>
                <a:moveTo>
                  <a:pt x="5361718" y="7335"/>
                </a:moveTo>
                <a:lnTo>
                  <a:pt x="5376348" y="7335"/>
                </a:lnTo>
                <a:lnTo>
                  <a:pt x="5376348" y="45739"/>
                </a:lnTo>
                <a:lnTo>
                  <a:pt x="5444928" y="45739"/>
                </a:lnTo>
                <a:lnTo>
                  <a:pt x="5444928" y="58808"/>
                </a:lnTo>
                <a:lnTo>
                  <a:pt x="5376348" y="58808"/>
                </a:lnTo>
                <a:lnTo>
                  <a:pt x="5376348" y="99994"/>
                </a:lnTo>
                <a:lnTo>
                  <a:pt x="5406524" y="99994"/>
                </a:lnTo>
                <a:cubicBezTo>
                  <a:pt x="5422252" y="88376"/>
                  <a:pt x="5436972" y="76078"/>
                  <a:pt x="5450681" y="63100"/>
                </a:cubicBezTo>
                <a:cubicBezTo>
                  <a:pt x="5464391" y="50122"/>
                  <a:pt x="5476900" y="36613"/>
                  <a:pt x="5488210" y="22575"/>
                </a:cubicBezTo>
                <a:lnTo>
                  <a:pt x="5500402" y="29585"/>
                </a:lnTo>
                <a:cubicBezTo>
                  <a:pt x="5489880" y="42240"/>
                  <a:pt x="5478615" y="54465"/>
                  <a:pt x="5466607" y="66258"/>
                </a:cubicBezTo>
                <a:cubicBezTo>
                  <a:pt x="5454599" y="78051"/>
                  <a:pt x="5441886" y="89296"/>
                  <a:pt x="5428469" y="99994"/>
                </a:cubicBezTo>
                <a:lnTo>
                  <a:pt x="5515032" y="99994"/>
                </a:lnTo>
                <a:lnTo>
                  <a:pt x="5515032" y="113367"/>
                </a:lnTo>
                <a:lnTo>
                  <a:pt x="5410790" y="113367"/>
                </a:lnTo>
                <a:cubicBezTo>
                  <a:pt x="5402237" y="119641"/>
                  <a:pt x="5393436" y="125782"/>
                  <a:pt x="5384387" y="131789"/>
                </a:cubicBezTo>
                <a:cubicBezTo>
                  <a:pt x="5375339" y="137796"/>
                  <a:pt x="5366156" y="143555"/>
                  <a:pt x="5356841" y="149067"/>
                </a:cubicBezTo>
                <a:lnTo>
                  <a:pt x="5487600" y="149067"/>
                </a:lnTo>
                <a:lnTo>
                  <a:pt x="5487600" y="161830"/>
                </a:lnTo>
                <a:lnTo>
                  <a:pt x="5351050" y="161830"/>
                </a:lnTo>
                <a:cubicBezTo>
                  <a:pt x="5348726" y="167831"/>
                  <a:pt x="5346287" y="173832"/>
                  <a:pt x="5343735" y="179833"/>
                </a:cubicBezTo>
                <a:cubicBezTo>
                  <a:pt x="5341182" y="185834"/>
                  <a:pt x="5338744" y="191530"/>
                  <a:pt x="5336420" y="196920"/>
                </a:cubicBezTo>
                <a:lnTo>
                  <a:pt x="5469616" y="196920"/>
                </a:lnTo>
                <a:lnTo>
                  <a:pt x="5468703" y="204214"/>
                </a:lnTo>
                <a:cubicBezTo>
                  <a:pt x="5465591" y="225441"/>
                  <a:pt x="5462366" y="241446"/>
                  <a:pt x="5459025" y="252231"/>
                </a:cubicBezTo>
                <a:cubicBezTo>
                  <a:pt x="5455685" y="263016"/>
                  <a:pt x="5451698" y="270176"/>
                  <a:pt x="5447062" y="273710"/>
                </a:cubicBezTo>
                <a:cubicBezTo>
                  <a:pt x="5444280" y="276085"/>
                  <a:pt x="5441232" y="277718"/>
                  <a:pt x="5437918" y="278611"/>
                </a:cubicBezTo>
                <a:cubicBezTo>
                  <a:pt x="5434603" y="279504"/>
                  <a:pt x="5430336" y="279998"/>
                  <a:pt x="5425116" y="280093"/>
                </a:cubicBezTo>
                <a:cubicBezTo>
                  <a:pt x="5419884" y="280131"/>
                  <a:pt x="5412366" y="280055"/>
                  <a:pt x="5402561" y="279865"/>
                </a:cubicBezTo>
                <a:cubicBezTo>
                  <a:pt x="5392757" y="279675"/>
                  <a:pt x="5381886" y="279143"/>
                  <a:pt x="5369947" y="278269"/>
                </a:cubicBezTo>
                <a:cubicBezTo>
                  <a:pt x="5369795" y="276085"/>
                  <a:pt x="5369338" y="273767"/>
                  <a:pt x="5368576" y="271316"/>
                </a:cubicBezTo>
                <a:cubicBezTo>
                  <a:pt x="5367814" y="268865"/>
                  <a:pt x="5366747" y="266621"/>
                  <a:pt x="5365376" y="264584"/>
                </a:cubicBezTo>
                <a:cubicBezTo>
                  <a:pt x="5377491" y="265620"/>
                  <a:pt x="5388768" y="266294"/>
                  <a:pt x="5399208" y="266605"/>
                </a:cubicBezTo>
                <a:cubicBezTo>
                  <a:pt x="5409648" y="266916"/>
                  <a:pt x="5416963" y="267056"/>
                  <a:pt x="5421154" y="267024"/>
                </a:cubicBezTo>
                <a:cubicBezTo>
                  <a:pt x="5424906" y="267056"/>
                  <a:pt x="5427916" y="266916"/>
                  <a:pt x="5430184" y="266605"/>
                </a:cubicBezTo>
                <a:cubicBezTo>
                  <a:pt x="5432450" y="266294"/>
                  <a:pt x="5434317" y="265620"/>
                  <a:pt x="5435784" y="264584"/>
                </a:cubicBezTo>
                <a:cubicBezTo>
                  <a:pt x="5439385" y="262176"/>
                  <a:pt x="5442547" y="256699"/>
                  <a:pt x="5445271" y="248152"/>
                </a:cubicBezTo>
                <a:cubicBezTo>
                  <a:pt x="5447996" y="239606"/>
                  <a:pt x="5450624" y="226884"/>
                  <a:pt x="5453158" y="209989"/>
                </a:cubicBezTo>
                <a:lnTo>
                  <a:pt x="5315083" y="209989"/>
                </a:lnTo>
                <a:cubicBezTo>
                  <a:pt x="5318620" y="203129"/>
                  <a:pt x="5322214" y="195326"/>
                  <a:pt x="5325866" y="186578"/>
                </a:cubicBezTo>
                <a:cubicBezTo>
                  <a:pt x="5329517" y="177831"/>
                  <a:pt x="5333035" y="169176"/>
                  <a:pt x="5336420" y="160615"/>
                </a:cubicBezTo>
                <a:cubicBezTo>
                  <a:pt x="5322824" y="168088"/>
                  <a:pt x="5308943" y="175104"/>
                  <a:pt x="5294776" y="181663"/>
                </a:cubicBezTo>
                <a:cubicBezTo>
                  <a:pt x="5280609" y="188221"/>
                  <a:pt x="5266347" y="194320"/>
                  <a:pt x="5251990" y="199959"/>
                </a:cubicBezTo>
                <a:cubicBezTo>
                  <a:pt x="5251171" y="198154"/>
                  <a:pt x="5249990" y="195983"/>
                  <a:pt x="5248446" y="193448"/>
                </a:cubicBezTo>
                <a:cubicBezTo>
                  <a:pt x="5246904" y="190913"/>
                  <a:pt x="5245342" y="188816"/>
                  <a:pt x="5243760" y="187156"/>
                </a:cubicBezTo>
                <a:cubicBezTo>
                  <a:pt x="5269274" y="177960"/>
                  <a:pt x="5294141" y="167149"/>
                  <a:pt x="5318360" y="154724"/>
                </a:cubicBezTo>
                <a:cubicBezTo>
                  <a:pt x="5342579" y="142299"/>
                  <a:pt x="5365769" y="128513"/>
                  <a:pt x="5387930" y="113367"/>
                </a:cubicBezTo>
                <a:lnTo>
                  <a:pt x="5252294" y="113367"/>
                </a:lnTo>
                <a:lnTo>
                  <a:pt x="5252294" y="99994"/>
                </a:lnTo>
                <a:lnTo>
                  <a:pt x="5361718" y="99994"/>
                </a:lnTo>
                <a:lnTo>
                  <a:pt x="5361718" y="58808"/>
                </a:lnTo>
                <a:lnTo>
                  <a:pt x="5280031" y="58808"/>
                </a:lnTo>
                <a:lnTo>
                  <a:pt x="5280031" y="45739"/>
                </a:lnTo>
                <a:lnTo>
                  <a:pt x="5361718" y="45739"/>
                </a:lnTo>
                <a:close/>
                <a:moveTo>
                  <a:pt x="2812066" y="7316"/>
                </a:moveTo>
                <a:lnTo>
                  <a:pt x="2826696" y="7316"/>
                </a:lnTo>
                <a:lnTo>
                  <a:pt x="2826696" y="33224"/>
                </a:lnTo>
                <a:lnTo>
                  <a:pt x="2911735" y="33224"/>
                </a:lnTo>
                <a:lnTo>
                  <a:pt x="2911735" y="7316"/>
                </a:lnTo>
                <a:lnTo>
                  <a:pt x="2926061" y="7316"/>
                </a:lnTo>
                <a:lnTo>
                  <a:pt x="2926061" y="33224"/>
                </a:lnTo>
                <a:lnTo>
                  <a:pt x="3001651" y="33224"/>
                </a:lnTo>
                <a:lnTo>
                  <a:pt x="3001651" y="46940"/>
                </a:lnTo>
                <a:lnTo>
                  <a:pt x="2926061" y="46940"/>
                </a:lnTo>
                <a:lnTo>
                  <a:pt x="2926061" y="73762"/>
                </a:lnTo>
                <a:lnTo>
                  <a:pt x="2911735" y="73762"/>
                </a:lnTo>
                <a:lnTo>
                  <a:pt x="2911735" y="46940"/>
                </a:lnTo>
                <a:lnTo>
                  <a:pt x="2826696" y="46940"/>
                </a:lnTo>
                <a:lnTo>
                  <a:pt x="2826696" y="74676"/>
                </a:lnTo>
                <a:lnTo>
                  <a:pt x="2812066" y="74676"/>
                </a:lnTo>
                <a:lnTo>
                  <a:pt x="2812066" y="46940"/>
                </a:lnTo>
                <a:lnTo>
                  <a:pt x="2736476" y="46940"/>
                </a:lnTo>
                <a:lnTo>
                  <a:pt x="2736476" y="33224"/>
                </a:lnTo>
                <a:lnTo>
                  <a:pt x="2812066" y="33224"/>
                </a:lnTo>
                <a:close/>
                <a:moveTo>
                  <a:pt x="2484406" y="7030"/>
                </a:moveTo>
                <a:lnTo>
                  <a:pt x="2498122" y="7030"/>
                </a:lnTo>
                <a:lnTo>
                  <a:pt x="2498122" y="28671"/>
                </a:lnTo>
                <a:lnTo>
                  <a:pt x="2555729" y="28671"/>
                </a:lnTo>
                <a:lnTo>
                  <a:pt x="2555729" y="7030"/>
                </a:lnTo>
                <a:lnTo>
                  <a:pt x="2569750" y="7030"/>
                </a:lnTo>
                <a:lnTo>
                  <a:pt x="2569750" y="28671"/>
                </a:lnTo>
                <a:lnTo>
                  <a:pt x="2636806" y="28671"/>
                </a:lnTo>
                <a:lnTo>
                  <a:pt x="2636806" y="79229"/>
                </a:lnTo>
                <a:lnTo>
                  <a:pt x="2569750" y="79229"/>
                </a:lnTo>
                <a:lnTo>
                  <a:pt x="2569750" y="107614"/>
                </a:lnTo>
                <a:lnTo>
                  <a:pt x="2654484" y="107614"/>
                </a:lnTo>
                <a:cubicBezTo>
                  <a:pt x="2654472" y="107734"/>
                  <a:pt x="2654421" y="108481"/>
                  <a:pt x="2654332" y="109855"/>
                </a:cubicBezTo>
                <a:cubicBezTo>
                  <a:pt x="2654243" y="111228"/>
                  <a:pt x="2654192" y="112507"/>
                  <a:pt x="2654180" y="113690"/>
                </a:cubicBezTo>
                <a:cubicBezTo>
                  <a:pt x="2652865" y="123321"/>
                  <a:pt x="2651532" y="130648"/>
                  <a:pt x="2650179" y="135672"/>
                </a:cubicBezTo>
                <a:cubicBezTo>
                  <a:pt x="2648826" y="140696"/>
                  <a:pt x="2647112" y="144139"/>
                  <a:pt x="2645035" y="146000"/>
                </a:cubicBezTo>
                <a:cubicBezTo>
                  <a:pt x="2643258" y="147511"/>
                  <a:pt x="2641327" y="148603"/>
                  <a:pt x="2639244" y="149276"/>
                </a:cubicBezTo>
                <a:cubicBezTo>
                  <a:pt x="2637162" y="149949"/>
                  <a:pt x="2634622" y="150280"/>
                  <a:pt x="2631624" y="150267"/>
                </a:cubicBezTo>
                <a:cubicBezTo>
                  <a:pt x="2629218" y="150559"/>
                  <a:pt x="2625725" y="150661"/>
                  <a:pt x="2621147" y="150572"/>
                </a:cubicBezTo>
                <a:cubicBezTo>
                  <a:pt x="2616568" y="150483"/>
                  <a:pt x="2611628" y="150280"/>
                  <a:pt x="2606326" y="149962"/>
                </a:cubicBezTo>
                <a:cubicBezTo>
                  <a:pt x="2606161" y="148235"/>
                  <a:pt x="2605805" y="146355"/>
                  <a:pt x="2605259" y="144323"/>
                </a:cubicBezTo>
                <a:cubicBezTo>
                  <a:pt x="2604713" y="142291"/>
                  <a:pt x="2604052" y="140411"/>
                  <a:pt x="2603278" y="138683"/>
                </a:cubicBezTo>
                <a:cubicBezTo>
                  <a:pt x="2608580" y="139268"/>
                  <a:pt x="2613368" y="139624"/>
                  <a:pt x="2617642" y="139751"/>
                </a:cubicBezTo>
                <a:cubicBezTo>
                  <a:pt x="2621915" y="139878"/>
                  <a:pt x="2624950" y="139929"/>
                  <a:pt x="2626748" y="139904"/>
                </a:cubicBezTo>
                <a:cubicBezTo>
                  <a:pt x="2628557" y="139923"/>
                  <a:pt x="2630043" y="139808"/>
                  <a:pt x="2631205" y="139560"/>
                </a:cubicBezTo>
                <a:cubicBezTo>
                  <a:pt x="2632367" y="139313"/>
                  <a:pt x="2633320" y="138817"/>
                  <a:pt x="2634063" y="138073"/>
                </a:cubicBezTo>
                <a:cubicBezTo>
                  <a:pt x="2635110" y="137069"/>
                  <a:pt x="2636063" y="135111"/>
                  <a:pt x="2636920" y="132200"/>
                </a:cubicBezTo>
                <a:cubicBezTo>
                  <a:pt x="2637777" y="129289"/>
                  <a:pt x="2638654" y="125044"/>
                  <a:pt x="2639549" y="119463"/>
                </a:cubicBezTo>
                <a:lnTo>
                  <a:pt x="2569750" y="119463"/>
                </a:lnTo>
                <a:lnTo>
                  <a:pt x="2569750" y="151467"/>
                </a:lnTo>
                <a:lnTo>
                  <a:pt x="2555729" y="151467"/>
                </a:lnTo>
                <a:lnTo>
                  <a:pt x="2555729" y="119463"/>
                </a:lnTo>
                <a:lnTo>
                  <a:pt x="2486234" y="119463"/>
                </a:lnTo>
                <a:cubicBezTo>
                  <a:pt x="2480221" y="129674"/>
                  <a:pt x="2470455" y="139046"/>
                  <a:pt x="2456936" y="147581"/>
                </a:cubicBezTo>
                <a:cubicBezTo>
                  <a:pt x="2443416" y="156115"/>
                  <a:pt x="2424735" y="163811"/>
                  <a:pt x="2400891" y="170669"/>
                </a:cubicBezTo>
                <a:cubicBezTo>
                  <a:pt x="2400090" y="168745"/>
                  <a:pt x="2399024" y="166650"/>
                  <a:pt x="2397690" y="164383"/>
                </a:cubicBezTo>
                <a:cubicBezTo>
                  <a:pt x="2396357" y="162116"/>
                  <a:pt x="2394985" y="160249"/>
                  <a:pt x="2393576" y="158782"/>
                </a:cubicBezTo>
                <a:cubicBezTo>
                  <a:pt x="2413235" y="153429"/>
                  <a:pt x="2429084" y="147447"/>
                  <a:pt x="2441124" y="140837"/>
                </a:cubicBezTo>
                <a:cubicBezTo>
                  <a:pt x="2453164" y="134227"/>
                  <a:pt x="2462308" y="127102"/>
                  <a:pt x="2468556" y="119463"/>
                </a:cubicBezTo>
                <a:lnTo>
                  <a:pt x="2412168" y="119463"/>
                </a:lnTo>
                <a:cubicBezTo>
                  <a:pt x="2413737" y="112220"/>
                  <a:pt x="2415324" y="103883"/>
                  <a:pt x="2416931" y="94452"/>
                </a:cubicBezTo>
                <a:cubicBezTo>
                  <a:pt x="2418537" y="85021"/>
                  <a:pt x="2419896" y="75997"/>
                  <a:pt x="2421008" y="67380"/>
                </a:cubicBezTo>
                <a:lnTo>
                  <a:pt x="2484406" y="67380"/>
                </a:lnTo>
                <a:lnTo>
                  <a:pt x="2484406" y="65854"/>
                </a:lnTo>
                <a:lnTo>
                  <a:pt x="2484406" y="40825"/>
                </a:lnTo>
                <a:lnTo>
                  <a:pt x="2406377" y="40825"/>
                </a:lnTo>
                <a:lnTo>
                  <a:pt x="2406377" y="28671"/>
                </a:lnTo>
                <a:lnTo>
                  <a:pt x="2484406" y="28671"/>
                </a:lnTo>
                <a:close/>
                <a:moveTo>
                  <a:pt x="2136324" y="7030"/>
                </a:moveTo>
                <a:lnTo>
                  <a:pt x="2152479" y="9773"/>
                </a:lnTo>
                <a:cubicBezTo>
                  <a:pt x="2150358" y="13437"/>
                  <a:pt x="2148123" y="17158"/>
                  <a:pt x="2145773" y="20936"/>
                </a:cubicBezTo>
                <a:cubicBezTo>
                  <a:pt x="2143424" y="24715"/>
                  <a:pt x="2140884" y="28512"/>
                  <a:pt x="2138153" y="32328"/>
                </a:cubicBezTo>
                <a:lnTo>
                  <a:pt x="2222278" y="32328"/>
                </a:lnTo>
                <a:lnTo>
                  <a:pt x="2225021" y="31414"/>
                </a:lnTo>
                <a:lnTo>
                  <a:pt x="2234470" y="38103"/>
                </a:lnTo>
                <a:cubicBezTo>
                  <a:pt x="2230107" y="45844"/>
                  <a:pt x="2225040" y="53742"/>
                  <a:pt x="2219268" y="61799"/>
                </a:cubicBezTo>
                <a:cubicBezTo>
                  <a:pt x="2213496" y="69856"/>
                  <a:pt x="2207590" y="77304"/>
                  <a:pt x="2201551" y="84144"/>
                </a:cubicBezTo>
                <a:lnTo>
                  <a:pt x="2295125" y="84144"/>
                </a:lnTo>
                <a:lnTo>
                  <a:pt x="2295125" y="173108"/>
                </a:lnTo>
                <a:lnTo>
                  <a:pt x="2213743" y="173108"/>
                </a:lnTo>
                <a:lnTo>
                  <a:pt x="2213743" y="252999"/>
                </a:lnTo>
                <a:cubicBezTo>
                  <a:pt x="2213534" y="257154"/>
                  <a:pt x="2214639" y="259898"/>
                  <a:pt x="2217058" y="261232"/>
                </a:cubicBezTo>
                <a:cubicBezTo>
                  <a:pt x="2219478" y="262566"/>
                  <a:pt x="2224469" y="263176"/>
                  <a:pt x="2232031" y="263062"/>
                </a:cubicBezTo>
                <a:lnTo>
                  <a:pt x="2287200" y="263062"/>
                </a:lnTo>
                <a:cubicBezTo>
                  <a:pt x="2291906" y="263229"/>
                  <a:pt x="2295466" y="262251"/>
                  <a:pt x="2297880" y="260126"/>
                </a:cubicBezTo>
                <a:cubicBezTo>
                  <a:pt x="2300294" y="258000"/>
                  <a:pt x="2301979" y="253724"/>
                  <a:pt x="2302937" y="247296"/>
                </a:cubicBezTo>
                <a:cubicBezTo>
                  <a:pt x="2303895" y="240868"/>
                  <a:pt x="2304542" y="231283"/>
                  <a:pt x="2304879" y="218542"/>
                </a:cubicBezTo>
                <a:cubicBezTo>
                  <a:pt x="2306911" y="219787"/>
                  <a:pt x="2309171" y="220956"/>
                  <a:pt x="2311660" y="222049"/>
                </a:cubicBezTo>
                <a:cubicBezTo>
                  <a:pt x="2314150" y="223141"/>
                  <a:pt x="2316563" y="224005"/>
                  <a:pt x="2318900" y="224641"/>
                </a:cubicBezTo>
                <a:cubicBezTo>
                  <a:pt x="2318042" y="245217"/>
                  <a:pt x="2315566" y="259158"/>
                  <a:pt x="2311470" y="266466"/>
                </a:cubicBezTo>
                <a:cubicBezTo>
                  <a:pt x="2307374" y="273774"/>
                  <a:pt x="2299488" y="277198"/>
                  <a:pt x="2287810" y="276740"/>
                </a:cubicBezTo>
                <a:lnTo>
                  <a:pt x="2231422" y="276740"/>
                </a:lnTo>
                <a:cubicBezTo>
                  <a:pt x="2219008" y="276949"/>
                  <a:pt x="2210461" y="275390"/>
                  <a:pt x="2205781" y="272062"/>
                </a:cubicBezTo>
                <a:cubicBezTo>
                  <a:pt x="2201101" y="268735"/>
                  <a:pt x="2198878" y="262380"/>
                  <a:pt x="2199113" y="252999"/>
                </a:cubicBezTo>
                <a:lnTo>
                  <a:pt x="2199113" y="173108"/>
                </a:lnTo>
                <a:lnTo>
                  <a:pt x="2179606" y="173108"/>
                </a:lnTo>
                <a:cubicBezTo>
                  <a:pt x="2174897" y="189610"/>
                  <a:pt x="2167788" y="204683"/>
                  <a:pt x="2158281" y="218326"/>
                </a:cubicBezTo>
                <a:cubicBezTo>
                  <a:pt x="2148774" y="231969"/>
                  <a:pt x="2135863" y="243967"/>
                  <a:pt x="2119549" y="254318"/>
                </a:cubicBezTo>
                <a:cubicBezTo>
                  <a:pt x="2103235" y="264670"/>
                  <a:pt x="2082512" y="273160"/>
                  <a:pt x="2057381" y="279788"/>
                </a:cubicBezTo>
                <a:cubicBezTo>
                  <a:pt x="2056549" y="277840"/>
                  <a:pt x="2055317" y="275646"/>
                  <a:pt x="2053685" y="273207"/>
                </a:cubicBezTo>
                <a:cubicBezTo>
                  <a:pt x="2052054" y="270769"/>
                  <a:pt x="2050441" y="268805"/>
                  <a:pt x="2048847" y="267317"/>
                </a:cubicBezTo>
                <a:cubicBezTo>
                  <a:pt x="2072467" y="261494"/>
                  <a:pt x="2091978" y="254010"/>
                  <a:pt x="2107380" y="244864"/>
                </a:cubicBezTo>
                <a:cubicBezTo>
                  <a:pt x="2122781" y="235718"/>
                  <a:pt x="2135000" y="225114"/>
                  <a:pt x="2144035" y="213053"/>
                </a:cubicBezTo>
                <a:cubicBezTo>
                  <a:pt x="2153070" y="200992"/>
                  <a:pt x="2159847" y="187677"/>
                  <a:pt x="2164366" y="173108"/>
                </a:cubicBezTo>
                <a:lnTo>
                  <a:pt x="2079936" y="173108"/>
                </a:lnTo>
                <a:lnTo>
                  <a:pt x="2079936" y="96302"/>
                </a:lnTo>
                <a:cubicBezTo>
                  <a:pt x="2076291" y="99477"/>
                  <a:pt x="2072608" y="102500"/>
                  <a:pt x="2068887" y="105371"/>
                </a:cubicBezTo>
                <a:cubicBezTo>
                  <a:pt x="2065166" y="108242"/>
                  <a:pt x="2061331" y="111114"/>
                  <a:pt x="2057381" y="113986"/>
                </a:cubicBezTo>
                <a:cubicBezTo>
                  <a:pt x="2056086" y="112233"/>
                  <a:pt x="2054409" y="110403"/>
                  <a:pt x="2052352" y="108496"/>
                </a:cubicBezTo>
                <a:cubicBezTo>
                  <a:pt x="2050295" y="106590"/>
                  <a:pt x="2048313" y="105065"/>
                  <a:pt x="2046408" y="103922"/>
                </a:cubicBezTo>
                <a:cubicBezTo>
                  <a:pt x="2067662" y="89513"/>
                  <a:pt x="2085886" y="73633"/>
                  <a:pt x="2101082" y="56281"/>
                </a:cubicBezTo>
                <a:cubicBezTo>
                  <a:pt x="2116277" y="38928"/>
                  <a:pt x="2128025" y="22512"/>
                  <a:pt x="2136324" y="7030"/>
                </a:cubicBezTo>
                <a:close/>
                <a:moveTo>
                  <a:pt x="401403" y="7030"/>
                </a:moveTo>
                <a:lnTo>
                  <a:pt x="414509" y="11297"/>
                </a:lnTo>
                <a:cubicBezTo>
                  <a:pt x="412223" y="15894"/>
                  <a:pt x="409709" y="20492"/>
                  <a:pt x="406965" y="25089"/>
                </a:cubicBezTo>
                <a:cubicBezTo>
                  <a:pt x="404222" y="29687"/>
                  <a:pt x="401250" y="34132"/>
                  <a:pt x="398050" y="38424"/>
                </a:cubicBezTo>
                <a:lnTo>
                  <a:pt x="587026" y="38424"/>
                </a:lnTo>
                <a:lnTo>
                  <a:pt x="587026" y="51493"/>
                </a:lnTo>
                <a:lnTo>
                  <a:pt x="388601" y="51493"/>
                </a:lnTo>
                <a:cubicBezTo>
                  <a:pt x="381388" y="60522"/>
                  <a:pt x="373793" y="68935"/>
                  <a:pt x="365817" y="76730"/>
                </a:cubicBezTo>
                <a:cubicBezTo>
                  <a:pt x="357842" y="84526"/>
                  <a:pt x="349790" y="91562"/>
                  <a:pt x="341662" y="97838"/>
                </a:cubicBezTo>
                <a:cubicBezTo>
                  <a:pt x="340786" y="96171"/>
                  <a:pt x="339414" y="94086"/>
                  <a:pt x="337547" y="91581"/>
                </a:cubicBezTo>
                <a:cubicBezTo>
                  <a:pt x="335680" y="89077"/>
                  <a:pt x="334004" y="86994"/>
                  <a:pt x="332518" y="85333"/>
                </a:cubicBezTo>
                <a:cubicBezTo>
                  <a:pt x="346037" y="75867"/>
                  <a:pt x="358928" y="64343"/>
                  <a:pt x="371190" y="50760"/>
                </a:cubicBezTo>
                <a:cubicBezTo>
                  <a:pt x="383451" y="37176"/>
                  <a:pt x="393522" y="22600"/>
                  <a:pt x="401403" y="7030"/>
                </a:cubicBezTo>
                <a:close/>
                <a:moveTo>
                  <a:pt x="3976402" y="7011"/>
                </a:moveTo>
                <a:lnTo>
                  <a:pt x="3989203" y="13107"/>
                </a:lnTo>
                <a:cubicBezTo>
                  <a:pt x="3987019" y="17120"/>
                  <a:pt x="3984378" y="21286"/>
                  <a:pt x="3981278" y="25604"/>
                </a:cubicBezTo>
                <a:cubicBezTo>
                  <a:pt x="3998322" y="48578"/>
                  <a:pt x="4017804" y="68695"/>
                  <a:pt x="4039724" y="85954"/>
                </a:cubicBezTo>
                <a:cubicBezTo>
                  <a:pt x="4061644" y="103213"/>
                  <a:pt x="4086155" y="118758"/>
                  <a:pt x="4113257" y="132588"/>
                </a:cubicBezTo>
                <a:cubicBezTo>
                  <a:pt x="4111232" y="134043"/>
                  <a:pt x="4109263" y="135935"/>
                  <a:pt x="4107352" y="138265"/>
                </a:cubicBezTo>
                <a:cubicBezTo>
                  <a:pt x="4105440" y="140596"/>
                  <a:pt x="4103852" y="142869"/>
                  <a:pt x="4102589" y="145085"/>
                </a:cubicBezTo>
                <a:cubicBezTo>
                  <a:pt x="4076465" y="130842"/>
                  <a:pt x="4052742" y="115056"/>
                  <a:pt x="4031418" y="97727"/>
                </a:cubicBezTo>
                <a:cubicBezTo>
                  <a:pt x="4010095" y="80398"/>
                  <a:pt x="3990639" y="60116"/>
                  <a:pt x="3973049" y="36881"/>
                </a:cubicBezTo>
                <a:cubicBezTo>
                  <a:pt x="3956609" y="59055"/>
                  <a:pt x="3937292" y="79477"/>
                  <a:pt x="3915099" y="98146"/>
                </a:cubicBezTo>
                <a:cubicBezTo>
                  <a:pt x="3892906" y="116815"/>
                  <a:pt x="3869550" y="132360"/>
                  <a:pt x="3845033" y="144780"/>
                </a:cubicBezTo>
                <a:cubicBezTo>
                  <a:pt x="3843642" y="142717"/>
                  <a:pt x="3842004" y="140520"/>
                  <a:pt x="3840118" y="138189"/>
                </a:cubicBezTo>
                <a:cubicBezTo>
                  <a:pt x="3838232" y="135859"/>
                  <a:pt x="3836213" y="133890"/>
                  <a:pt x="3834060" y="132284"/>
                </a:cubicBezTo>
                <a:cubicBezTo>
                  <a:pt x="3863156" y="118491"/>
                  <a:pt x="3890232" y="100584"/>
                  <a:pt x="3915290" y="78563"/>
                </a:cubicBezTo>
                <a:cubicBezTo>
                  <a:pt x="3940346" y="56541"/>
                  <a:pt x="3960717" y="32690"/>
                  <a:pt x="3976402" y="7011"/>
                </a:cubicBezTo>
                <a:close/>
                <a:moveTo>
                  <a:pt x="5645868" y="6420"/>
                </a:moveTo>
                <a:lnTo>
                  <a:pt x="5659888" y="6420"/>
                </a:lnTo>
                <a:lnTo>
                  <a:pt x="5659888" y="72543"/>
                </a:lnTo>
                <a:lnTo>
                  <a:pt x="5696769" y="72543"/>
                </a:lnTo>
                <a:lnTo>
                  <a:pt x="5696769" y="86564"/>
                </a:lnTo>
                <a:lnTo>
                  <a:pt x="5659888" y="86564"/>
                </a:lnTo>
                <a:lnTo>
                  <a:pt x="5659888" y="101200"/>
                </a:lnTo>
                <a:cubicBezTo>
                  <a:pt x="5663354" y="105013"/>
                  <a:pt x="5667870" y="110191"/>
                  <a:pt x="5673435" y="116733"/>
                </a:cubicBezTo>
                <a:cubicBezTo>
                  <a:pt x="5679000" y="123275"/>
                  <a:pt x="5684328" y="129647"/>
                  <a:pt x="5689420" y="135848"/>
                </a:cubicBezTo>
                <a:cubicBezTo>
                  <a:pt x="5694512" y="142049"/>
                  <a:pt x="5698079" y="146545"/>
                  <a:pt x="5700122" y="149334"/>
                </a:cubicBezTo>
                <a:lnTo>
                  <a:pt x="5691892" y="161534"/>
                </a:lnTo>
                <a:cubicBezTo>
                  <a:pt x="5688711" y="156567"/>
                  <a:pt x="5684024" y="149814"/>
                  <a:pt x="5677834" y="141276"/>
                </a:cubicBezTo>
                <a:cubicBezTo>
                  <a:pt x="5671642" y="132737"/>
                  <a:pt x="5665660" y="124766"/>
                  <a:pt x="5659888" y="117360"/>
                </a:cubicBezTo>
                <a:lnTo>
                  <a:pt x="5659888" y="282226"/>
                </a:lnTo>
                <a:lnTo>
                  <a:pt x="5645868" y="282226"/>
                </a:lnTo>
                <a:lnTo>
                  <a:pt x="5645868" y="121629"/>
                </a:lnTo>
                <a:cubicBezTo>
                  <a:pt x="5640114" y="141018"/>
                  <a:pt x="5633409" y="159518"/>
                  <a:pt x="5625751" y="177128"/>
                </a:cubicBezTo>
                <a:cubicBezTo>
                  <a:pt x="5618092" y="194739"/>
                  <a:pt x="5610168" y="209351"/>
                  <a:pt x="5601976" y="220965"/>
                </a:cubicBezTo>
                <a:cubicBezTo>
                  <a:pt x="5600992" y="218755"/>
                  <a:pt x="5599684" y="216473"/>
                  <a:pt x="5598052" y="214116"/>
                </a:cubicBezTo>
                <a:cubicBezTo>
                  <a:pt x="5596420" y="211759"/>
                  <a:pt x="5594884" y="209783"/>
                  <a:pt x="5593442" y="208188"/>
                </a:cubicBezTo>
                <a:cubicBezTo>
                  <a:pt x="5600028" y="199353"/>
                  <a:pt x="5606567" y="188301"/>
                  <a:pt x="5613062" y="175032"/>
                </a:cubicBezTo>
                <a:cubicBezTo>
                  <a:pt x="5619557" y="161762"/>
                  <a:pt x="5625510" y="147460"/>
                  <a:pt x="5630921" y="132123"/>
                </a:cubicBezTo>
                <a:cubicBezTo>
                  <a:pt x="5636332" y="116787"/>
                  <a:pt x="5640704" y="101600"/>
                  <a:pt x="5644038" y="86564"/>
                </a:cubicBezTo>
                <a:lnTo>
                  <a:pt x="5597709" y="86564"/>
                </a:lnTo>
                <a:lnTo>
                  <a:pt x="5597709" y="72543"/>
                </a:lnTo>
                <a:lnTo>
                  <a:pt x="5645868" y="72543"/>
                </a:lnTo>
                <a:close/>
                <a:moveTo>
                  <a:pt x="1103376" y="6420"/>
                </a:moveTo>
                <a:lnTo>
                  <a:pt x="1286523" y="6420"/>
                </a:lnTo>
                <a:lnTo>
                  <a:pt x="1286523" y="96298"/>
                </a:lnTo>
                <a:lnTo>
                  <a:pt x="1182894" y="96298"/>
                </a:lnTo>
                <a:lnTo>
                  <a:pt x="1196939" y="100574"/>
                </a:lnTo>
                <a:cubicBezTo>
                  <a:pt x="1195704" y="103024"/>
                  <a:pt x="1194355" y="105455"/>
                  <a:pt x="1192891" y="107866"/>
                </a:cubicBezTo>
                <a:cubicBezTo>
                  <a:pt x="1191427" y="110278"/>
                  <a:pt x="1189926" y="112632"/>
                  <a:pt x="1188385" y="114929"/>
                </a:cubicBezTo>
                <a:lnTo>
                  <a:pt x="1244492" y="114929"/>
                </a:lnTo>
                <a:lnTo>
                  <a:pt x="1252114" y="113402"/>
                </a:lnTo>
                <a:lnTo>
                  <a:pt x="1280128" y="126498"/>
                </a:lnTo>
                <a:cubicBezTo>
                  <a:pt x="1267454" y="157603"/>
                  <a:pt x="1248715" y="182406"/>
                  <a:pt x="1223913" y="200908"/>
                </a:cubicBezTo>
                <a:cubicBezTo>
                  <a:pt x="1199111" y="219409"/>
                  <a:pt x="1170300" y="233320"/>
                  <a:pt x="1137478" y="242640"/>
                </a:cubicBezTo>
                <a:cubicBezTo>
                  <a:pt x="1144519" y="243529"/>
                  <a:pt x="1151954" y="244113"/>
                  <a:pt x="1159783" y="244393"/>
                </a:cubicBezTo>
                <a:cubicBezTo>
                  <a:pt x="1167612" y="244672"/>
                  <a:pt x="1175722" y="244799"/>
                  <a:pt x="1184111" y="244774"/>
                </a:cubicBezTo>
                <a:cubicBezTo>
                  <a:pt x="1194844" y="244770"/>
                  <a:pt x="1207194" y="244439"/>
                  <a:pt x="1221162" y="243780"/>
                </a:cubicBezTo>
                <a:cubicBezTo>
                  <a:pt x="1235130" y="243122"/>
                  <a:pt x="1249147" y="242158"/>
                  <a:pt x="1263212" y="240890"/>
                </a:cubicBezTo>
                <a:cubicBezTo>
                  <a:pt x="1277278" y="239621"/>
                  <a:pt x="1289823" y="238071"/>
                  <a:pt x="1300849" y="236238"/>
                </a:cubicBezTo>
                <a:cubicBezTo>
                  <a:pt x="1298074" y="242764"/>
                  <a:pt x="1295318" y="250583"/>
                  <a:pt x="1292581" y="259694"/>
                </a:cubicBezTo>
                <a:cubicBezTo>
                  <a:pt x="1289844" y="268806"/>
                  <a:pt x="1288231" y="276622"/>
                  <a:pt x="1287742" y="283144"/>
                </a:cubicBezTo>
                <a:cubicBezTo>
                  <a:pt x="1279873" y="283668"/>
                  <a:pt x="1269857" y="284210"/>
                  <a:pt x="1257694" y="284768"/>
                </a:cubicBezTo>
                <a:cubicBezTo>
                  <a:pt x="1245530" y="285326"/>
                  <a:pt x="1232755" y="285800"/>
                  <a:pt x="1219368" y="286189"/>
                </a:cubicBezTo>
                <a:cubicBezTo>
                  <a:pt x="1205982" y="286578"/>
                  <a:pt x="1193519" y="286781"/>
                  <a:pt x="1181980" y="286798"/>
                </a:cubicBezTo>
                <a:cubicBezTo>
                  <a:pt x="1161947" y="286900"/>
                  <a:pt x="1144792" y="285783"/>
                  <a:pt x="1130518" y="283448"/>
                </a:cubicBezTo>
                <a:cubicBezTo>
                  <a:pt x="1116243" y="281114"/>
                  <a:pt x="1103433" y="276952"/>
                  <a:pt x="1092086" y="270963"/>
                </a:cubicBezTo>
                <a:cubicBezTo>
                  <a:pt x="1084742" y="266909"/>
                  <a:pt x="1078314" y="263064"/>
                  <a:pt x="1072802" y="259429"/>
                </a:cubicBezTo>
                <a:cubicBezTo>
                  <a:pt x="1067289" y="255794"/>
                  <a:pt x="1062844" y="253852"/>
                  <a:pt x="1059466" y="253605"/>
                </a:cubicBezTo>
                <a:cubicBezTo>
                  <a:pt x="1056787" y="253776"/>
                  <a:pt x="1053882" y="255904"/>
                  <a:pt x="1050751" y="259989"/>
                </a:cubicBezTo>
                <a:cubicBezTo>
                  <a:pt x="1047620" y="264074"/>
                  <a:pt x="1044489" y="269090"/>
                  <a:pt x="1041359" y="275036"/>
                </a:cubicBezTo>
                <a:cubicBezTo>
                  <a:pt x="1038228" y="280983"/>
                  <a:pt x="1035323" y="286834"/>
                  <a:pt x="1032644" y="292589"/>
                </a:cubicBezTo>
                <a:lnTo>
                  <a:pt x="1002164" y="248732"/>
                </a:lnTo>
                <a:cubicBezTo>
                  <a:pt x="1009104" y="240929"/>
                  <a:pt x="1016178" y="234287"/>
                  <a:pt x="1023385" y="228806"/>
                </a:cubicBezTo>
                <a:cubicBezTo>
                  <a:pt x="1030593" y="223326"/>
                  <a:pt x="1037438" y="219198"/>
                  <a:pt x="1043921" y="216422"/>
                </a:cubicBezTo>
                <a:lnTo>
                  <a:pt x="1043921" y="140818"/>
                </a:lnTo>
                <a:lnTo>
                  <a:pt x="1012222" y="140818"/>
                </a:lnTo>
                <a:lnTo>
                  <a:pt x="1012222" y="100280"/>
                </a:lnTo>
                <a:lnTo>
                  <a:pt x="1086288" y="100280"/>
                </a:lnTo>
                <a:lnTo>
                  <a:pt x="1086288" y="224039"/>
                </a:lnTo>
                <a:cubicBezTo>
                  <a:pt x="1087973" y="225100"/>
                  <a:pt x="1089791" y="226180"/>
                  <a:pt x="1091743" y="227279"/>
                </a:cubicBezTo>
                <a:cubicBezTo>
                  <a:pt x="1093694" y="228378"/>
                  <a:pt x="1095741" y="229534"/>
                  <a:pt x="1097884" y="230748"/>
                </a:cubicBezTo>
                <a:cubicBezTo>
                  <a:pt x="1101562" y="232876"/>
                  <a:pt x="1105562" y="234718"/>
                  <a:pt x="1109883" y="236274"/>
                </a:cubicBezTo>
                <a:cubicBezTo>
                  <a:pt x="1114204" y="237831"/>
                  <a:pt x="1118734" y="239139"/>
                  <a:pt x="1123472" y="240200"/>
                </a:cubicBezTo>
                <a:cubicBezTo>
                  <a:pt x="1120808" y="235175"/>
                  <a:pt x="1117763" y="230055"/>
                  <a:pt x="1114338" y="224840"/>
                </a:cubicBezTo>
                <a:cubicBezTo>
                  <a:pt x="1110912" y="219624"/>
                  <a:pt x="1107563" y="215190"/>
                  <a:pt x="1104290" y="211537"/>
                </a:cubicBezTo>
                <a:cubicBezTo>
                  <a:pt x="1113740" y="209562"/>
                  <a:pt x="1122928" y="207186"/>
                  <a:pt x="1131854" y="204410"/>
                </a:cubicBezTo>
                <a:cubicBezTo>
                  <a:pt x="1140779" y="201634"/>
                  <a:pt x="1149371" y="198420"/>
                  <a:pt x="1157630" y="194767"/>
                </a:cubicBezTo>
                <a:cubicBezTo>
                  <a:pt x="1154391" y="191699"/>
                  <a:pt x="1151095" y="188687"/>
                  <a:pt x="1147742" y="185734"/>
                </a:cubicBezTo>
                <a:cubicBezTo>
                  <a:pt x="1144389" y="182780"/>
                  <a:pt x="1141171" y="179997"/>
                  <a:pt x="1138087" y="177386"/>
                </a:cubicBezTo>
                <a:lnTo>
                  <a:pt x="1168283" y="152993"/>
                </a:lnTo>
                <a:cubicBezTo>
                  <a:pt x="1172189" y="155953"/>
                  <a:pt x="1176478" y="159256"/>
                  <a:pt x="1181150" y="162903"/>
                </a:cubicBezTo>
                <a:cubicBezTo>
                  <a:pt x="1185822" y="166549"/>
                  <a:pt x="1190270" y="170157"/>
                  <a:pt x="1194495" y="173727"/>
                </a:cubicBezTo>
                <a:cubicBezTo>
                  <a:pt x="1199390" y="170056"/>
                  <a:pt x="1204015" y="166117"/>
                  <a:pt x="1208368" y="161912"/>
                </a:cubicBezTo>
                <a:cubicBezTo>
                  <a:pt x="1212721" y="157706"/>
                  <a:pt x="1216729" y="153310"/>
                  <a:pt x="1220394" y="148724"/>
                </a:cubicBezTo>
                <a:lnTo>
                  <a:pt x="1161283" y="148724"/>
                </a:lnTo>
                <a:cubicBezTo>
                  <a:pt x="1154677" y="155750"/>
                  <a:pt x="1147750" y="162204"/>
                  <a:pt x="1140502" y="168086"/>
                </a:cubicBezTo>
                <a:cubicBezTo>
                  <a:pt x="1133253" y="173969"/>
                  <a:pt x="1125953" y="179203"/>
                  <a:pt x="1118601" y="183790"/>
                </a:cubicBezTo>
                <a:cubicBezTo>
                  <a:pt x="1115105" y="179502"/>
                  <a:pt x="1110446" y="174356"/>
                  <a:pt x="1104624" y="168353"/>
                </a:cubicBezTo>
                <a:cubicBezTo>
                  <a:pt x="1098801" y="162350"/>
                  <a:pt x="1093605" y="157433"/>
                  <a:pt x="1089035" y="153603"/>
                </a:cubicBezTo>
                <a:cubicBezTo>
                  <a:pt x="1101983" y="147086"/>
                  <a:pt x="1114033" y="138874"/>
                  <a:pt x="1125186" y="128966"/>
                </a:cubicBezTo>
                <a:cubicBezTo>
                  <a:pt x="1136340" y="119058"/>
                  <a:pt x="1145729" y="108168"/>
                  <a:pt x="1153354" y="96298"/>
                </a:cubicBezTo>
                <a:lnTo>
                  <a:pt x="1103376" y="96298"/>
                </a:lnTo>
                <a:close/>
                <a:moveTo>
                  <a:pt x="1050932" y="3372"/>
                </a:moveTo>
                <a:cubicBezTo>
                  <a:pt x="1058583" y="11264"/>
                  <a:pt x="1066597" y="19918"/>
                  <a:pt x="1074974" y="29336"/>
                </a:cubicBezTo>
                <a:cubicBezTo>
                  <a:pt x="1083351" y="38753"/>
                  <a:pt x="1090072" y="47265"/>
                  <a:pt x="1095137" y="54871"/>
                </a:cubicBezTo>
                <a:lnTo>
                  <a:pt x="1059771" y="81379"/>
                </a:lnTo>
                <a:cubicBezTo>
                  <a:pt x="1055478" y="73626"/>
                  <a:pt x="1049357" y="64762"/>
                  <a:pt x="1041407" y="54787"/>
                </a:cubicBezTo>
                <a:cubicBezTo>
                  <a:pt x="1033456" y="44813"/>
                  <a:pt x="1025659" y="35490"/>
                  <a:pt x="1018013" y="26819"/>
                </a:cubicBezTo>
                <a:close/>
                <a:moveTo>
                  <a:pt x="851897" y="305"/>
                </a:moveTo>
                <a:lnTo>
                  <a:pt x="955529" y="305"/>
                </a:lnTo>
                <a:lnTo>
                  <a:pt x="955529" y="39929"/>
                </a:lnTo>
                <a:lnTo>
                  <a:pt x="895484" y="39929"/>
                </a:lnTo>
                <a:lnTo>
                  <a:pt x="895484" y="193853"/>
                </a:lnTo>
                <a:lnTo>
                  <a:pt x="851897" y="193853"/>
                </a:lnTo>
                <a:close/>
                <a:moveTo>
                  <a:pt x="1394746" y="0"/>
                </a:moveTo>
                <a:lnTo>
                  <a:pt x="1437113" y="7620"/>
                </a:lnTo>
                <a:cubicBezTo>
                  <a:pt x="1436345" y="11596"/>
                  <a:pt x="1435519" y="15609"/>
                  <a:pt x="1434637" y="19660"/>
                </a:cubicBezTo>
                <a:cubicBezTo>
                  <a:pt x="1433754" y="23711"/>
                  <a:pt x="1432852" y="27725"/>
                  <a:pt x="1431932" y="31700"/>
                </a:cubicBezTo>
                <a:lnTo>
                  <a:pt x="1470946" y="31700"/>
                </a:lnTo>
                <a:lnTo>
                  <a:pt x="1470946" y="73457"/>
                </a:lnTo>
                <a:lnTo>
                  <a:pt x="1420044" y="73457"/>
                </a:lnTo>
                <a:lnTo>
                  <a:pt x="1416082" y="84735"/>
                </a:lnTo>
                <a:lnTo>
                  <a:pt x="1451744" y="84735"/>
                </a:lnTo>
                <a:lnTo>
                  <a:pt x="1451744" y="125578"/>
                </a:lnTo>
                <a:lnTo>
                  <a:pt x="1465460" y="125578"/>
                </a:lnTo>
                <a:lnTo>
                  <a:pt x="1465460" y="165202"/>
                </a:lnTo>
                <a:lnTo>
                  <a:pt x="1451744" y="165202"/>
                </a:lnTo>
                <a:lnTo>
                  <a:pt x="1451744" y="188679"/>
                </a:lnTo>
                <a:lnTo>
                  <a:pt x="1469422" y="186244"/>
                </a:lnTo>
                <a:lnTo>
                  <a:pt x="1471556" y="224028"/>
                </a:lnTo>
                <a:lnTo>
                  <a:pt x="1451744" y="227686"/>
                </a:lnTo>
                <a:lnTo>
                  <a:pt x="1451744" y="289256"/>
                </a:lnTo>
                <a:lnTo>
                  <a:pt x="1411510" y="289256"/>
                </a:lnTo>
                <a:lnTo>
                  <a:pt x="1411510" y="235001"/>
                </a:lnTo>
                <a:cubicBezTo>
                  <a:pt x="1402182" y="236532"/>
                  <a:pt x="1393101" y="238043"/>
                  <a:pt x="1384268" y="239535"/>
                </a:cubicBezTo>
                <a:cubicBezTo>
                  <a:pt x="1375436" y="241027"/>
                  <a:pt x="1367041" y="242462"/>
                  <a:pt x="1359084" y="243840"/>
                </a:cubicBezTo>
                <a:lnTo>
                  <a:pt x="1350550" y="201464"/>
                </a:lnTo>
                <a:cubicBezTo>
                  <a:pt x="1358976" y="200551"/>
                  <a:pt x="1368336" y="199486"/>
                  <a:pt x="1378630" y="198268"/>
                </a:cubicBezTo>
                <a:cubicBezTo>
                  <a:pt x="1388923" y="197050"/>
                  <a:pt x="1399883" y="195680"/>
                  <a:pt x="1411510" y="194158"/>
                </a:cubicBezTo>
                <a:lnTo>
                  <a:pt x="1411510" y="165202"/>
                </a:lnTo>
                <a:lnTo>
                  <a:pt x="1388955" y="165202"/>
                </a:lnTo>
                <a:cubicBezTo>
                  <a:pt x="1384122" y="165215"/>
                  <a:pt x="1379309" y="165647"/>
                  <a:pt x="1374515" y="166499"/>
                </a:cubicBezTo>
                <a:cubicBezTo>
                  <a:pt x="1369721" y="167351"/>
                  <a:pt x="1366508" y="168547"/>
                  <a:pt x="1364876" y="170085"/>
                </a:cubicBezTo>
                <a:cubicBezTo>
                  <a:pt x="1363682" y="165847"/>
                  <a:pt x="1361802" y="159990"/>
                  <a:pt x="1359237" y="152516"/>
                </a:cubicBezTo>
                <a:cubicBezTo>
                  <a:pt x="1356671" y="145041"/>
                  <a:pt x="1354182" y="138500"/>
                  <a:pt x="1351769" y="132893"/>
                </a:cubicBezTo>
                <a:cubicBezTo>
                  <a:pt x="1355192" y="131820"/>
                  <a:pt x="1358176" y="129318"/>
                  <a:pt x="1360723" y="125388"/>
                </a:cubicBezTo>
                <a:cubicBezTo>
                  <a:pt x="1363269" y="121457"/>
                  <a:pt x="1365872" y="116136"/>
                  <a:pt x="1368533" y="109424"/>
                </a:cubicBezTo>
                <a:cubicBezTo>
                  <a:pt x="1369784" y="106458"/>
                  <a:pt x="1371397" y="101873"/>
                  <a:pt x="1373372" y="95670"/>
                </a:cubicBezTo>
                <a:cubicBezTo>
                  <a:pt x="1375347" y="89466"/>
                  <a:pt x="1377493" y="82061"/>
                  <a:pt x="1379811" y="73457"/>
                </a:cubicBezTo>
                <a:lnTo>
                  <a:pt x="1354208" y="73457"/>
                </a:lnTo>
                <a:lnTo>
                  <a:pt x="1354208" y="31700"/>
                </a:lnTo>
                <a:lnTo>
                  <a:pt x="1389564" y="31700"/>
                </a:lnTo>
                <a:cubicBezTo>
                  <a:pt x="1390638" y="26493"/>
                  <a:pt x="1391616" y="21209"/>
                  <a:pt x="1392498" y="15850"/>
                </a:cubicBezTo>
                <a:cubicBezTo>
                  <a:pt x="1393381" y="10491"/>
                  <a:pt x="1394130" y="5207"/>
                  <a:pt x="139474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grpSp>
        <p:nvGrpSpPr>
          <p:cNvPr id="5" name="组合 4">
            <a:extLst>
              <a:ext uri="{FF2B5EF4-FFF2-40B4-BE49-F238E27FC236}">
                <a16:creationId xmlns:a16="http://schemas.microsoft.com/office/drawing/2014/main" id="{13151D47-C5A2-DAF8-2004-E1EF4F3E30B3}"/>
              </a:ext>
            </a:extLst>
          </p:cNvPr>
          <p:cNvGrpSpPr/>
          <p:nvPr userDrawn="1"/>
        </p:nvGrpSpPr>
        <p:grpSpPr>
          <a:xfrm>
            <a:off x="-107358" y="5627230"/>
            <a:ext cx="5023430" cy="263942"/>
            <a:chOff x="-193197" y="5968476"/>
            <a:chExt cx="4166408" cy="218912"/>
          </a:xfrm>
        </p:grpSpPr>
        <p:sp>
          <p:nvSpPr>
            <p:cNvPr id="6" name="矩形 7">
              <a:extLst>
                <a:ext uri="{FF2B5EF4-FFF2-40B4-BE49-F238E27FC236}">
                  <a16:creationId xmlns:a16="http://schemas.microsoft.com/office/drawing/2014/main" id="{4B1646FE-050A-F5A2-A18E-C6A6D04EFB7F}"/>
                </a:ext>
              </a:extLst>
            </p:cNvPr>
            <p:cNvSpPr/>
            <p:nvPr/>
          </p:nvSpPr>
          <p:spPr>
            <a:xfrm flipH="1" flipV="1">
              <a:off x="-193197" y="5968476"/>
              <a:ext cx="4166408" cy="2189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文本框 6">
              <a:extLst>
                <a:ext uri="{FF2B5EF4-FFF2-40B4-BE49-F238E27FC236}">
                  <a16:creationId xmlns:a16="http://schemas.microsoft.com/office/drawing/2014/main" id="{D529B74E-7418-DB1B-BD52-C6DC316F090C}"/>
                </a:ext>
              </a:extLst>
            </p:cNvPr>
            <p:cNvSpPr txBox="1"/>
            <p:nvPr/>
          </p:nvSpPr>
          <p:spPr>
            <a:xfrm>
              <a:off x="2569299" y="6006434"/>
              <a:ext cx="1141393" cy="130301"/>
            </a:xfrm>
            <a:custGeom>
              <a:avLst/>
              <a:gdLst/>
              <a:ahLst/>
              <a:cxnLst/>
              <a:rect l="l" t="t" r="r" b="b"/>
              <a:pathLst>
                <a:path w="2052266" h="234286">
                  <a:moveTo>
                    <a:pt x="368641" y="144475"/>
                  </a:moveTo>
                  <a:cubicBezTo>
                    <a:pt x="374814" y="144618"/>
                    <a:pt x="379830" y="146730"/>
                    <a:pt x="383690" y="150813"/>
                  </a:cubicBezTo>
                  <a:cubicBezTo>
                    <a:pt x="387550" y="154895"/>
                    <a:pt x="389539" y="160088"/>
                    <a:pt x="389658" y="166392"/>
                  </a:cubicBezTo>
                  <a:cubicBezTo>
                    <a:pt x="389539" y="172707"/>
                    <a:pt x="387550" y="177907"/>
                    <a:pt x="383690" y="181994"/>
                  </a:cubicBezTo>
                  <a:cubicBezTo>
                    <a:pt x="379830" y="186080"/>
                    <a:pt x="374814" y="188194"/>
                    <a:pt x="368641" y="188337"/>
                  </a:cubicBezTo>
                  <a:cubicBezTo>
                    <a:pt x="362578" y="188194"/>
                    <a:pt x="357628" y="186080"/>
                    <a:pt x="353793" y="181996"/>
                  </a:cubicBezTo>
                  <a:cubicBezTo>
                    <a:pt x="349957" y="177911"/>
                    <a:pt x="347977" y="172714"/>
                    <a:pt x="347853" y="166406"/>
                  </a:cubicBezTo>
                  <a:cubicBezTo>
                    <a:pt x="347977" y="160095"/>
                    <a:pt x="349957" y="154898"/>
                    <a:pt x="353793" y="150814"/>
                  </a:cubicBezTo>
                  <a:cubicBezTo>
                    <a:pt x="357628" y="146731"/>
                    <a:pt x="362578" y="144618"/>
                    <a:pt x="368641" y="144475"/>
                  </a:cubicBezTo>
                  <a:close/>
                  <a:moveTo>
                    <a:pt x="693115" y="123659"/>
                  </a:moveTo>
                  <a:cubicBezTo>
                    <a:pt x="677769" y="125745"/>
                    <a:pt x="666942" y="128833"/>
                    <a:pt x="660632" y="132920"/>
                  </a:cubicBezTo>
                  <a:cubicBezTo>
                    <a:pt x="654322" y="137008"/>
                    <a:pt x="651272" y="141924"/>
                    <a:pt x="651481" y="147670"/>
                  </a:cubicBezTo>
                  <a:cubicBezTo>
                    <a:pt x="651572" y="152672"/>
                    <a:pt x="653164" y="156331"/>
                    <a:pt x="656257" y="158647"/>
                  </a:cubicBezTo>
                  <a:cubicBezTo>
                    <a:pt x="659350" y="160962"/>
                    <a:pt x="663401" y="162106"/>
                    <a:pt x="668409" y="162077"/>
                  </a:cubicBezTo>
                  <a:cubicBezTo>
                    <a:pt x="673142" y="162053"/>
                    <a:pt x="677460" y="160957"/>
                    <a:pt x="681363" y="158790"/>
                  </a:cubicBezTo>
                  <a:cubicBezTo>
                    <a:pt x="685266" y="156622"/>
                    <a:pt x="689183" y="153525"/>
                    <a:pt x="693115" y="149500"/>
                  </a:cubicBezTo>
                  <a:close/>
                  <a:moveTo>
                    <a:pt x="1837168" y="81581"/>
                  </a:moveTo>
                  <a:cubicBezTo>
                    <a:pt x="1832865" y="81576"/>
                    <a:pt x="1828662" y="82672"/>
                    <a:pt x="1824559" y="84868"/>
                  </a:cubicBezTo>
                  <a:cubicBezTo>
                    <a:pt x="1820456" y="87064"/>
                    <a:pt x="1816196" y="90390"/>
                    <a:pt x="1811779" y="94844"/>
                  </a:cubicBezTo>
                  <a:lnTo>
                    <a:pt x="1811779" y="151104"/>
                  </a:lnTo>
                  <a:cubicBezTo>
                    <a:pt x="1815925" y="154605"/>
                    <a:pt x="1819985" y="157091"/>
                    <a:pt x="1823959" y="158562"/>
                  </a:cubicBezTo>
                  <a:cubicBezTo>
                    <a:pt x="1827933" y="160034"/>
                    <a:pt x="1831650" y="160748"/>
                    <a:pt x="1835109" y="160705"/>
                  </a:cubicBezTo>
                  <a:cubicBezTo>
                    <a:pt x="1843058" y="160734"/>
                    <a:pt x="1849576" y="157362"/>
                    <a:pt x="1854666" y="150588"/>
                  </a:cubicBezTo>
                  <a:cubicBezTo>
                    <a:pt x="1859755" y="143814"/>
                    <a:pt x="1862385" y="133466"/>
                    <a:pt x="1862557" y="119542"/>
                  </a:cubicBezTo>
                  <a:cubicBezTo>
                    <a:pt x="1862600" y="107255"/>
                    <a:pt x="1860570" y="97870"/>
                    <a:pt x="1856467" y="91386"/>
                  </a:cubicBezTo>
                  <a:cubicBezTo>
                    <a:pt x="1852364" y="84902"/>
                    <a:pt x="1845931" y="81634"/>
                    <a:pt x="1837168" y="81581"/>
                  </a:cubicBezTo>
                  <a:close/>
                  <a:moveTo>
                    <a:pt x="1637143" y="81581"/>
                  </a:moveTo>
                  <a:cubicBezTo>
                    <a:pt x="1632840" y="81576"/>
                    <a:pt x="1628637" y="82672"/>
                    <a:pt x="1624534" y="84868"/>
                  </a:cubicBezTo>
                  <a:cubicBezTo>
                    <a:pt x="1620431" y="87064"/>
                    <a:pt x="1616171" y="90390"/>
                    <a:pt x="1611754" y="94844"/>
                  </a:cubicBezTo>
                  <a:lnTo>
                    <a:pt x="1611754" y="151104"/>
                  </a:lnTo>
                  <a:cubicBezTo>
                    <a:pt x="1615900" y="154605"/>
                    <a:pt x="1619960" y="157091"/>
                    <a:pt x="1623934" y="158562"/>
                  </a:cubicBezTo>
                  <a:cubicBezTo>
                    <a:pt x="1627908" y="160034"/>
                    <a:pt x="1631625" y="160748"/>
                    <a:pt x="1635084" y="160705"/>
                  </a:cubicBezTo>
                  <a:cubicBezTo>
                    <a:pt x="1643033" y="160734"/>
                    <a:pt x="1649551" y="157362"/>
                    <a:pt x="1654641" y="150588"/>
                  </a:cubicBezTo>
                  <a:cubicBezTo>
                    <a:pt x="1659730" y="143814"/>
                    <a:pt x="1662360" y="133466"/>
                    <a:pt x="1662532" y="119542"/>
                  </a:cubicBezTo>
                  <a:cubicBezTo>
                    <a:pt x="1662575" y="107255"/>
                    <a:pt x="1660545" y="97870"/>
                    <a:pt x="1656442" y="91386"/>
                  </a:cubicBezTo>
                  <a:cubicBezTo>
                    <a:pt x="1652339" y="84902"/>
                    <a:pt x="1645906" y="81634"/>
                    <a:pt x="1637143" y="81581"/>
                  </a:cubicBezTo>
                  <a:close/>
                  <a:moveTo>
                    <a:pt x="1079664" y="81581"/>
                  </a:moveTo>
                  <a:cubicBezTo>
                    <a:pt x="1072254" y="81619"/>
                    <a:pt x="1066031" y="84973"/>
                    <a:pt x="1060994" y="91643"/>
                  </a:cubicBezTo>
                  <a:cubicBezTo>
                    <a:pt x="1055957" y="98313"/>
                    <a:pt x="1053337" y="108070"/>
                    <a:pt x="1053132" y="120914"/>
                  </a:cubicBezTo>
                  <a:cubicBezTo>
                    <a:pt x="1053179" y="134178"/>
                    <a:pt x="1055486" y="144126"/>
                    <a:pt x="1060051" y="150758"/>
                  </a:cubicBezTo>
                  <a:cubicBezTo>
                    <a:pt x="1064616" y="157389"/>
                    <a:pt x="1071154" y="160705"/>
                    <a:pt x="1079664" y="160705"/>
                  </a:cubicBezTo>
                  <a:cubicBezTo>
                    <a:pt x="1084101" y="160753"/>
                    <a:pt x="1088265" y="159743"/>
                    <a:pt x="1092159" y="157675"/>
                  </a:cubicBezTo>
                  <a:cubicBezTo>
                    <a:pt x="1096052" y="155608"/>
                    <a:pt x="1099816" y="152196"/>
                    <a:pt x="1103452" y="147442"/>
                  </a:cubicBezTo>
                  <a:lnTo>
                    <a:pt x="1103452" y="91185"/>
                  </a:lnTo>
                  <a:cubicBezTo>
                    <a:pt x="1099559" y="87684"/>
                    <a:pt x="1095623" y="85197"/>
                    <a:pt x="1091644" y="83725"/>
                  </a:cubicBezTo>
                  <a:cubicBezTo>
                    <a:pt x="1087665" y="82253"/>
                    <a:pt x="1083672" y="81538"/>
                    <a:pt x="1079664" y="81581"/>
                  </a:cubicBezTo>
                  <a:close/>
                  <a:moveTo>
                    <a:pt x="879410" y="81353"/>
                  </a:moveTo>
                  <a:cubicBezTo>
                    <a:pt x="870671" y="81505"/>
                    <a:pt x="863962" y="85145"/>
                    <a:pt x="859283" y="92272"/>
                  </a:cubicBezTo>
                  <a:cubicBezTo>
                    <a:pt x="854603" y="99399"/>
                    <a:pt x="852240" y="109099"/>
                    <a:pt x="852192" y="121372"/>
                  </a:cubicBezTo>
                  <a:cubicBezTo>
                    <a:pt x="852240" y="133525"/>
                    <a:pt x="854603" y="143120"/>
                    <a:pt x="859283" y="150157"/>
                  </a:cubicBezTo>
                  <a:cubicBezTo>
                    <a:pt x="863962" y="157194"/>
                    <a:pt x="870671" y="160786"/>
                    <a:pt x="879410" y="160934"/>
                  </a:cubicBezTo>
                  <a:cubicBezTo>
                    <a:pt x="888149" y="160786"/>
                    <a:pt x="894858" y="157194"/>
                    <a:pt x="899537" y="150157"/>
                  </a:cubicBezTo>
                  <a:cubicBezTo>
                    <a:pt x="904217" y="143120"/>
                    <a:pt x="906580" y="133525"/>
                    <a:pt x="906628" y="121372"/>
                  </a:cubicBezTo>
                  <a:cubicBezTo>
                    <a:pt x="906580" y="109099"/>
                    <a:pt x="904217" y="99399"/>
                    <a:pt x="899537" y="92272"/>
                  </a:cubicBezTo>
                  <a:cubicBezTo>
                    <a:pt x="894858" y="85145"/>
                    <a:pt x="888149" y="81505"/>
                    <a:pt x="879410" y="81353"/>
                  </a:cubicBezTo>
                  <a:close/>
                  <a:moveTo>
                    <a:pt x="368641" y="57835"/>
                  </a:moveTo>
                  <a:cubicBezTo>
                    <a:pt x="374814" y="57964"/>
                    <a:pt x="379830" y="60048"/>
                    <a:pt x="383690" y="64089"/>
                  </a:cubicBezTo>
                  <a:cubicBezTo>
                    <a:pt x="387550" y="68130"/>
                    <a:pt x="389539" y="73356"/>
                    <a:pt x="389658" y="79767"/>
                  </a:cubicBezTo>
                  <a:cubicBezTo>
                    <a:pt x="389539" y="86068"/>
                    <a:pt x="387550" y="91227"/>
                    <a:pt x="383690" y="95244"/>
                  </a:cubicBezTo>
                  <a:cubicBezTo>
                    <a:pt x="379830" y="99261"/>
                    <a:pt x="374814" y="101336"/>
                    <a:pt x="368641" y="101469"/>
                  </a:cubicBezTo>
                  <a:cubicBezTo>
                    <a:pt x="362578" y="101336"/>
                    <a:pt x="357628" y="99261"/>
                    <a:pt x="353793" y="95244"/>
                  </a:cubicBezTo>
                  <a:cubicBezTo>
                    <a:pt x="349957" y="91227"/>
                    <a:pt x="347977" y="86068"/>
                    <a:pt x="347853" y="79767"/>
                  </a:cubicBezTo>
                  <a:cubicBezTo>
                    <a:pt x="347977" y="73356"/>
                    <a:pt x="349957" y="68130"/>
                    <a:pt x="353793" y="64089"/>
                  </a:cubicBezTo>
                  <a:cubicBezTo>
                    <a:pt x="357628" y="60048"/>
                    <a:pt x="362578" y="57964"/>
                    <a:pt x="368641" y="57835"/>
                  </a:cubicBezTo>
                  <a:close/>
                  <a:moveTo>
                    <a:pt x="1235507" y="57150"/>
                  </a:moveTo>
                  <a:lnTo>
                    <a:pt x="1268854" y="57150"/>
                  </a:lnTo>
                  <a:lnTo>
                    <a:pt x="1268854" y="185137"/>
                  </a:lnTo>
                  <a:lnTo>
                    <a:pt x="1235507" y="185137"/>
                  </a:lnTo>
                  <a:close/>
                  <a:moveTo>
                    <a:pt x="1846774" y="53949"/>
                  </a:moveTo>
                  <a:cubicBezTo>
                    <a:pt x="1862669" y="54205"/>
                    <a:pt x="1874991" y="60145"/>
                    <a:pt x="1883739" y="71768"/>
                  </a:cubicBezTo>
                  <a:cubicBezTo>
                    <a:pt x="1892488" y="83391"/>
                    <a:pt x="1896923" y="99164"/>
                    <a:pt x="1897047" y="119085"/>
                  </a:cubicBezTo>
                  <a:cubicBezTo>
                    <a:pt x="1896896" y="133762"/>
                    <a:pt x="1894279" y="146251"/>
                    <a:pt x="1889195" y="156552"/>
                  </a:cubicBezTo>
                  <a:cubicBezTo>
                    <a:pt x="1884111" y="166854"/>
                    <a:pt x="1877465" y="174716"/>
                    <a:pt x="1869257" y="180139"/>
                  </a:cubicBezTo>
                  <a:cubicBezTo>
                    <a:pt x="1861049" y="185563"/>
                    <a:pt x="1852182" y="188295"/>
                    <a:pt x="1842657" y="188337"/>
                  </a:cubicBezTo>
                  <a:cubicBezTo>
                    <a:pt x="1837044" y="188314"/>
                    <a:pt x="1831574" y="187105"/>
                    <a:pt x="1826246" y="184712"/>
                  </a:cubicBezTo>
                  <a:cubicBezTo>
                    <a:pt x="1820919" y="182319"/>
                    <a:pt x="1815792" y="178884"/>
                    <a:pt x="1810865" y="174407"/>
                  </a:cubicBezTo>
                  <a:lnTo>
                    <a:pt x="1811779" y="195424"/>
                  </a:lnTo>
                  <a:lnTo>
                    <a:pt x="1811779" y="234286"/>
                  </a:lnTo>
                  <a:lnTo>
                    <a:pt x="1778432" y="234286"/>
                  </a:lnTo>
                  <a:lnTo>
                    <a:pt x="1778432" y="57150"/>
                  </a:lnTo>
                  <a:lnTo>
                    <a:pt x="1805840" y="57150"/>
                  </a:lnTo>
                  <a:lnTo>
                    <a:pt x="1808125" y="70391"/>
                  </a:lnTo>
                  <a:lnTo>
                    <a:pt x="1809038" y="70391"/>
                  </a:lnTo>
                  <a:cubicBezTo>
                    <a:pt x="1814454" y="65710"/>
                    <a:pt x="1820371" y="61828"/>
                    <a:pt x="1826790" y="58745"/>
                  </a:cubicBezTo>
                  <a:cubicBezTo>
                    <a:pt x="1833208" y="55662"/>
                    <a:pt x="1839870" y="54063"/>
                    <a:pt x="1846774" y="53949"/>
                  </a:cubicBezTo>
                  <a:close/>
                  <a:moveTo>
                    <a:pt x="1646749" y="53949"/>
                  </a:moveTo>
                  <a:cubicBezTo>
                    <a:pt x="1662644" y="54205"/>
                    <a:pt x="1674966" y="60145"/>
                    <a:pt x="1683714" y="71768"/>
                  </a:cubicBezTo>
                  <a:cubicBezTo>
                    <a:pt x="1692463" y="83391"/>
                    <a:pt x="1696898" y="99164"/>
                    <a:pt x="1697022" y="119085"/>
                  </a:cubicBezTo>
                  <a:cubicBezTo>
                    <a:pt x="1696871" y="133762"/>
                    <a:pt x="1694254" y="146251"/>
                    <a:pt x="1689170" y="156552"/>
                  </a:cubicBezTo>
                  <a:cubicBezTo>
                    <a:pt x="1684086" y="166854"/>
                    <a:pt x="1677440" y="174716"/>
                    <a:pt x="1669232" y="180139"/>
                  </a:cubicBezTo>
                  <a:cubicBezTo>
                    <a:pt x="1661024" y="185563"/>
                    <a:pt x="1652157" y="188295"/>
                    <a:pt x="1642632" y="188337"/>
                  </a:cubicBezTo>
                  <a:cubicBezTo>
                    <a:pt x="1637019" y="188314"/>
                    <a:pt x="1631549" y="187105"/>
                    <a:pt x="1626221" y="184712"/>
                  </a:cubicBezTo>
                  <a:cubicBezTo>
                    <a:pt x="1620894" y="182319"/>
                    <a:pt x="1615767" y="178884"/>
                    <a:pt x="1610840" y="174407"/>
                  </a:cubicBezTo>
                  <a:lnTo>
                    <a:pt x="1611754" y="195424"/>
                  </a:lnTo>
                  <a:lnTo>
                    <a:pt x="1611754" y="234286"/>
                  </a:lnTo>
                  <a:lnTo>
                    <a:pt x="1578407" y="234286"/>
                  </a:lnTo>
                  <a:lnTo>
                    <a:pt x="1578407" y="57150"/>
                  </a:lnTo>
                  <a:lnTo>
                    <a:pt x="1605815" y="57150"/>
                  </a:lnTo>
                  <a:lnTo>
                    <a:pt x="1608100" y="70391"/>
                  </a:lnTo>
                  <a:lnTo>
                    <a:pt x="1609013" y="70391"/>
                  </a:lnTo>
                  <a:cubicBezTo>
                    <a:pt x="1614429" y="65710"/>
                    <a:pt x="1620346" y="61828"/>
                    <a:pt x="1626765" y="58745"/>
                  </a:cubicBezTo>
                  <a:cubicBezTo>
                    <a:pt x="1633183" y="55662"/>
                    <a:pt x="1639845" y="54063"/>
                    <a:pt x="1646749" y="53949"/>
                  </a:cubicBezTo>
                  <a:close/>
                  <a:moveTo>
                    <a:pt x="1441091" y="53949"/>
                  </a:moveTo>
                  <a:cubicBezTo>
                    <a:pt x="1454833" y="54077"/>
                    <a:pt x="1464876" y="58617"/>
                    <a:pt x="1471219" y="67569"/>
                  </a:cubicBezTo>
                  <a:cubicBezTo>
                    <a:pt x="1477563" y="76520"/>
                    <a:pt x="1480695" y="89116"/>
                    <a:pt x="1480614" y="105356"/>
                  </a:cubicBezTo>
                  <a:lnTo>
                    <a:pt x="1480614" y="185137"/>
                  </a:lnTo>
                  <a:lnTo>
                    <a:pt x="1447038" y="185137"/>
                  </a:lnTo>
                  <a:lnTo>
                    <a:pt x="1447038" y="109470"/>
                  </a:lnTo>
                  <a:cubicBezTo>
                    <a:pt x="1447071" y="99755"/>
                    <a:pt x="1445632" y="92840"/>
                    <a:pt x="1442721" y="88725"/>
                  </a:cubicBezTo>
                  <a:cubicBezTo>
                    <a:pt x="1439809" y="84610"/>
                    <a:pt x="1435224" y="82610"/>
                    <a:pt x="1428967" y="82724"/>
                  </a:cubicBezTo>
                  <a:cubicBezTo>
                    <a:pt x="1423849" y="82738"/>
                    <a:pt x="1419274" y="83967"/>
                    <a:pt x="1415243" y="86410"/>
                  </a:cubicBezTo>
                  <a:cubicBezTo>
                    <a:pt x="1411211" y="88853"/>
                    <a:pt x="1406865" y="92425"/>
                    <a:pt x="1402204" y="97126"/>
                  </a:cubicBezTo>
                  <a:lnTo>
                    <a:pt x="1402204" y="185137"/>
                  </a:lnTo>
                  <a:lnTo>
                    <a:pt x="1368857" y="185137"/>
                  </a:lnTo>
                  <a:lnTo>
                    <a:pt x="1368857" y="57150"/>
                  </a:lnTo>
                  <a:lnTo>
                    <a:pt x="1396265" y="57150"/>
                  </a:lnTo>
                  <a:lnTo>
                    <a:pt x="1398550" y="74046"/>
                  </a:lnTo>
                  <a:lnTo>
                    <a:pt x="1399463" y="74046"/>
                  </a:lnTo>
                  <a:cubicBezTo>
                    <a:pt x="1405013" y="68413"/>
                    <a:pt x="1411178" y="63693"/>
                    <a:pt x="1417959" y="59887"/>
                  </a:cubicBezTo>
                  <a:cubicBezTo>
                    <a:pt x="1424740" y="56081"/>
                    <a:pt x="1432451" y="54101"/>
                    <a:pt x="1441091" y="53949"/>
                  </a:cubicBezTo>
                  <a:close/>
                  <a:moveTo>
                    <a:pt x="1072345" y="53949"/>
                  </a:moveTo>
                  <a:cubicBezTo>
                    <a:pt x="1079355" y="53935"/>
                    <a:pt x="1085635" y="55219"/>
                    <a:pt x="1091186" y="57803"/>
                  </a:cubicBezTo>
                  <a:cubicBezTo>
                    <a:pt x="1096737" y="60386"/>
                    <a:pt x="1102044" y="64354"/>
                    <a:pt x="1107107" y="69706"/>
                  </a:cubicBezTo>
                  <a:lnTo>
                    <a:pt x="1108020" y="69706"/>
                  </a:lnTo>
                  <a:lnTo>
                    <a:pt x="1110761" y="57150"/>
                  </a:lnTo>
                  <a:lnTo>
                    <a:pt x="1137028" y="57150"/>
                  </a:lnTo>
                  <a:lnTo>
                    <a:pt x="1137028" y="234286"/>
                  </a:lnTo>
                  <a:lnTo>
                    <a:pt x="1103452" y="234286"/>
                  </a:lnTo>
                  <a:lnTo>
                    <a:pt x="1103452" y="193595"/>
                  </a:lnTo>
                  <a:lnTo>
                    <a:pt x="1104823" y="173037"/>
                  </a:lnTo>
                  <a:cubicBezTo>
                    <a:pt x="1100397" y="177571"/>
                    <a:pt x="1095241" y="181234"/>
                    <a:pt x="1089356" y="184027"/>
                  </a:cubicBezTo>
                  <a:cubicBezTo>
                    <a:pt x="1083472" y="186820"/>
                    <a:pt x="1077344" y="188256"/>
                    <a:pt x="1070973" y="188337"/>
                  </a:cubicBezTo>
                  <a:cubicBezTo>
                    <a:pt x="1054891" y="188162"/>
                    <a:pt x="1042198" y="182232"/>
                    <a:pt x="1032892" y="170547"/>
                  </a:cubicBezTo>
                  <a:cubicBezTo>
                    <a:pt x="1023586" y="158861"/>
                    <a:pt x="1018836" y="142469"/>
                    <a:pt x="1018642" y="121372"/>
                  </a:cubicBezTo>
                  <a:cubicBezTo>
                    <a:pt x="1018792" y="107366"/>
                    <a:pt x="1021384" y="95340"/>
                    <a:pt x="1026417" y="85294"/>
                  </a:cubicBezTo>
                  <a:cubicBezTo>
                    <a:pt x="1031450" y="75248"/>
                    <a:pt x="1038020" y="67526"/>
                    <a:pt x="1046127" y="62130"/>
                  </a:cubicBezTo>
                  <a:cubicBezTo>
                    <a:pt x="1054233" y="56734"/>
                    <a:pt x="1062973" y="54007"/>
                    <a:pt x="1072345" y="53949"/>
                  </a:cubicBezTo>
                  <a:close/>
                  <a:moveTo>
                    <a:pt x="879410" y="53949"/>
                  </a:moveTo>
                  <a:cubicBezTo>
                    <a:pt x="890247" y="53990"/>
                    <a:pt x="900303" y="56649"/>
                    <a:pt x="909578" y="61927"/>
                  </a:cubicBezTo>
                  <a:cubicBezTo>
                    <a:pt x="918852" y="67205"/>
                    <a:pt x="926347" y="74858"/>
                    <a:pt x="932064" y="84888"/>
                  </a:cubicBezTo>
                  <a:cubicBezTo>
                    <a:pt x="937781" y="94917"/>
                    <a:pt x="940723" y="107078"/>
                    <a:pt x="940889" y="121372"/>
                  </a:cubicBezTo>
                  <a:cubicBezTo>
                    <a:pt x="940723" y="135516"/>
                    <a:pt x="937781" y="147570"/>
                    <a:pt x="932064" y="157534"/>
                  </a:cubicBezTo>
                  <a:cubicBezTo>
                    <a:pt x="926347" y="167498"/>
                    <a:pt x="918852" y="175113"/>
                    <a:pt x="909578" y="180376"/>
                  </a:cubicBezTo>
                  <a:cubicBezTo>
                    <a:pt x="900303" y="185640"/>
                    <a:pt x="890247" y="188294"/>
                    <a:pt x="879410" y="188337"/>
                  </a:cubicBezTo>
                  <a:cubicBezTo>
                    <a:pt x="868572" y="188294"/>
                    <a:pt x="858516" y="185640"/>
                    <a:pt x="849242" y="180376"/>
                  </a:cubicBezTo>
                  <a:cubicBezTo>
                    <a:pt x="839968" y="175113"/>
                    <a:pt x="832473" y="167498"/>
                    <a:pt x="826756" y="157534"/>
                  </a:cubicBezTo>
                  <a:cubicBezTo>
                    <a:pt x="821039" y="147570"/>
                    <a:pt x="818097" y="135516"/>
                    <a:pt x="817931" y="121372"/>
                  </a:cubicBezTo>
                  <a:cubicBezTo>
                    <a:pt x="818097" y="107078"/>
                    <a:pt x="821039" y="94917"/>
                    <a:pt x="826756" y="84888"/>
                  </a:cubicBezTo>
                  <a:cubicBezTo>
                    <a:pt x="832473" y="74858"/>
                    <a:pt x="839968" y="67205"/>
                    <a:pt x="849242" y="61927"/>
                  </a:cubicBezTo>
                  <a:cubicBezTo>
                    <a:pt x="858516" y="56649"/>
                    <a:pt x="868572" y="53990"/>
                    <a:pt x="879410" y="53949"/>
                  </a:cubicBezTo>
                  <a:close/>
                  <a:moveTo>
                    <a:pt x="677560" y="53949"/>
                  </a:moveTo>
                  <a:cubicBezTo>
                    <a:pt x="693807" y="53987"/>
                    <a:pt x="706053" y="58764"/>
                    <a:pt x="714297" y="68282"/>
                  </a:cubicBezTo>
                  <a:cubicBezTo>
                    <a:pt x="722541" y="77801"/>
                    <a:pt x="726672" y="91835"/>
                    <a:pt x="726691" y="110385"/>
                  </a:cubicBezTo>
                  <a:lnTo>
                    <a:pt x="726691" y="185137"/>
                  </a:lnTo>
                  <a:lnTo>
                    <a:pt x="699282" y="185137"/>
                  </a:lnTo>
                  <a:lnTo>
                    <a:pt x="696770" y="171439"/>
                  </a:lnTo>
                  <a:lnTo>
                    <a:pt x="696085" y="171439"/>
                  </a:lnTo>
                  <a:cubicBezTo>
                    <a:pt x="690487" y="176339"/>
                    <a:pt x="684474" y="180355"/>
                    <a:pt x="678045" y="183485"/>
                  </a:cubicBezTo>
                  <a:cubicBezTo>
                    <a:pt x="671617" y="186615"/>
                    <a:pt x="664745" y="188233"/>
                    <a:pt x="657429" y="188337"/>
                  </a:cubicBezTo>
                  <a:cubicBezTo>
                    <a:pt x="645853" y="188115"/>
                    <a:pt x="636676" y="184507"/>
                    <a:pt x="629899" y="177514"/>
                  </a:cubicBezTo>
                  <a:cubicBezTo>
                    <a:pt x="623123" y="170521"/>
                    <a:pt x="619658" y="161480"/>
                    <a:pt x="619506" y="150390"/>
                  </a:cubicBezTo>
                  <a:cubicBezTo>
                    <a:pt x="619357" y="136759"/>
                    <a:pt x="625193" y="126130"/>
                    <a:pt x="637015" y="118500"/>
                  </a:cubicBezTo>
                  <a:cubicBezTo>
                    <a:pt x="648837" y="110871"/>
                    <a:pt x="667537" y="105727"/>
                    <a:pt x="693115" y="103070"/>
                  </a:cubicBezTo>
                  <a:cubicBezTo>
                    <a:pt x="692996" y="96645"/>
                    <a:pt x="691290" y="91378"/>
                    <a:pt x="687997" y="87268"/>
                  </a:cubicBezTo>
                  <a:cubicBezTo>
                    <a:pt x="684704" y="83158"/>
                    <a:pt x="679166" y="81033"/>
                    <a:pt x="671383" y="80895"/>
                  </a:cubicBezTo>
                  <a:cubicBezTo>
                    <a:pt x="665455" y="80972"/>
                    <a:pt x="659585" y="82134"/>
                    <a:pt x="653774" y="84381"/>
                  </a:cubicBezTo>
                  <a:cubicBezTo>
                    <a:pt x="647963" y="86629"/>
                    <a:pt x="642098" y="89506"/>
                    <a:pt x="636179" y="93011"/>
                  </a:cubicBezTo>
                  <a:lnTo>
                    <a:pt x="624074" y="70848"/>
                  </a:lnTo>
                  <a:cubicBezTo>
                    <a:pt x="631639" y="66047"/>
                    <a:pt x="639921" y="62061"/>
                    <a:pt x="648921" y="58887"/>
                  </a:cubicBezTo>
                  <a:cubicBezTo>
                    <a:pt x="657920" y="55714"/>
                    <a:pt x="667466" y="54068"/>
                    <a:pt x="677560" y="53949"/>
                  </a:cubicBezTo>
                  <a:close/>
                  <a:moveTo>
                    <a:pt x="167154" y="42948"/>
                  </a:moveTo>
                  <a:lnTo>
                    <a:pt x="167154" y="157962"/>
                  </a:lnTo>
                  <a:lnTo>
                    <a:pt x="177675" y="157962"/>
                  </a:lnTo>
                  <a:cubicBezTo>
                    <a:pt x="193617" y="158115"/>
                    <a:pt x="206101" y="153580"/>
                    <a:pt x="215125" y="144357"/>
                  </a:cubicBezTo>
                  <a:cubicBezTo>
                    <a:pt x="224150" y="135135"/>
                    <a:pt x="228743" y="120310"/>
                    <a:pt x="228905" y="99884"/>
                  </a:cubicBezTo>
                  <a:cubicBezTo>
                    <a:pt x="228743" y="79405"/>
                    <a:pt x="224150" y="64742"/>
                    <a:pt x="215125" y="55896"/>
                  </a:cubicBezTo>
                  <a:cubicBezTo>
                    <a:pt x="206101" y="47049"/>
                    <a:pt x="193617" y="42733"/>
                    <a:pt x="177675" y="42948"/>
                  </a:cubicBezTo>
                  <a:close/>
                  <a:moveTo>
                    <a:pt x="1988739" y="22860"/>
                  </a:moveTo>
                  <a:lnTo>
                    <a:pt x="2016833" y="22860"/>
                  </a:lnTo>
                  <a:lnTo>
                    <a:pt x="2016833" y="57150"/>
                  </a:lnTo>
                  <a:lnTo>
                    <a:pt x="2048380" y="57150"/>
                  </a:lnTo>
                  <a:lnTo>
                    <a:pt x="2048380" y="83639"/>
                  </a:lnTo>
                  <a:lnTo>
                    <a:pt x="2016833" y="83639"/>
                  </a:lnTo>
                  <a:lnTo>
                    <a:pt x="2016833" y="140352"/>
                  </a:lnTo>
                  <a:cubicBezTo>
                    <a:pt x="2016843" y="147651"/>
                    <a:pt x="2018309" y="153063"/>
                    <a:pt x="2021234" y="156589"/>
                  </a:cubicBezTo>
                  <a:cubicBezTo>
                    <a:pt x="2024158" y="160114"/>
                    <a:pt x="2028482" y="161867"/>
                    <a:pt x="2034207" y="161848"/>
                  </a:cubicBezTo>
                  <a:cubicBezTo>
                    <a:pt x="2036316" y="161820"/>
                    <a:pt x="2038498" y="161534"/>
                    <a:pt x="2040750" y="160991"/>
                  </a:cubicBezTo>
                  <a:cubicBezTo>
                    <a:pt x="2043003" y="160448"/>
                    <a:pt x="2045013" y="159819"/>
                    <a:pt x="2046780" y="159104"/>
                  </a:cubicBezTo>
                  <a:lnTo>
                    <a:pt x="2052266" y="183542"/>
                  </a:lnTo>
                  <a:cubicBezTo>
                    <a:pt x="2048842" y="184741"/>
                    <a:pt x="2044889" y="185825"/>
                    <a:pt x="2040407" y="186796"/>
                  </a:cubicBezTo>
                  <a:cubicBezTo>
                    <a:pt x="2035926" y="187766"/>
                    <a:pt x="2030887" y="188280"/>
                    <a:pt x="2025291" y="188337"/>
                  </a:cubicBezTo>
                  <a:cubicBezTo>
                    <a:pt x="2010246" y="188138"/>
                    <a:pt x="1999443" y="183741"/>
                    <a:pt x="1992880" y="175146"/>
                  </a:cubicBezTo>
                  <a:cubicBezTo>
                    <a:pt x="1986317" y="166551"/>
                    <a:pt x="1983110" y="154953"/>
                    <a:pt x="1983257" y="140352"/>
                  </a:cubicBezTo>
                  <a:lnTo>
                    <a:pt x="1983257" y="83639"/>
                  </a:lnTo>
                  <a:lnTo>
                    <a:pt x="1965198" y="83639"/>
                  </a:lnTo>
                  <a:lnTo>
                    <a:pt x="1965198" y="58748"/>
                  </a:lnTo>
                  <a:lnTo>
                    <a:pt x="1984856" y="57150"/>
                  </a:lnTo>
                  <a:close/>
                  <a:moveTo>
                    <a:pt x="133350" y="16002"/>
                  </a:moveTo>
                  <a:lnTo>
                    <a:pt x="179733" y="16002"/>
                  </a:lnTo>
                  <a:cubicBezTo>
                    <a:pt x="205831" y="15924"/>
                    <a:pt x="226235" y="22759"/>
                    <a:pt x="240946" y="36506"/>
                  </a:cubicBezTo>
                  <a:cubicBezTo>
                    <a:pt x="255656" y="50253"/>
                    <a:pt x="263139" y="71379"/>
                    <a:pt x="263395" y="99884"/>
                  </a:cubicBezTo>
                  <a:cubicBezTo>
                    <a:pt x="263101" y="128345"/>
                    <a:pt x="255694" y="149671"/>
                    <a:pt x="241174" y="163861"/>
                  </a:cubicBezTo>
                  <a:cubicBezTo>
                    <a:pt x="226654" y="178051"/>
                    <a:pt x="206784" y="185143"/>
                    <a:pt x="181563" y="185137"/>
                  </a:cubicBezTo>
                  <a:lnTo>
                    <a:pt x="133350" y="185137"/>
                  </a:lnTo>
                  <a:close/>
                  <a:moveTo>
                    <a:pt x="0" y="16002"/>
                  </a:moveTo>
                  <a:lnTo>
                    <a:pt x="33804" y="16002"/>
                  </a:lnTo>
                  <a:lnTo>
                    <a:pt x="33804" y="185137"/>
                  </a:lnTo>
                  <a:lnTo>
                    <a:pt x="0" y="185137"/>
                  </a:lnTo>
                  <a:close/>
                  <a:moveTo>
                    <a:pt x="483032" y="2743"/>
                  </a:moveTo>
                  <a:lnTo>
                    <a:pt x="516379" y="2743"/>
                  </a:lnTo>
                  <a:lnTo>
                    <a:pt x="516379" y="150876"/>
                  </a:lnTo>
                  <a:cubicBezTo>
                    <a:pt x="516465" y="154595"/>
                    <a:pt x="517208" y="157214"/>
                    <a:pt x="518608" y="158734"/>
                  </a:cubicBezTo>
                  <a:cubicBezTo>
                    <a:pt x="520008" y="160253"/>
                    <a:pt x="521551" y="160986"/>
                    <a:pt x="523237" y="160934"/>
                  </a:cubicBezTo>
                  <a:cubicBezTo>
                    <a:pt x="523885" y="160943"/>
                    <a:pt x="524532" y="160924"/>
                    <a:pt x="525180" y="160877"/>
                  </a:cubicBezTo>
                  <a:cubicBezTo>
                    <a:pt x="525828" y="160829"/>
                    <a:pt x="526704" y="160696"/>
                    <a:pt x="527809" y="160477"/>
                  </a:cubicBezTo>
                  <a:lnTo>
                    <a:pt x="531924" y="185366"/>
                  </a:lnTo>
                  <a:cubicBezTo>
                    <a:pt x="529985" y="186189"/>
                    <a:pt x="527576" y="186885"/>
                    <a:pt x="524694" y="187452"/>
                  </a:cubicBezTo>
                  <a:cubicBezTo>
                    <a:pt x="521813" y="188018"/>
                    <a:pt x="518432" y="188314"/>
                    <a:pt x="514552" y="188337"/>
                  </a:cubicBezTo>
                  <a:cubicBezTo>
                    <a:pt x="503046" y="188194"/>
                    <a:pt x="494880" y="184652"/>
                    <a:pt x="490055" y="177711"/>
                  </a:cubicBezTo>
                  <a:cubicBezTo>
                    <a:pt x="485230" y="170770"/>
                    <a:pt x="482889" y="161292"/>
                    <a:pt x="483032" y="149275"/>
                  </a:cubicBezTo>
                  <a:close/>
                  <a:moveTo>
                    <a:pt x="1252409" y="0"/>
                  </a:moveTo>
                  <a:cubicBezTo>
                    <a:pt x="1258234" y="76"/>
                    <a:pt x="1262974" y="1751"/>
                    <a:pt x="1266629" y="5025"/>
                  </a:cubicBezTo>
                  <a:cubicBezTo>
                    <a:pt x="1270284" y="8299"/>
                    <a:pt x="1272169" y="12715"/>
                    <a:pt x="1272283" y="18273"/>
                  </a:cubicBezTo>
                  <a:cubicBezTo>
                    <a:pt x="1272169" y="23632"/>
                    <a:pt x="1270284" y="27991"/>
                    <a:pt x="1266629" y="31350"/>
                  </a:cubicBezTo>
                  <a:cubicBezTo>
                    <a:pt x="1262974" y="34710"/>
                    <a:pt x="1258234" y="36442"/>
                    <a:pt x="1252409" y="36547"/>
                  </a:cubicBezTo>
                  <a:cubicBezTo>
                    <a:pt x="1246474" y="36442"/>
                    <a:pt x="1241668" y="34710"/>
                    <a:pt x="1237989" y="31350"/>
                  </a:cubicBezTo>
                  <a:cubicBezTo>
                    <a:pt x="1234310" y="27991"/>
                    <a:pt x="1232416" y="23632"/>
                    <a:pt x="1232306" y="18273"/>
                  </a:cubicBezTo>
                  <a:cubicBezTo>
                    <a:pt x="1232416" y="12715"/>
                    <a:pt x="1234310" y="8299"/>
                    <a:pt x="1237989" y="5025"/>
                  </a:cubicBezTo>
                  <a:cubicBezTo>
                    <a:pt x="1241668" y="1751"/>
                    <a:pt x="1246474" y="76"/>
                    <a:pt x="1252409" y="0"/>
                  </a:cubicBezTo>
                  <a:close/>
                </a:path>
              </a:pathLst>
            </a:custGeom>
            <a:solidFill>
              <a:srgbClr val="00FFFF"/>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dist"/>
              <a:endParaRPr lang="zh-CN" altLang="en-US" dirty="0">
                <a:solidFill>
                  <a:srgbClr val="00FFFF"/>
                </a:solidFill>
                <a:latin typeface="思源黑体 CN Bold" panose="020B0800000000000000" pitchFamily="34" charset="-122"/>
                <a:ea typeface="思源黑体 CN Bold" panose="020B0800000000000000" pitchFamily="34" charset="-122"/>
                <a:cs typeface="Arial" panose="020B0604020202020204" pitchFamily="34" charset="0"/>
              </a:endParaRPr>
            </a:p>
          </p:txBody>
        </p:sp>
      </p:grpSp>
      <p:pic>
        <p:nvPicPr>
          <p:cNvPr id="8" name="图片 7">
            <a:extLst>
              <a:ext uri="{FF2B5EF4-FFF2-40B4-BE49-F238E27FC236}">
                <a16:creationId xmlns:a16="http://schemas.microsoft.com/office/drawing/2014/main" id="{4B9AC1D7-B065-C8AA-AAB2-D6667E5EEA47}"/>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2996265" y="3580734"/>
            <a:ext cx="1830405" cy="1830403"/>
          </a:xfrm>
          <a:prstGeom prst="rect">
            <a:avLst/>
          </a:prstGeom>
          <a:noFill/>
          <a:ln w="38100" cap="sq">
            <a:gradFill>
              <a:gsLst>
                <a:gs pos="0">
                  <a:srgbClr val="00FFFF"/>
                </a:gs>
                <a:gs pos="100000">
                  <a:srgbClr val="00FFFF"/>
                </a:gs>
              </a:gsLst>
              <a:lin ang="5400000" scaled="1"/>
            </a:gradFill>
            <a:miter lim="800000"/>
          </a:ln>
        </p:spPr>
      </p:pic>
      <p:grpSp>
        <p:nvGrpSpPr>
          <p:cNvPr id="10" name="组合 9">
            <a:extLst>
              <a:ext uri="{FF2B5EF4-FFF2-40B4-BE49-F238E27FC236}">
                <a16:creationId xmlns:a16="http://schemas.microsoft.com/office/drawing/2014/main" id="{6D517FA5-2364-7CB3-25B9-B977DC0EAACA}"/>
              </a:ext>
            </a:extLst>
          </p:cNvPr>
          <p:cNvGrpSpPr/>
          <p:nvPr userDrawn="1"/>
        </p:nvGrpSpPr>
        <p:grpSpPr>
          <a:xfrm>
            <a:off x="2906867" y="3508800"/>
            <a:ext cx="2009205" cy="1986058"/>
            <a:chOff x="2906867" y="3508800"/>
            <a:chExt cx="2009205" cy="1986058"/>
          </a:xfrm>
        </p:grpSpPr>
        <p:cxnSp>
          <p:nvCxnSpPr>
            <p:cNvPr id="11" name="直接连接符 10">
              <a:extLst>
                <a:ext uri="{FF2B5EF4-FFF2-40B4-BE49-F238E27FC236}">
                  <a16:creationId xmlns:a16="http://schemas.microsoft.com/office/drawing/2014/main" id="{703C778B-0CB3-0B85-2CC6-6E74ABDD4914}"/>
                </a:ext>
              </a:extLst>
            </p:cNvPr>
            <p:cNvCxnSpPr>
              <a:cxnSpLocks/>
            </p:cNvCxnSpPr>
            <p:nvPr/>
          </p:nvCxnSpPr>
          <p:spPr>
            <a:xfrm flipH="1">
              <a:off x="2906867" y="3508800"/>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2" name="直接连接符 11">
              <a:extLst>
                <a:ext uri="{FF2B5EF4-FFF2-40B4-BE49-F238E27FC236}">
                  <a16:creationId xmlns:a16="http://schemas.microsoft.com/office/drawing/2014/main" id="{03D12D98-72B2-99DE-3F2A-C1437E89C8D5}"/>
                </a:ext>
              </a:extLst>
            </p:cNvPr>
            <p:cNvCxnSpPr>
              <a:cxnSpLocks/>
            </p:cNvCxnSpPr>
            <p:nvPr/>
          </p:nvCxnSpPr>
          <p:spPr>
            <a:xfrm rot="5400000" flipH="1">
              <a:off x="2821617" y="3594051"/>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nvGrpSpPr>
            <p:cNvPr id="13" name="组合 12">
              <a:extLst>
                <a:ext uri="{FF2B5EF4-FFF2-40B4-BE49-F238E27FC236}">
                  <a16:creationId xmlns:a16="http://schemas.microsoft.com/office/drawing/2014/main" id="{656FD5D5-DAFE-47AD-02B5-99759FB4ECC4}"/>
                </a:ext>
              </a:extLst>
            </p:cNvPr>
            <p:cNvGrpSpPr/>
            <p:nvPr/>
          </p:nvGrpSpPr>
          <p:grpSpPr>
            <a:xfrm flipH="1">
              <a:off x="4745571" y="3508800"/>
              <a:ext cx="170501" cy="170501"/>
              <a:chOff x="2968869" y="10878820"/>
              <a:chExt cx="276484" cy="276484"/>
            </a:xfrm>
          </p:grpSpPr>
          <p:cxnSp>
            <p:nvCxnSpPr>
              <p:cNvPr id="20" name="直接连接符 19">
                <a:extLst>
                  <a:ext uri="{FF2B5EF4-FFF2-40B4-BE49-F238E27FC236}">
                    <a16:creationId xmlns:a16="http://schemas.microsoft.com/office/drawing/2014/main" id="{E865A6A0-0E31-DC72-9617-9AB219BA4731}"/>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21" name="直接连接符 20">
                <a:extLst>
                  <a:ext uri="{FF2B5EF4-FFF2-40B4-BE49-F238E27FC236}">
                    <a16:creationId xmlns:a16="http://schemas.microsoft.com/office/drawing/2014/main" id="{E9C57624-A969-784C-6924-0D72D404999D}"/>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4" name="组合 13">
              <a:extLst>
                <a:ext uri="{FF2B5EF4-FFF2-40B4-BE49-F238E27FC236}">
                  <a16:creationId xmlns:a16="http://schemas.microsoft.com/office/drawing/2014/main" id="{3B87FF96-B0C0-7209-397C-48716F9465AE}"/>
                </a:ext>
              </a:extLst>
            </p:cNvPr>
            <p:cNvGrpSpPr/>
            <p:nvPr/>
          </p:nvGrpSpPr>
          <p:grpSpPr>
            <a:xfrm flipH="1" flipV="1">
              <a:off x="4745571" y="5324357"/>
              <a:ext cx="170501" cy="170501"/>
              <a:chOff x="2968869" y="10878820"/>
              <a:chExt cx="276484" cy="276484"/>
            </a:xfrm>
          </p:grpSpPr>
          <p:cxnSp>
            <p:nvCxnSpPr>
              <p:cNvPr id="18" name="直接连接符 17">
                <a:extLst>
                  <a:ext uri="{FF2B5EF4-FFF2-40B4-BE49-F238E27FC236}">
                    <a16:creationId xmlns:a16="http://schemas.microsoft.com/office/drawing/2014/main" id="{481740DB-4B06-A2A8-E5E8-CBA57B40227B}"/>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9" name="直接连接符 18">
                <a:extLst>
                  <a:ext uri="{FF2B5EF4-FFF2-40B4-BE49-F238E27FC236}">
                    <a16:creationId xmlns:a16="http://schemas.microsoft.com/office/drawing/2014/main" id="{4507B4C1-13E1-92F6-6DA0-86BE0D965C92}"/>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5" name="组合 14">
              <a:extLst>
                <a:ext uri="{FF2B5EF4-FFF2-40B4-BE49-F238E27FC236}">
                  <a16:creationId xmlns:a16="http://schemas.microsoft.com/office/drawing/2014/main" id="{7071B26E-C4D7-AEBE-DEAE-A0E050A89F95}"/>
                </a:ext>
              </a:extLst>
            </p:cNvPr>
            <p:cNvGrpSpPr/>
            <p:nvPr/>
          </p:nvGrpSpPr>
          <p:grpSpPr>
            <a:xfrm flipV="1">
              <a:off x="2906867" y="5324357"/>
              <a:ext cx="170501" cy="170501"/>
              <a:chOff x="2968869" y="10878820"/>
              <a:chExt cx="276484" cy="276484"/>
            </a:xfrm>
          </p:grpSpPr>
          <p:cxnSp>
            <p:nvCxnSpPr>
              <p:cNvPr id="16" name="直接连接符 15">
                <a:extLst>
                  <a:ext uri="{FF2B5EF4-FFF2-40B4-BE49-F238E27FC236}">
                    <a16:creationId xmlns:a16="http://schemas.microsoft.com/office/drawing/2014/main" id="{1653A8A4-FB63-CAA9-2C32-F59B31A6302A}"/>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 name="直接连接符 16">
                <a:extLst>
                  <a:ext uri="{FF2B5EF4-FFF2-40B4-BE49-F238E27FC236}">
                    <a16:creationId xmlns:a16="http://schemas.microsoft.com/office/drawing/2014/main" id="{25EF097E-8FE8-0E5B-4544-152560B0BB4C}"/>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grpSp>
        <p:nvGrpSpPr>
          <p:cNvPr id="22" name="组合 21">
            <a:extLst>
              <a:ext uri="{FF2B5EF4-FFF2-40B4-BE49-F238E27FC236}">
                <a16:creationId xmlns:a16="http://schemas.microsoft.com/office/drawing/2014/main" id="{876441C5-FC2A-6492-645B-BF6C8C00A034}"/>
              </a:ext>
            </a:extLst>
          </p:cNvPr>
          <p:cNvGrpSpPr/>
          <p:nvPr userDrawn="1"/>
        </p:nvGrpSpPr>
        <p:grpSpPr>
          <a:xfrm>
            <a:off x="5687024" y="3513604"/>
            <a:ext cx="2986750" cy="533098"/>
            <a:chOff x="4966041" y="1707044"/>
            <a:chExt cx="3859333" cy="688843"/>
          </a:xfrm>
          <a:solidFill>
            <a:srgbClr val="00FFFF"/>
          </a:solidFill>
        </p:grpSpPr>
        <p:sp>
          <p:nvSpPr>
            <p:cNvPr id="23" name="文本框 22">
              <a:extLst>
                <a:ext uri="{FF2B5EF4-FFF2-40B4-BE49-F238E27FC236}">
                  <a16:creationId xmlns:a16="http://schemas.microsoft.com/office/drawing/2014/main" id="{8D180EFA-DA8B-7513-405C-5D45EF7C2EE5}"/>
                </a:ext>
              </a:extLst>
            </p:cNvPr>
            <p:cNvSpPr txBox="1"/>
            <p:nvPr/>
          </p:nvSpPr>
          <p:spPr>
            <a:xfrm>
              <a:off x="4966041" y="1707044"/>
              <a:ext cx="3859333" cy="460282"/>
            </a:xfrm>
            <a:custGeom>
              <a:avLst/>
              <a:gdLst/>
              <a:ahLst/>
              <a:cxnLst/>
              <a:rect l="l" t="t" r="r" b="b"/>
              <a:pathLst>
                <a:path w="4100636" h="489061">
                  <a:moveTo>
                    <a:pt x="3611746" y="453228"/>
                  </a:moveTo>
                  <a:cubicBezTo>
                    <a:pt x="3618120" y="455632"/>
                    <a:pt x="3624758" y="458385"/>
                    <a:pt x="3631660" y="461486"/>
                  </a:cubicBezTo>
                  <a:cubicBezTo>
                    <a:pt x="3638563" y="464587"/>
                    <a:pt x="3645134" y="467728"/>
                    <a:pt x="3651373" y="470910"/>
                  </a:cubicBezTo>
                  <a:cubicBezTo>
                    <a:pt x="3657612" y="474092"/>
                    <a:pt x="3662923" y="477005"/>
                    <a:pt x="3667306" y="479650"/>
                  </a:cubicBezTo>
                  <a:lnTo>
                    <a:pt x="3660791" y="485623"/>
                  </a:lnTo>
                  <a:cubicBezTo>
                    <a:pt x="3656530" y="482915"/>
                    <a:pt x="3651318" y="479925"/>
                    <a:pt x="3645153" y="476654"/>
                  </a:cubicBezTo>
                  <a:cubicBezTo>
                    <a:pt x="3638989" y="473383"/>
                    <a:pt x="3632462" y="470153"/>
                    <a:pt x="3625574" y="466962"/>
                  </a:cubicBezTo>
                  <a:cubicBezTo>
                    <a:pt x="3618686" y="463772"/>
                    <a:pt x="3612026" y="460943"/>
                    <a:pt x="3605593" y="458476"/>
                  </a:cubicBezTo>
                  <a:close/>
                  <a:moveTo>
                    <a:pt x="3807361" y="451237"/>
                  </a:moveTo>
                  <a:cubicBezTo>
                    <a:pt x="3815273" y="453763"/>
                    <a:pt x="3823540" y="456654"/>
                    <a:pt x="3832162" y="459911"/>
                  </a:cubicBezTo>
                  <a:cubicBezTo>
                    <a:pt x="3840784" y="463167"/>
                    <a:pt x="3848984" y="466474"/>
                    <a:pt x="3856761" y="469831"/>
                  </a:cubicBezTo>
                  <a:cubicBezTo>
                    <a:pt x="3864538" y="473188"/>
                    <a:pt x="3871116" y="476280"/>
                    <a:pt x="3876494" y="479108"/>
                  </a:cubicBezTo>
                  <a:lnTo>
                    <a:pt x="3871608" y="486889"/>
                  </a:lnTo>
                  <a:cubicBezTo>
                    <a:pt x="3866348" y="483996"/>
                    <a:pt x="3859855" y="480794"/>
                    <a:pt x="3852129" y="477284"/>
                  </a:cubicBezTo>
                  <a:cubicBezTo>
                    <a:pt x="3844403" y="473774"/>
                    <a:pt x="3836235" y="470304"/>
                    <a:pt x="3827624" y="466875"/>
                  </a:cubicBezTo>
                  <a:cubicBezTo>
                    <a:pt x="3819013" y="463445"/>
                    <a:pt x="3810751" y="460405"/>
                    <a:pt x="3802837" y="457752"/>
                  </a:cubicBezTo>
                  <a:close/>
                  <a:moveTo>
                    <a:pt x="286169" y="438399"/>
                  </a:moveTo>
                  <a:lnTo>
                    <a:pt x="357654" y="438399"/>
                  </a:lnTo>
                  <a:lnTo>
                    <a:pt x="357654" y="446521"/>
                  </a:lnTo>
                  <a:lnTo>
                    <a:pt x="286169" y="446521"/>
                  </a:lnTo>
                  <a:close/>
                  <a:moveTo>
                    <a:pt x="4019559" y="436753"/>
                  </a:moveTo>
                  <a:lnTo>
                    <a:pt x="4027703" y="438744"/>
                  </a:lnTo>
                  <a:cubicBezTo>
                    <a:pt x="4024464" y="445643"/>
                    <a:pt x="4020717" y="452349"/>
                    <a:pt x="4016460" y="458864"/>
                  </a:cubicBezTo>
                  <a:cubicBezTo>
                    <a:pt x="4012204" y="465378"/>
                    <a:pt x="4007868" y="471043"/>
                    <a:pt x="4003452" y="475860"/>
                  </a:cubicBezTo>
                  <a:cubicBezTo>
                    <a:pt x="4002642" y="475267"/>
                    <a:pt x="4001503" y="474505"/>
                    <a:pt x="4000036" y="473574"/>
                  </a:cubicBezTo>
                  <a:cubicBezTo>
                    <a:pt x="3998570" y="472642"/>
                    <a:pt x="3997296" y="471835"/>
                    <a:pt x="3996214" y="471152"/>
                  </a:cubicBezTo>
                  <a:cubicBezTo>
                    <a:pt x="4000794" y="466539"/>
                    <a:pt x="4005115" y="461236"/>
                    <a:pt x="4009176" y="455243"/>
                  </a:cubicBezTo>
                  <a:cubicBezTo>
                    <a:pt x="4013236" y="449249"/>
                    <a:pt x="4016698" y="443086"/>
                    <a:pt x="4019559" y="436753"/>
                  </a:cubicBezTo>
                  <a:close/>
                  <a:moveTo>
                    <a:pt x="2038455" y="436567"/>
                  </a:moveTo>
                  <a:cubicBezTo>
                    <a:pt x="2043096" y="441541"/>
                    <a:pt x="2048608" y="446074"/>
                    <a:pt x="2054991" y="450166"/>
                  </a:cubicBezTo>
                  <a:cubicBezTo>
                    <a:pt x="2061374" y="454258"/>
                    <a:pt x="2068470" y="457932"/>
                    <a:pt x="2076278" y="461186"/>
                  </a:cubicBezTo>
                  <a:cubicBezTo>
                    <a:pt x="2084196" y="457932"/>
                    <a:pt x="2091480" y="454258"/>
                    <a:pt x="2098131" y="450166"/>
                  </a:cubicBezTo>
                  <a:cubicBezTo>
                    <a:pt x="2104782" y="446074"/>
                    <a:pt x="2110528" y="441541"/>
                    <a:pt x="2115369" y="436567"/>
                  </a:cubicBezTo>
                  <a:close/>
                  <a:moveTo>
                    <a:pt x="4078014" y="435667"/>
                  </a:moveTo>
                  <a:cubicBezTo>
                    <a:pt x="4082214" y="441483"/>
                    <a:pt x="4086392" y="447593"/>
                    <a:pt x="4090547" y="453998"/>
                  </a:cubicBezTo>
                  <a:cubicBezTo>
                    <a:pt x="4094702" y="460402"/>
                    <a:pt x="4098065" y="465879"/>
                    <a:pt x="4100636" y="470428"/>
                  </a:cubicBezTo>
                  <a:lnTo>
                    <a:pt x="4092673" y="474230"/>
                  </a:lnTo>
                  <a:cubicBezTo>
                    <a:pt x="4090192" y="469576"/>
                    <a:pt x="4086920" y="463948"/>
                    <a:pt x="4082855" y="457347"/>
                  </a:cubicBezTo>
                  <a:cubicBezTo>
                    <a:pt x="4078791" y="450746"/>
                    <a:pt x="4074704" y="444485"/>
                    <a:pt x="4070594" y="438563"/>
                  </a:cubicBezTo>
                  <a:close/>
                  <a:moveTo>
                    <a:pt x="3797046" y="421195"/>
                  </a:moveTo>
                  <a:lnTo>
                    <a:pt x="3805914" y="421195"/>
                  </a:lnTo>
                  <a:cubicBezTo>
                    <a:pt x="3804117" y="434059"/>
                    <a:pt x="3800511" y="444949"/>
                    <a:pt x="3795095" y="453865"/>
                  </a:cubicBezTo>
                  <a:cubicBezTo>
                    <a:pt x="3789680" y="462781"/>
                    <a:pt x="3781287" y="469997"/>
                    <a:pt x="3769920" y="475515"/>
                  </a:cubicBezTo>
                  <a:cubicBezTo>
                    <a:pt x="3758552" y="481032"/>
                    <a:pt x="3743042" y="485125"/>
                    <a:pt x="3723389" y="487794"/>
                  </a:cubicBezTo>
                  <a:cubicBezTo>
                    <a:pt x="3723004" y="486739"/>
                    <a:pt x="3722461" y="485547"/>
                    <a:pt x="3721760" y="484220"/>
                  </a:cubicBezTo>
                  <a:cubicBezTo>
                    <a:pt x="3721059" y="482893"/>
                    <a:pt x="3720335" y="481792"/>
                    <a:pt x="3719588" y="480917"/>
                  </a:cubicBezTo>
                  <a:cubicBezTo>
                    <a:pt x="3738454" y="478367"/>
                    <a:pt x="3753246" y="474600"/>
                    <a:pt x="3763961" y="469616"/>
                  </a:cubicBezTo>
                  <a:cubicBezTo>
                    <a:pt x="3774676" y="464633"/>
                    <a:pt x="3782496" y="458171"/>
                    <a:pt x="3787421" y="450232"/>
                  </a:cubicBezTo>
                  <a:cubicBezTo>
                    <a:pt x="3792345" y="442292"/>
                    <a:pt x="3795553" y="432614"/>
                    <a:pt x="3797046" y="421195"/>
                  </a:cubicBezTo>
                  <a:close/>
                  <a:moveTo>
                    <a:pt x="3969067" y="421195"/>
                  </a:moveTo>
                  <a:lnTo>
                    <a:pt x="3976125" y="426252"/>
                  </a:lnTo>
                  <a:cubicBezTo>
                    <a:pt x="3971959" y="435987"/>
                    <a:pt x="3967397" y="446073"/>
                    <a:pt x="3962439" y="456508"/>
                  </a:cubicBezTo>
                  <a:cubicBezTo>
                    <a:pt x="3957481" y="466943"/>
                    <a:pt x="3952693" y="476345"/>
                    <a:pt x="3948074" y="484715"/>
                  </a:cubicBezTo>
                  <a:lnTo>
                    <a:pt x="3940473" y="479662"/>
                  </a:lnTo>
                  <a:cubicBezTo>
                    <a:pt x="3943293" y="474923"/>
                    <a:pt x="3946381" y="469293"/>
                    <a:pt x="3949736" y="462771"/>
                  </a:cubicBezTo>
                  <a:cubicBezTo>
                    <a:pt x="3953092" y="456249"/>
                    <a:pt x="3956448" y="449386"/>
                    <a:pt x="3959804" y="442181"/>
                  </a:cubicBezTo>
                  <a:cubicBezTo>
                    <a:pt x="3963160" y="434977"/>
                    <a:pt x="3966248" y="427982"/>
                    <a:pt x="3969067" y="421195"/>
                  </a:cubicBezTo>
                  <a:close/>
                  <a:moveTo>
                    <a:pt x="699706" y="420110"/>
                  </a:moveTo>
                  <a:lnTo>
                    <a:pt x="705860" y="425901"/>
                  </a:lnTo>
                  <a:cubicBezTo>
                    <a:pt x="700932" y="435651"/>
                    <a:pt x="695495" y="445831"/>
                    <a:pt x="689549" y="456440"/>
                  </a:cubicBezTo>
                  <a:cubicBezTo>
                    <a:pt x="683603" y="467050"/>
                    <a:pt x="677940" y="476596"/>
                    <a:pt x="672560" y="485080"/>
                  </a:cubicBezTo>
                  <a:lnTo>
                    <a:pt x="665140" y="479108"/>
                  </a:lnTo>
                  <a:cubicBezTo>
                    <a:pt x="670291" y="471752"/>
                    <a:pt x="676006" y="462710"/>
                    <a:pt x="682288" y="451984"/>
                  </a:cubicBezTo>
                  <a:cubicBezTo>
                    <a:pt x="688569" y="441257"/>
                    <a:pt x="694375" y="430633"/>
                    <a:pt x="699706" y="420110"/>
                  </a:cubicBezTo>
                  <a:close/>
                  <a:moveTo>
                    <a:pt x="3091976" y="415947"/>
                  </a:moveTo>
                  <a:lnTo>
                    <a:pt x="3091976" y="448885"/>
                  </a:lnTo>
                  <a:cubicBezTo>
                    <a:pt x="3097606" y="447984"/>
                    <a:pt x="3103495" y="447026"/>
                    <a:pt x="3109644" y="446012"/>
                  </a:cubicBezTo>
                  <a:cubicBezTo>
                    <a:pt x="3115794" y="444997"/>
                    <a:pt x="3122090" y="443904"/>
                    <a:pt x="3128534" y="442732"/>
                  </a:cubicBezTo>
                  <a:lnTo>
                    <a:pt x="3128534" y="415947"/>
                  </a:lnTo>
                  <a:close/>
                  <a:moveTo>
                    <a:pt x="3597811" y="408165"/>
                  </a:moveTo>
                  <a:lnTo>
                    <a:pt x="3606679" y="408165"/>
                  </a:lnTo>
                  <a:lnTo>
                    <a:pt x="3606679" y="425901"/>
                  </a:lnTo>
                  <a:cubicBezTo>
                    <a:pt x="3606973" y="432261"/>
                    <a:pt x="3605802" y="439066"/>
                    <a:pt x="3603167" y="446317"/>
                  </a:cubicBezTo>
                  <a:cubicBezTo>
                    <a:pt x="3600532" y="453569"/>
                    <a:pt x="3594669" y="460750"/>
                    <a:pt x="3585579" y="467860"/>
                  </a:cubicBezTo>
                  <a:cubicBezTo>
                    <a:pt x="3576488" y="474971"/>
                    <a:pt x="3562408" y="481495"/>
                    <a:pt x="3543338" y="487432"/>
                  </a:cubicBezTo>
                  <a:cubicBezTo>
                    <a:pt x="3542659" y="486380"/>
                    <a:pt x="3541800" y="485181"/>
                    <a:pt x="3540759" y="483835"/>
                  </a:cubicBezTo>
                  <a:cubicBezTo>
                    <a:pt x="3539718" y="482489"/>
                    <a:pt x="3538768" y="481336"/>
                    <a:pt x="3537908" y="480374"/>
                  </a:cubicBezTo>
                  <a:cubicBezTo>
                    <a:pt x="3556253" y="475101"/>
                    <a:pt x="3569714" y="469279"/>
                    <a:pt x="3578293" y="462907"/>
                  </a:cubicBezTo>
                  <a:cubicBezTo>
                    <a:pt x="3586871" y="456535"/>
                    <a:pt x="3592343" y="450122"/>
                    <a:pt x="3594708" y="443670"/>
                  </a:cubicBezTo>
                  <a:cubicBezTo>
                    <a:pt x="3597073" y="437217"/>
                    <a:pt x="3598107" y="431234"/>
                    <a:pt x="3597811" y="425720"/>
                  </a:cubicBezTo>
                  <a:close/>
                  <a:moveTo>
                    <a:pt x="3743658" y="407441"/>
                  </a:moveTo>
                  <a:lnTo>
                    <a:pt x="3856406" y="407441"/>
                  </a:lnTo>
                  <a:lnTo>
                    <a:pt x="3856406" y="457029"/>
                  </a:lnTo>
                  <a:lnTo>
                    <a:pt x="3847538" y="457029"/>
                  </a:lnTo>
                  <a:lnTo>
                    <a:pt x="3847538" y="415585"/>
                  </a:lnTo>
                  <a:lnTo>
                    <a:pt x="3752164" y="415585"/>
                  </a:lnTo>
                  <a:lnTo>
                    <a:pt x="3752164" y="457933"/>
                  </a:lnTo>
                  <a:lnTo>
                    <a:pt x="3743658" y="457933"/>
                  </a:lnTo>
                  <a:close/>
                  <a:moveTo>
                    <a:pt x="1445476" y="405264"/>
                  </a:moveTo>
                  <a:lnTo>
                    <a:pt x="1451810" y="411601"/>
                  </a:lnTo>
                  <a:cubicBezTo>
                    <a:pt x="1447625" y="412775"/>
                    <a:pt x="1443010" y="413869"/>
                    <a:pt x="1437965" y="414883"/>
                  </a:cubicBezTo>
                  <a:cubicBezTo>
                    <a:pt x="1432921" y="415898"/>
                    <a:pt x="1427582" y="416856"/>
                    <a:pt x="1421949" y="417757"/>
                  </a:cubicBezTo>
                  <a:lnTo>
                    <a:pt x="1421949" y="436228"/>
                  </a:lnTo>
                  <a:lnTo>
                    <a:pt x="1476061" y="436228"/>
                  </a:lnTo>
                  <a:lnTo>
                    <a:pt x="1476061" y="443806"/>
                  </a:lnTo>
                  <a:lnTo>
                    <a:pt x="1431903" y="443806"/>
                  </a:lnTo>
                  <a:cubicBezTo>
                    <a:pt x="1441279" y="449477"/>
                    <a:pt x="1450532" y="455373"/>
                    <a:pt x="1459660" y="461496"/>
                  </a:cubicBezTo>
                  <a:cubicBezTo>
                    <a:pt x="1468788" y="467619"/>
                    <a:pt x="1476366" y="473064"/>
                    <a:pt x="1482395" y="477829"/>
                  </a:cubicBezTo>
                  <a:lnTo>
                    <a:pt x="1476604" y="483983"/>
                  </a:lnTo>
                  <a:cubicBezTo>
                    <a:pt x="1470334" y="478712"/>
                    <a:pt x="1462197" y="472649"/>
                    <a:pt x="1452195" y="465795"/>
                  </a:cubicBezTo>
                  <a:cubicBezTo>
                    <a:pt x="1442192" y="458940"/>
                    <a:pt x="1432110" y="452515"/>
                    <a:pt x="1421949" y="446521"/>
                  </a:cubicBezTo>
                  <a:lnTo>
                    <a:pt x="1421949" y="487602"/>
                  </a:lnTo>
                  <a:lnTo>
                    <a:pt x="1413443" y="487602"/>
                  </a:lnTo>
                  <a:lnTo>
                    <a:pt x="1413443" y="447245"/>
                  </a:lnTo>
                  <a:cubicBezTo>
                    <a:pt x="1405307" y="455592"/>
                    <a:pt x="1395700" y="463148"/>
                    <a:pt x="1384623" y="469912"/>
                  </a:cubicBezTo>
                  <a:cubicBezTo>
                    <a:pt x="1373546" y="476676"/>
                    <a:pt x="1362582" y="481969"/>
                    <a:pt x="1351731" y="485792"/>
                  </a:cubicBezTo>
                  <a:cubicBezTo>
                    <a:pt x="1350969" y="484672"/>
                    <a:pt x="1350049" y="483474"/>
                    <a:pt x="1348971" y="482195"/>
                  </a:cubicBezTo>
                  <a:cubicBezTo>
                    <a:pt x="1347893" y="480917"/>
                    <a:pt x="1346882" y="479764"/>
                    <a:pt x="1345940" y="478734"/>
                  </a:cubicBezTo>
                  <a:cubicBezTo>
                    <a:pt x="1356704" y="475447"/>
                    <a:pt x="1367525" y="470711"/>
                    <a:pt x="1378402" y="464528"/>
                  </a:cubicBezTo>
                  <a:cubicBezTo>
                    <a:pt x="1389279" y="458344"/>
                    <a:pt x="1398607" y="451437"/>
                    <a:pt x="1406385" y="443806"/>
                  </a:cubicBezTo>
                  <a:lnTo>
                    <a:pt x="1360599" y="443806"/>
                  </a:lnTo>
                  <a:lnTo>
                    <a:pt x="1360599" y="436228"/>
                  </a:lnTo>
                  <a:lnTo>
                    <a:pt x="1413443" y="436228"/>
                  </a:lnTo>
                  <a:lnTo>
                    <a:pt x="1413443" y="419024"/>
                  </a:lnTo>
                  <a:cubicBezTo>
                    <a:pt x="1407724" y="419665"/>
                    <a:pt x="1402015" y="420283"/>
                    <a:pt x="1396319" y="420879"/>
                  </a:cubicBezTo>
                  <a:cubicBezTo>
                    <a:pt x="1390622" y="421474"/>
                    <a:pt x="1385049" y="422002"/>
                    <a:pt x="1379601" y="422462"/>
                  </a:cubicBezTo>
                  <a:cubicBezTo>
                    <a:pt x="1379416" y="421512"/>
                    <a:pt x="1379107" y="420426"/>
                    <a:pt x="1378673" y="419205"/>
                  </a:cubicBezTo>
                  <a:cubicBezTo>
                    <a:pt x="1378240" y="417983"/>
                    <a:pt x="1377704" y="416897"/>
                    <a:pt x="1377067" y="415947"/>
                  </a:cubicBezTo>
                  <a:cubicBezTo>
                    <a:pt x="1385258" y="415158"/>
                    <a:pt x="1393610" y="414221"/>
                    <a:pt x="1402122" y="413137"/>
                  </a:cubicBezTo>
                  <a:cubicBezTo>
                    <a:pt x="1410635" y="412053"/>
                    <a:pt x="1418665" y="410848"/>
                    <a:pt x="1426212" y="409522"/>
                  </a:cubicBezTo>
                  <a:cubicBezTo>
                    <a:pt x="1433759" y="408197"/>
                    <a:pt x="1440181" y="406777"/>
                    <a:pt x="1445476" y="405264"/>
                  </a:cubicBezTo>
                  <a:close/>
                  <a:moveTo>
                    <a:pt x="2720348" y="399829"/>
                  </a:moveTo>
                  <a:lnTo>
                    <a:pt x="2720348" y="440571"/>
                  </a:lnTo>
                  <a:lnTo>
                    <a:pt x="2755660" y="440571"/>
                  </a:lnTo>
                  <a:lnTo>
                    <a:pt x="2755660" y="399829"/>
                  </a:lnTo>
                  <a:close/>
                  <a:moveTo>
                    <a:pt x="4019378" y="397838"/>
                  </a:moveTo>
                  <a:lnTo>
                    <a:pt x="4019378" y="417406"/>
                  </a:lnTo>
                  <a:lnTo>
                    <a:pt x="4082358" y="417406"/>
                  </a:lnTo>
                  <a:lnTo>
                    <a:pt x="4082358" y="397838"/>
                  </a:lnTo>
                  <a:close/>
                  <a:moveTo>
                    <a:pt x="243278" y="397307"/>
                  </a:moveTo>
                  <a:lnTo>
                    <a:pt x="243278" y="456124"/>
                  </a:lnTo>
                  <a:lnTo>
                    <a:pt x="269338" y="456124"/>
                  </a:lnTo>
                  <a:lnTo>
                    <a:pt x="269338" y="397307"/>
                  </a:lnTo>
                  <a:close/>
                  <a:moveTo>
                    <a:pt x="2033568" y="392952"/>
                  </a:moveTo>
                  <a:lnTo>
                    <a:pt x="2033568" y="408177"/>
                  </a:lnTo>
                  <a:lnTo>
                    <a:pt x="2123513" y="408177"/>
                  </a:lnTo>
                  <a:lnTo>
                    <a:pt x="2123513" y="392952"/>
                  </a:lnTo>
                  <a:close/>
                  <a:moveTo>
                    <a:pt x="2712407" y="392070"/>
                  </a:moveTo>
                  <a:lnTo>
                    <a:pt x="2763782" y="392070"/>
                  </a:lnTo>
                  <a:lnTo>
                    <a:pt x="2763782" y="448511"/>
                  </a:lnTo>
                  <a:lnTo>
                    <a:pt x="2720348" y="448511"/>
                  </a:lnTo>
                  <a:lnTo>
                    <a:pt x="2720348" y="461546"/>
                  </a:lnTo>
                  <a:lnTo>
                    <a:pt x="2712407" y="461546"/>
                  </a:lnTo>
                  <a:close/>
                  <a:moveTo>
                    <a:pt x="3396472" y="391697"/>
                  </a:moveTo>
                  <a:lnTo>
                    <a:pt x="3404978" y="391697"/>
                  </a:lnTo>
                  <a:lnTo>
                    <a:pt x="3404978" y="467706"/>
                  </a:lnTo>
                  <a:cubicBezTo>
                    <a:pt x="3404902" y="470187"/>
                    <a:pt x="3405370" y="471876"/>
                    <a:pt x="3406380" y="472773"/>
                  </a:cubicBezTo>
                  <a:cubicBezTo>
                    <a:pt x="3407391" y="473671"/>
                    <a:pt x="3409397" y="474093"/>
                    <a:pt x="3412398" y="474040"/>
                  </a:cubicBezTo>
                  <a:lnTo>
                    <a:pt x="3434658" y="474040"/>
                  </a:lnTo>
                  <a:cubicBezTo>
                    <a:pt x="3436618" y="474135"/>
                    <a:pt x="3438106" y="473483"/>
                    <a:pt x="3439122" y="472083"/>
                  </a:cubicBezTo>
                  <a:cubicBezTo>
                    <a:pt x="3440137" y="470683"/>
                    <a:pt x="3440861" y="467966"/>
                    <a:pt x="3441293" y="463932"/>
                  </a:cubicBezTo>
                  <a:cubicBezTo>
                    <a:pt x="3441726" y="459898"/>
                    <a:pt x="3442047" y="453978"/>
                    <a:pt x="3442259" y="446170"/>
                  </a:cubicBezTo>
                  <a:cubicBezTo>
                    <a:pt x="3443307" y="446996"/>
                    <a:pt x="3444558" y="447742"/>
                    <a:pt x="3446014" y="448410"/>
                  </a:cubicBezTo>
                  <a:cubicBezTo>
                    <a:pt x="3447469" y="449077"/>
                    <a:pt x="3448811" y="449597"/>
                    <a:pt x="3450040" y="449971"/>
                  </a:cubicBezTo>
                  <a:cubicBezTo>
                    <a:pt x="3449750" y="462397"/>
                    <a:pt x="3448612" y="470933"/>
                    <a:pt x="3446625" y="475578"/>
                  </a:cubicBezTo>
                  <a:cubicBezTo>
                    <a:pt x="3444638" y="480224"/>
                    <a:pt x="3440830" y="482425"/>
                    <a:pt x="3435201" y="482184"/>
                  </a:cubicBezTo>
                  <a:lnTo>
                    <a:pt x="3411674" y="482184"/>
                  </a:lnTo>
                  <a:cubicBezTo>
                    <a:pt x="3405894" y="482305"/>
                    <a:pt x="3401890" y="481340"/>
                    <a:pt x="3399662" y="479288"/>
                  </a:cubicBezTo>
                  <a:cubicBezTo>
                    <a:pt x="3397433" y="477237"/>
                    <a:pt x="3396370" y="473377"/>
                    <a:pt x="3396472" y="467706"/>
                  </a:cubicBezTo>
                  <a:close/>
                  <a:moveTo>
                    <a:pt x="2641646" y="380838"/>
                  </a:moveTo>
                  <a:lnTo>
                    <a:pt x="2679809" y="380838"/>
                  </a:lnTo>
                  <a:lnTo>
                    <a:pt x="2679809" y="461184"/>
                  </a:lnTo>
                  <a:lnTo>
                    <a:pt x="2700621" y="447075"/>
                  </a:lnTo>
                  <a:cubicBezTo>
                    <a:pt x="2700915" y="448304"/>
                    <a:pt x="2701323" y="449601"/>
                    <a:pt x="2701843" y="450966"/>
                  </a:cubicBezTo>
                  <a:cubicBezTo>
                    <a:pt x="2702363" y="452331"/>
                    <a:pt x="2702861" y="453447"/>
                    <a:pt x="2703336" y="454314"/>
                  </a:cubicBezTo>
                  <a:cubicBezTo>
                    <a:pt x="2693716" y="461201"/>
                    <a:pt x="2686468" y="466429"/>
                    <a:pt x="2681592" y="469998"/>
                  </a:cubicBezTo>
                  <a:cubicBezTo>
                    <a:pt x="2676715" y="473568"/>
                    <a:pt x="2673326" y="476141"/>
                    <a:pt x="2671424" y="477720"/>
                  </a:cubicBezTo>
                  <a:cubicBezTo>
                    <a:pt x="2669522" y="479298"/>
                    <a:pt x="2668223" y="480545"/>
                    <a:pt x="2667526" y="481460"/>
                  </a:cubicBezTo>
                  <a:cubicBezTo>
                    <a:pt x="2667013" y="480487"/>
                    <a:pt x="2666228" y="479356"/>
                    <a:pt x="2665173" y="478067"/>
                  </a:cubicBezTo>
                  <a:cubicBezTo>
                    <a:pt x="2664117" y="476777"/>
                    <a:pt x="2663152" y="475737"/>
                    <a:pt x="2662277" y="474945"/>
                  </a:cubicBezTo>
                  <a:cubicBezTo>
                    <a:pt x="2664008" y="473833"/>
                    <a:pt x="2665931" y="471850"/>
                    <a:pt x="2668046" y="468995"/>
                  </a:cubicBezTo>
                  <a:cubicBezTo>
                    <a:pt x="2670161" y="466141"/>
                    <a:pt x="2671315" y="462575"/>
                    <a:pt x="2671507" y="458295"/>
                  </a:cubicBezTo>
                  <a:lnTo>
                    <a:pt x="2671507" y="389344"/>
                  </a:lnTo>
                  <a:lnTo>
                    <a:pt x="2641646" y="389344"/>
                  </a:lnTo>
                  <a:close/>
                  <a:moveTo>
                    <a:pt x="1830046" y="380646"/>
                  </a:moveTo>
                  <a:lnTo>
                    <a:pt x="1830046" y="428084"/>
                  </a:lnTo>
                  <a:lnTo>
                    <a:pt x="1881104" y="428084"/>
                  </a:lnTo>
                  <a:lnTo>
                    <a:pt x="1881104" y="380646"/>
                  </a:lnTo>
                  <a:close/>
                  <a:moveTo>
                    <a:pt x="3091976" y="377942"/>
                  </a:moveTo>
                  <a:lnTo>
                    <a:pt x="3091976" y="407984"/>
                  </a:lnTo>
                  <a:lnTo>
                    <a:pt x="3128534" y="407984"/>
                  </a:lnTo>
                  <a:lnTo>
                    <a:pt x="3128534" y="377942"/>
                  </a:lnTo>
                  <a:close/>
                  <a:moveTo>
                    <a:pt x="2430523" y="377219"/>
                  </a:moveTo>
                  <a:lnTo>
                    <a:pt x="2469070" y="377219"/>
                  </a:lnTo>
                  <a:lnTo>
                    <a:pt x="2469070" y="385181"/>
                  </a:lnTo>
                  <a:lnTo>
                    <a:pt x="2453144" y="385181"/>
                  </a:lnTo>
                  <a:lnTo>
                    <a:pt x="2453144" y="413956"/>
                  </a:lnTo>
                  <a:lnTo>
                    <a:pt x="2474318" y="413956"/>
                  </a:lnTo>
                  <a:lnTo>
                    <a:pt x="2474318" y="421919"/>
                  </a:lnTo>
                  <a:lnTo>
                    <a:pt x="2453144" y="421919"/>
                  </a:lnTo>
                  <a:lnTo>
                    <a:pt x="2453144" y="466448"/>
                  </a:lnTo>
                  <a:lnTo>
                    <a:pt x="2472871" y="454140"/>
                  </a:lnTo>
                  <a:cubicBezTo>
                    <a:pt x="2473244" y="455199"/>
                    <a:pt x="2473674" y="456383"/>
                    <a:pt x="2474160" y="457692"/>
                  </a:cubicBezTo>
                  <a:cubicBezTo>
                    <a:pt x="2474647" y="459000"/>
                    <a:pt x="2475122" y="460049"/>
                    <a:pt x="2475585" y="460837"/>
                  </a:cubicBezTo>
                  <a:cubicBezTo>
                    <a:pt x="2466550" y="466832"/>
                    <a:pt x="2459727" y="471389"/>
                    <a:pt x="2455115" y="474508"/>
                  </a:cubicBezTo>
                  <a:cubicBezTo>
                    <a:pt x="2450504" y="477627"/>
                    <a:pt x="2447300" y="479890"/>
                    <a:pt x="2445503" y="481299"/>
                  </a:cubicBezTo>
                  <a:cubicBezTo>
                    <a:pt x="2443707" y="482707"/>
                    <a:pt x="2442514" y="483844"/>
                    <a:pt x="2441924" y="484709"/>
                  </a:cubicBezTo>
                  <a:lnTo>
                    <a:pt x="2441924" y="483987"/>
                  </a:lnTo>
                  <a:cubicBezTo>
                    <a:pt x="2441773" y="484318"/>
                    <a:pt x="2441713" y="484559"/>
                    <a:pt x="2441743" y="484709"/>
                  </a:cubicBezTo>
                  <a:cubicBezTo>
                    <a:pt x="2441245" y="483754"/>
                    <a:pt x="2440522" y="482687"/>
                    <a:pt x="2439571" y="481506"/>
                  </a:cubicBezTo>
                  <a:cubicBezTo>
                    <a:pt x="2438621" y="480326"/>
                    <a:pt x="2437716" y="479348"/>
                    <a:pt x="2436857" y="478574"/>
                  </a:cubicBezTo>
                  <a:cubicBezTo>
                    <a:pt x="2438399" y="477481"/>
                    <a:pt x="2440156" y="475596"/>
                    <a:pt x="2442128" y="472919"/>
                  </a:cubicBezTo>
                  <a:cubicBezTo>
                    <a:pt x="2444100" y="470242"/>
                    <a:pt x="2445178" y="466818"/>
                    <a:pt x="2445362" y="462647"/>
                  </a:cubicBezTo>
                  <a:lnTo>
                    <a:pt x="2445362" y="421919"/>
                  </a:lnTo>
                  <a:lnTo>
                    <a:pt x="2423103" y="421919"/>
                  </a:lnTo>
                  <a:lnTo>
                    <a:pt x="2423103" y="413956"/>
                  </a:lnTo>
                  <a:lnTo>
                    <a:pt x="2445362" y="413956"/>
                  </a:lnTo>
                  <a:lnTo>
                    <a:pt x="2445362" y="385181"/>
                  </a:lnTo>
                  <a:lnTo>
                    <a:pt x="2430523" y="385181"/>
                  </a:lnTo>
                  <a:close/>
                  <a:moveTo>
                    <a:pt x="664597" y="375047"/>
                  </a:moveTo>
                  <a:cubicBezTo>
                    <a:pt x="670347" y="377777"/>
                    <a:pt x="676312" y="380868"/>
                    <a:pt x="682491" y="384322"/>
                  </a:cubicBezTo>
                  <a:cubicBezTo>
                    <a:pt x="688671" y="387775"/>
                    <a:pt x="693685" y="390958"/>
                    <a:pt x="697535" y="393868"/>
                  </a:cubicBezTo>
                  <a:lnTo>
                    <a:pt x="692829" y="401107"/>
                  </a:lnTo>
                  <a:cubicBezTo>
                    <a:pt x="688916" y="398091"/>
                    <a:pt x="683894" y="394758"/>
                    <a:pt x="677763" y="391108"/>
                  </a:cubicBezTo>
                  <a:cubicBezTo>
                    <a:pt x="671633" y="387459"/>
                    <a:pt x="665615" y="384216"/>
                    <a:pt x="659711" y="381381"/>
                  </a:cubicBezTo>
                  <a:close/>
                  <a:moveTo>
                    <a:pt x="3941016" y="374496"/>
                  </a:moveTo>
                  <a:cubicBezTo>
                    <a:pt x="3946298" y="377335"/>
                    <a:pt x="3951840" y="380490"/>
                    <a:pt x="3957643" y="383962"/>
                  </a:cubicBezTo>
                  <a:cubicBezTo>
                    <a:pt x="3963446" y="387434"/>
                    <a:pt x="3968219" y="390496"/>
                    <a:pt x="3971963" y="393148"/>
                  </a:cubicBezTo>
                  <a:lnTo>
                    <a:pt x="3966896" y="400194"/>
                  </a:lnTo>
                  <a:cubicBezTo>
                    <a:pt x="3963178" y="397355"/>
                    <a:pt x="3958442" y="394085"/>
                    <a:pt x="3952689" y="390385"/>
                  </a:cubicBezTo>
                  <a:cubicBezTo>
                    <a:pt x="3946936" y="386685"/>
                    <a:pt x="3941295" y="383321"/>
                    <a:pt x="3935768" y="380294"/>
                  </a:cubicBezTo>
                  <a:close/>
                  <a:moveTo>
                    <a:pt x="1821744" y="372525"/>
                  </a:moveTo>
                  <a:lnTo>
                    <a:pt x="1889587" y="372525"/>
                  </a:lnTo>
                  <a:lnTo>
                    <a:pt x="1889587" y="436024"/>
                  </a:lnTo>
                  <a:lnTo>
                    <a:pt x="1821744" y="436024"/>
                  </a:lnTo>
                  <a:close/>
                  <a:moveTo>
                    <a:pt x="4019378" y="371597"/>
                  </a:moveTo>
                  <a:lnTo>
                    <a:pt x="4019378" y="390803"/>
                  </a:lnTo>
                  <a:lnTo>
                    <a:pt x="4082358" y="390803"/>
                  </a:lnTo>
                  <a:lnTo>
                    <a:pt x="4082358" y="371597"/>
                  </a:lnTo>
                  <a:close/>
                  <a:moveTo>
                    <a:pt x="2551233" y="371597"/>
                  </a:moveTo>
                  <a:lnTo>
                    <a:pt x="2551233" y="388631"/>
                  </a:lnTo>
                  <a:lnTo>
                    <a:pt x="2569150" y="388631"/>
                  </a:lnTo>
                  <a:lnTo>
                    <a:pt x="2569150" y="371597"/>
                  </a:lnTo>
                  <a:close/>
                  <a:moveTo>
                    <a:pt x="2033568" y="371416"/>
                  </a:moveTo>
                  <a:lnTo>
                    <a:pt x="2033568" y="386098"/>
                  </a:lnTo>
                  <a:lnTo>
                    <a:pt x="2123513" y="386098"/>
                  </a:lnTo>
                  <a:lnTo>
                    <a:pt x="2123513" y="371416"/>
                  </a:lnTo>
                  <a:close/>
                  <a:moveTo>
                    <a:pt x="3770261" y="371065"/>
                  </a:moveTo>
                  <a:lnTo>
                    <a:pt x="3771347" y="378847"/>
                  </a:lnTo>
                  <a:cubicBezTo>
                    <a:pt x="3762366" y="381781"/>
                    <a:pt x="3753499" y="384646"/>
                    <a:pt x="3744744" y="387444"/>
                  </a:cubicBezTo>
                  <a:cubicBezTo>
                    <a:pt x="3735989" y="390241"/>
                    <a:pt x="3728026" y="392745"/>
                    <a:pt x="3720855" y="394954"/>
                  </a:cubicBezTo>
                  <a:lnTo>
                    <a:pt x="3718322" y="386810"/>
                  </a:lnTo>
                  <a:cubicBezTo>
                    <a:pt x="3724954" y="384865"/>
                    <a:pt x="3732773" y="382512"/>
                    <a:pt x="3741780" y="379752"/>
                  </a:cubicBezTo>
                  <a:cubicBezTo>
                    <a:pt x="3750788" y="376992"/>
                    <a:pt x="3760281" y="374097"/>
                    <a:pt x="3770261" y="371065"/>
                  </a:cubicBezTo>
                  <a:close/>
                  <a:moveTo>
                    <a:pt x="2984316" y="369256"/>
                  </a:moveTo>
                  <a:cubicBezTo>
                    <a:pt x="2989730" y="372370"/>
                    <a:pt x="2995008" y="376004"/>
                    <a:pt x="3000151" y="380159"/>
                  </a:cubicBezTo>
                  <a:cubicBezTo>
                    <a:pt x="3005294" y="384314"/>
                    <a:pt x="3009306" y="388220"/>
                    <a:pt x="3012186" y="391878"/>
                  </a:cubicBezTo>
                  <a:lnTo>
                    <a:pt x="3006214" y="397307"/>
                  </a:lnTo>
                  <a:cubicBezTo>
                    <a:pt x="3003171" y="393653"/>
                    <a:pt x="2999122" y="389694"/>
                    <a:pt x="2994066" y="385430"/>
                  </a:cubicBezTo>
                  <a:cubicBezTo>
                    <a:pt x="2989010" y="381166"/>
                    <a:pt x="2983829" y="377343"/>
                    <a:pt x="2978524" y="373961"/>
                  </a:cubicBezTo>
                  <a:close/>
                  <a:moveTo>
                    <a:pt x="2962418" y="366722"/>
                  </a:moveTo>
                  <a:lnTo>
                    <a:pt x="2970743" y="366722"/>
                  </a:lnTo>
                  <a:lnTo>
                    <a:pt x="2970743" y="392601"/>
                  </a:lnTo>
                  <a:cubicBezTo>
                    <a:pt x="2970746" y="394223"/>
                    <a:pt x="2970739" y="395821"/>
                    <a:pt x="2970720" y="397397"/>
                  </a:cubicBezTo>
                  <a:cubicBezTo>
                    <a:pt x="2970701" y="398973"/>
                    <a:pt x="2970648" y="400572"/>
                    <a:pt x="2970562" y="402193"/>
                  </a:cubicBezTo>
                  <a:lnTo>
                    <a:pt x="3021234" y="402193"/>
                  </a:lnTo>
                  <a:lnTo>
                    <a:pt x="3021234" y="410337"/>
                  </a:lnTo>
                  <a:lnTo>
                    <a:pt x="2971828" y="410337"/>
                  </a:lnTo>
                  <a:cubicBezTo>
                    <a:pt x="2975964" y="426938"/>
                    <a:pt x="2982216" y="441287"/>
                    <a:pt x="2990582" y="453386"/>
                  </a:cubicBezTo>
                  <a:cubicBezTo>
                    <a:pt x="2998948" y="465485"/>
                    <a:pt x="3009588" y="474542"/>
                    <a:pt x="3022502" y="480555"/>
                  </a:cubicBezTo>
                  <a:cubicBezTo>
                    <a:pt x="3021382" y="481407"/>
                    <a:pt x="3020273" y="482463"/>
                    <a:pt x="3019176" y="483722"/>
                  </a:cubicBezTo>
                  <a:cubicBezTo>
                    <a:pt x="3018079" y="484982"/>
                    <a:pt x="3017196" y="486218"/>
                    <a:pt x="3016529" y="487432"/>
                  </a:cubicBezTo>
                  <a:cubicBezTo>
                    <a:pt x="3004785" y="481475"/>
                    <a:pt x="2994884" y="473075"/>
                    <a:pt x="2986826" y="462232"/>
                  </a:cubicBezTo>
                  <a:cubicBezTo>
                    <a:pt x="2978770" y="451388"/>
                    <a:pt x="2972443" y="438554"/>
                    <a:pt x="2967847" y="423729"/>
                  </a:cubicBezTo>
                  <a:cubicBezTo>
                    <a:pt x="2965634" y="434889"/>
                    <a:pt x="2960830" y="446004"/>
                    <a:pt x="2953437" y="457074"/>
                  </a:cubicBezTo>
                  <a:cubicBezTo>
                    <a:pt x="2946043" y="468143"/>
                    <a:pt x="2934680" y="478444"/>
                    <a:pt x="2919346" y="487975"/>
                  </a:cubicBezTo>
                  <a:cubicBezTo>
                    <a:pt x="2918588" y="487029"/>
                    <a:pt x="2917615" y="486026"/>
                    <a:pt x="2916427" y="484967"/>
                  </a:cubicBezTo>
                  <a:cubicBezTo>
                    <a:pt x="2915240" y="483907"/>
                    <a:pt x="2914041" y="483040"/>
                    <a:pt x="2912830" y="482365"/>
                  </a:cubicBezTo>
                  <a:cubicBezTo>
                    <a:pt x="2924545" y="475249"/>
                    <a:pt x="2933792" y="467643"/>
                    <a:pt x="2940573" y="459549"/>
                  </a:cubicBezTo>
                  <a:cubicBezTo>
                    <a:pt x="2947354" y="451454"/>
                    <a:pt x="2952326" y="443219"/>
                    <a:pt x="2955487" y="434842"/>
                  </a:cubicBezTo>
                  <a:cubicBezTo>
                    <a:pt x="2958648" y="426466"/>
                    <a:pt x="2960657" y="418298"/>
                    <a:pt x="2961513" y="410337"/>
                  </a:cubicBezTo>
                  <a:lnTo>
                    <a:pt x="2916993" y="410337"/>
                  </a:lnTo>
                  <a:lnTo>
                    <a:pt x="2916993" y="402193"/>
                  </a:lnTo>
                  <a:lnTo>
                    <a:pt x="2962237" y="402193"/>
                  </a:lnTo>
                  <a:cubicBezTo>
                    <a:pt x="2962324" y="400481"/>
                    <a:pt x="2962376" y="398838"/>
                    <a:pt x="2962395" y="397262"/>
                  </a:cubicBezTo>
                  <a:cubicBezTo>
                    <a:pt x="2962414" y="395686"/>
                    <a:pt x="2962421" y="394132"/>
                    <a:pt x="2962418" y="392601"/>
                  </a:cubicBezTo>
                  <a:close/>
                  <a:moveTo>
                    <a:pt x="2876092" y="365998"/>
                  </a:moveTo>
                  <a:cubicBezTo>
                    <a:pt x="2880342" y="368901"/>
                    <a:pt x="2884104" y="371872"/>
                    <a:pt x="2887381" y="374911"/>
                  </a:cubicBezTo>
                  <a:cubicBezTo>
                    <a:pt x="2890658" y="377950"/>
                    <a:pt x="2893470" y="381011"/>
                    <a:pt x="2895819" y="384096"/>
                  </a:cubicBezTo>
                  <a:cubicBezTo>
                    <a:pt x="2899265" y="381652"/>
                    <a:pt x="2902417" y="379164"/>
                    <a:pt x="2905275" y="376630"/>
                  </a:cubicBezTo>
                  <a:cubicBezTo>
                    <a:pt x="2908133" y="374097"/>
                    <a:pt x="2910651" y="371518"/>
                    <a:pt x="2912830" y="368894"/>
                  </a:cubicBezTo>
                  <a:lnTo>
                    <a:pt x="2919888" y="373056"/>
                  </a:lnTo>
                  <a:cubicBezTo>
                    <a:pt x="2917246" y="376042"/>
                    <a:pt x="2914252" y="378983"/>
                    <a:pt x="2910908" y="381879"/>
                  </a:cubicBezTo>
                  <a:cubicBezTo>
                    <a:pt x="2907563" y="384774"/>
                    <a:pt x="2903982" y="387625"/>
                    <a:pt x="2900162" y="390430"/>
                  </a:cubicBezTo>
                  <a:cubicBezTo>
                    <a:pt x="2904558" y="397853"/>
                    <a:pt x="2907439" y="405447"/>
                    <a:pt x="2908804" y="413210"/>
                  </a:cubicBezTo>
                  <a:cubicBezTo>
                    <a:pt x="2910169" y="420973"/>
                    <a:pt x="2910787" y="428883"/>
                    <a:pt x="2910659" y="436940"/>
                  </a:cubicBezTo>
                  <a:cubicBezTo>
                    <a:pt x="2910723" y="447471"/>
                    <a:pt x="2910142" y="456497"/>
                    <a:pt x="2908917" y="464019"/>
                  </a:cubicBezTo>
                  <a:cubicBezTo>
                    <a:pt x="2907692" y="471540"/>
                    <a:pt x="2905437" y="477354"/>
                    <a:pt x="2902153" y="481460"/>
                  </a:cubicBezTo>
                  <a:cubicBezTo>
                    <a:pt x="2901158" y="482644"/>
                    <a:pt x="2899936" y="483624"/>
                    <a:pt x="2898488" y="484401"/>
                  </a:cubicBezTo>
                  <a:cubicBezTo>
                    <a:pt x="2897040" y="485178"/>
                    <a:pt x="2895366" y="485706"/>
                    <a:pt x="2893466" y="485985"/>
                  </a:cubicBezTo>
                  <a:cubicBezTo>
                    <a:pt x="2890733" y="486426"/>
                    <a:pt x="2887784" y="486674"/>
                    <a:pt x="2884621" y="486731"/>
                  </a:cubicBezTo>
                  <a:cubicBezTo>
                    <a:pt x="2881458" y="486788"/>
                    <a:pt x="2878193" y="486720"/>
                    <a:pt x="2874826" y="486527"/>
                  </a:cubicBezTo>
                  <a:cubicBezTo>
                    <a:pt x="2874724" y="485227"/>
                    <a:pt x="2874384" y="483847"/>
                    <a:pt x="2873808" y="482388"/>
                  </a:cubicBezTo>
                  <a:cubicBezTo>
                    <a:pt x="2873231" y="480929"/>
                    <a:pt x="2872484" y="479594"/>
                    <a:pt x="2871568" y="478384"/>
                  </a:cubicBezTo>
                  <a:cubicBezTo>
                    <a:pt x="2875678" y="478655"/>
                    <a:pt x="2879358" y="478791"/>
                    <a:pt x="2882608" y="478791"/>
                  </a:cubicBezTo>
                  <a:cubicBezTo>
                    <a:pt x="2885858" y="478791"/>
                    <a:pt x="2888452" y="478655"/>
                    <a:pt x="2890390" y="478384"/>
                  </a:cubicBezTo>
                  <a:cubicBezTo>
                    <a:pt x="2891728" y="478297"/>
                    <a:pt x="2892852" y="478018"/>
                    <a:pt x="2893760" y="477547"/>
                  </a:cubicBezTo>
                  <a:cubicBezTo>
                    <a:pt x="2894669" y="477075"/>
                    <a:pt x="2895476" y="476389"/>
                    <a:pt x="2896181" y="475488"/>
                  </a:cubicBezTo>
                  <a:cubicBezTo>
                    <a:pt x="2898504" y="472611"/>
                    <a:pt x="2900147" y="467823"/>
                    <a:pt x="2901112" y="461123"/>
                  </a:cubicBezTo>
                  <a:cubicBezTo>
                    <a:pt x="2902078" y="454423"/>
                    <a:pt x="2902545" y="446242"/>
                    <a:pt x="2902515" y="436578"/>
                  </a:cubicBezTo>
                  <a:cubicBezTo>
                    <a:pt x="2902485" y="432989"/>
                    <a:pt x="2902364" y="429309"/>
                    <a:pt x="2902153" y="425539"/>
                  </a:cubicBezTo>
                  <a:cubicBezTo>
                    <a:pt x="2897040" y="431443"/>
                    <a:pt x="2891204" y="437053"/>
                    <a:pt x="2884644" y="442370"/>
                  </a:cubicBezTo>
                  <a:cubicBezTo>
                    <a:pt x="2878084" y="447686"/>
                    <a:pt x="2871614" y="452029"/>
                    <a:pt x="2865234" y="455400"/>
                  </a:cubicBezTo>
                  <a:cubicBezTo>
                    <a:pt x="2864657" y="454355"/>
                    <a:pt x="2863866" y="453187"/>
                    <a:pt x="2862859" y="451893"/>
                  </a:cubicBezTo>
                  <a:cubicBezTo>
                    <a:pt x="2861852" y="450600"/>
                    <a:pt x="2860834" y="449477"/>
                    <a:pt x="2859805" y="448523"/>
                  </a:cubicBezTo>
                  <a:cubicBezTo>
                    <a:pt x="2867364" y="445273"/>
                    <a:pt x="2874912" y="440643"/>
                    <a:pt x="2882450" y="434633"/>
                  </a:cubicBezTo>
                  <a:cubicBezTo>
                    <a:pt x="2889986" y="428623"/>
                    <a:pt x="2896132" y="422274"/>
                    <a:pt x="2900886" y="415585"/>
                  </a:cubicBezTo>
                  <a:cubicBezTo>
                    <a:pt x="2900260" y="412064"/>
                    <a:pt x="2899340" y="408610"/>
                    <a:pt x="2898126" y="405224"/>
                  </a:cubicBezTo>
                  <a:cubicBezTo>
                    <a:pt x="2896912" y="401839"/>
                    <a:pt x="2895359" y="398476"/>
                    <a:pt x="2893466" y="395135"/>
                  </a:cubicBezTo>
                  <a:cubicBezTo>
                    <a:pt x="2889025" y="397951"/>
                    <a:pt x="2884470" y="400644"/>
                    <a:pt x="2879802" y="403211"/>
                  </a:cubicBezTo>
                  <a:cubicBezTo>
                    <a:pt x="2875135" y="405779"/>
                    <a:pt x="2870399" y="408154"/>
                    <a:pt x="2865596" y="410337"/>
                  </a:cubicBezTo>
                  <a:cubicBezTo>
                    <a:pt x="2864929" y="409489"/>
                    <a:pt x="2864092" y="408561"/>
                    <a:pt x="2863085" y="407555"/>
                  </a:cubicBezTo>
                  <a:cubicBezTo>
                    <a:pt x="2862078" y="406548"/>
                    <a:pt x="2861106" y="405666"/>
                    <a:pt x="2860167" y="404908"/>
                  </a:cubicBezTo>
                  <a:cubicBezTo>
                    <a:pt x="2865170" y="402638"/>
                    <a:pt x="2870139" y="400165"/>
                    <a:pt x="2875075" y="397488"/>
                  </a:cubicBezTo>
                  <a:cubicBezTo>
                    <a:pt x="2880010" y="394811"/>
                    <a:pt x="2884753" y="391976"/>
                    <a:pt x="2889304" y="388982"/>
                  </a:cubicBezTo>
                  <a:cubicBezTo>
                    <a:pt x="2886966" y="385811"/>
                    <a:pt x="2884222" y="382697"/>
                    <a:pt x="2881069" y="379639"/>
                  </a:cubicBezTo>
                  <a:cubicBezTo>
                    <a:pt x="2877918" y="376581"/>
                    <a:pt x="2874268" y="373603"/>
                    <a:pt x="2870120" y="370703"/>
                  </a:cubicBezTo>
                  <a:close/>
                  <a:moveTo>
                    <a:pt x="2025063" y="364381"/>
                  </a:moveTo>
                  <a:lnTo>
                    <a:pt x="2132381" y="364381"/>
                  </a:lnTo>
                  <a:lnTo>
                    <a:pt x="2132381" y="415212"/>
                  </a:lnTo>
                  <a:lnTo>
                    <a:pt x="2055104" y="415212"/>
                  </a:lnTo>
                  <a:cubicBezTo>
                    <a:pt x="2053645" y="417584"/>
                    <a:pt x="2052039" y="419955"/>
                    <a:pt x="2050286" y="422327"/>
                  </a:cubicBezTo>
                  <a:cubicBezTo>
                    <a:pt x="2048533" y="424698"/>
                    <a:pt x="2046700" y="426979"/>
                    <a:pt x="2044789" y="429170"/>
                  </a:cubicBezTo>
                  <a:lnTo>
                    <a:pt x="2122246" y="429170"/>
                  </a:lnTo>
                  <a:lnTo>
                    <a:pt x="2124056" y="428626"/>
                  </a:lnTo>
                  <a:lnTo>
                    <a:pt x="2129485" y="432598"/>
                  </a:lnTo>
                  <a:cubicBezTo>
                    <a:pt x="2124463" y="439361"/>
                    <a:pt x="2118310" y="445414"/>
                    <a:pt x="2111026" y="450756"/>
                  </a:cubicBezTo>
                  <a:cubicBezTo>
                    <a:pt x="2103741" y="456099"/>
                    <a:pt x="2095598" y="460843"/>
                    <a:pt x="2086594" y="464988"/>
                  </a:cubicBezTo>
                  <a:cubicBezTo>
                    <a:pt x="2097057" y="468510"/>
                    <a:pt x="2108255" y="471376"/>
                    <a:pt x="2120188" y="473586"/>
                  </a:cubicBezTo>
                  <a:cubicBezTo>
                    <a:pt x="2132121" y="475796"/>
                    <a:pt x="2144449" y="477395"/>
                    <a:pt x="2157174" y="478384"/>
                  </a:cubicBezTo>
                  <a:cubicBezTo>
                    <a:pt x="2156171" y="479518"/>
                    <a:pt x="2155236" y="480823"/>
                    <a:pt x="2154369" y="482297"/>
                  </a:cubicBezTo>
                  <a:cubicBezTo>
                    <a:pt x="2153502" y="483771"/>
                    <a:pt x="2152748" y="485121"/>
                    <a:pt x="2152107" y="486346"/>
                  </a:cubicBezTo>
                  <a:cubicBezTo>
                    <a:pt x="2138372" y="485095"/>
                    <a:pt x="2125078" y="483074"/>
                    <a:pt x="2112225" y="480284"/>
                  </a:cubicBezTo>
                  <a:cubicBezTo>
                    <a:pt x="2099372" y="477493"/>
                    <a:pt x="2087390" y="473843"/>
                    <a:pt x="2076278" y="469332"/>
                  </a:cubicBezTo>
                  <a:cubicBezTo>
                    <a:pt x="2063663" y="474190"/>
                    <a:pt x="2050437" y="478096"/>
                    <a:pt x="2036600" y="481053"/>
                  </a:cubicBezTo>
                  <a:cubicBezTo>
                    <a:pt x="2022763" y="484009"/>
                    <a:pt x="2009084" y="486196"/>
                    <a:pt x="1995564" y="487613"/>
                  </a:cubicBezTo>
                  <a:cubicBezTo>
                    <a:pt x="1995266" y="486301"/>
                    <a:pt x="1994776" y="484899"/>
                    <a:pt x="1994093" y="483406"/>
                  </a:cubicBezTo>
                  <a:cubicBezTo>
                    <a:pt x="1993411" y="481913"/>
                    <a:pt x="1992695" y="480601"/>
                    <a:pt x="1991944" y="479469"/>
                  </a:cubicBezTo>
                  <a:cubicBezTo>
                    <a:pt x="2004360" y="478406"/>
                    <a:pt x="2016900" y="476686"/>
                    <a:pt x="2029564" y="474310"/>
                  </a:cubicBezTo>
                  <a:cubicBezTo>
                    <a:pt x="2042229" y="471935"/>
                    <a:pt x="2054362" y="468767"/>
                    <a:pt x="2065963" y="464807"/>
                  </a:cubicBezTo>
                  <a:cubicBezTo>
                    <a:pt x="2059421" y="461639"/>
                    <a:pt x="2053366" y="458109"/>
                    <a:pt x="2047798" y="454217"/>
                  </a:cubicBezTo>
                  <a:cubicBezTo>
                    <a:pt x="2042229" y="450325"/>
                    <a:pt x="2037305" y="446071"/>
                    <a:pt x="2033025" y="441455"/>
                  </a:cubicBezTo>
                  <a:cubicBezTo>
                    <a:pt x="2029210" y="444902"/>
                    <a:pt x="2025304" y="448145"/>
                    <a:pt x="2021307" y="451185"/>
                  </a:cubicBezTo>
                  <a:cubicBezTo>
                    <a:pt x="2017311" y="454224"/>
                    <a:pt x="2013314" y="457015"/>
                    <a:pt x="2009318" y="459557"/>
                  </a:cubicBezTo>
                  <a:cubicBezTo>
                    <a:pt x="2008628" y="458765"/>
                    <a:pt x="2007655" y="457769"/>
                    <a:pt x="2006400" y="456570"/>
                  </a:cubicBezTo>
                  <a:cubicBezTo>
                    <a:pt x="2005144" y="455371"/>
                    <a:pt x="2003945" y="454375"/>
                    <a:pt x="2002803" y="453583"/>
                  </a:cubicBezTo>
                  <a:cubicBezTo>
                    <a:pt x="2011075" y="448908"/>
                    <a:pt x="2018962" y="443284"/>
                    <a:pt x="2026465" y="436711"/>
                  </a:cubicBezTo>
                  <a:cubicBezTo>
                    <a:pt x="2033968" y="430138"/>
                    <a:pt x="2040317" y="422972"/>
                    <a:pt x="2045513" y="415212"/>
                  </a:cubicBezTo>
                  <a:lnTo>
                    <a:pt x="2025063" y="415212"/>
                  </a:lnTo>
                  <a:close/>
                  <a:moveTo>
                    <a:pt x="2704263" y="362752"/>
                  </a:moveTo>
                  <a:lnTo>
                    <a:pt x="2774106" y="362752"/>
                  </a:lnTo>
                  <a:lnTo>
                    <a:pt x="2774106" y="370692"/>
                  </a:lnTo>
                  <a:lnTo>
                    <a:pt x="2704263" y="370692"/>
                  </a:lnTo>
                  <a:close/>
                  <a:moveTo>
                    <a:pt x="709841" y="358397"/>
                  </a:moveTo>
                  <a:lnTo>
                    <a:pt x="819693" y="358397"/>
                  </a:lnTo>
                  <a:lnTo>
                    <a:pt x="819693" y="366722"/>
                  </a:lnTo>
                  <a:lnTo>
                    <a:pt x="768658" y="366722"/>
                  </a:lnTo>
                  <a:lnTo>
                    <a:pt x="768658" y="412509"/>
                  </a:lnTo>
                  <a:lnTo>
                    <a:pt x="813178" y="412509"/>
                  </a:lnTo>
                  <a:lnTo>
                    <a:pt x="813178" y="420834"/>
                  </a:lnTo>
                  <a:lnTo>
                    <a:pt x="768658" y="420834"/>
                  </a:lnTo>
                  <a:lnTo>
                    <a:pt x="768658" y="473135"/>
                  </a:lnTo>
                  <a:lnTo>
                    <a:pt x="823855" y="473135"/>
                  </a:lnTo>
                  <a:lnTo>
                    <a:pt x="823855" y="481460"/>
                  </a:lnTo>
                  <a:lnTo>
                    <a:pt x="704050" y="481460"/>
                  </a:lnTo>
                  <a:lnTo>
                    <a:pt x="704050" y="473135"/>
                  </a:lnTo>
                  <a:lnTo>
                    <a:pt x="759609" y="473135"/>
                  </a:lnTo>
                  <a:lnTo>
                    <a:pt x="759609" y="420834"/>
                  </a:lnTo>
                  <a:lnTo>
                    <a:pt x="716718" y="420834"/>
                  </a:lnTo>
                  <a:lnTo>
                    <a:pt x="716718" y="412509"/>
                  </a:lnTo>
                  <a:lnTo>
                    <a:pt x="759609" y="412509"/>
                  </a:lnTo>
                  <a:lnTo>
                    <a:pt x="759609" y="366722"/>
                  </a:lnTo>
                  <a:lnTo>
                    <a:pt x="709841" y="366722"/>
                  </a:lnTo>
                  <a:close/>
                  <a:moveTo>
                    <a:pt x="1182129" y="357854"/>
                  </a:moveTo>
                  <a:lnTo>
                    <a:pt x="1182129" y="386629"/>
                  </a:lnTo>
                  <a:lnTo>
                    <a:pt x="1197150" y="386629"/>
                  </a:lnTo>
                  <a:cubicBezTo>
                    <a:pt x="1208762" y="377761"/>
                    <a:pt x="1219560" y="368170"/>
                    <a:pt x="1229544" y="357854"/>
                  </a:cubicBezTo>
                  <a:close/>
                  <a:moveTo>
                    <a:pt x="3170520" y="353149"/>
                  </a:moveTo>
                  <a:cubicBezTo>
                    <a:pt x="3172752" y="367838"/>
                    <a:pt x="3175617" y="381668"/>
                    <a:pt x="3179116" y="394637"/>
                  </a:cubicBezTo>
                  <a:cubicBezTo>
                    <a:pt x="3182615" y="407607"/>
                    <a:pt x="3186928" y="419537"/>
                    <a:pt x="3192056" y="430425"/>
                  </a:cubicBezTo>
                  <a:cubicBezTo>
                    <a:pt x="3197877" y="419831"/>
                    <a:pt x="3202975" y="408082"/>
                    <a:pt x="3207348" y="395180"/>
                  </a:cubicBezTo>
                  <a:cubicBezTo>
                    <a:pt x="3211722" y="382278"/>
                    <a:pt x="3215190" y="368268"/>
                    <a:pt x="3217754" y="353149"/>
                  </a:cubicBezTo>
                  <a:close/>
                  <a:moveTo>
                    <a:pt x="2551233" y="346622"/>
                  </a:moveTo>
                  <a:lnTo>
                    <a:pt x="2551233" y="364200"/>
                  </a:lnTo>
                  <a:lnTo>
                    <a:pt x="2569150" y="364200"/>
                  </a:lnTo>
                  <a:lnTo>
                    <a:pt x="2569150" y="346622"/>
                  </a:lnTo>
                  <a:close/>
                  <a:moveTo>
                    <a:pt x="4046162" y="344455"/>
                  </a:moveTo>
                  <a:lnTo>
                    <a:pt x="4055392" y="346810"/>
                  </a:lnTo>
                  <a:cubicBezTo>
                    <a:pt x="4054299" y="349742"/>
                    <a:pt x="4053183" y="352708"/>
                    <a:pt x="4052044" y="355708"/>
                  </a:cubicBezTo>
                  <a:cubicBezTo>
                    <a:pt x="4050906" y="358709"/>
                    <a:pt x="4049790" y="361539"/>
                    <a:pt x="4048696" y="364200"/>
                  </a:cubicBezTo>
                  <a:lnTo>
                    <a:pt x="4090682" y="364200"/>
                  </a:lnTo>
                  <a:lnTo>
                    <a:pt x="4090682" y="424804"/>
                  </a:lnTo>
                  <a:lnTo>
                    <a:pt x="4054306" y="424804"/>
                  </a:lnTo>
                  <a:lnTo>
                    <a:pt x="4054306" y="477127"/>
                  </a:lnTo>
                  <a:cubicBezTo>
                    <a:pt x="4054344" y="479706"/>
                    <a:pt x="4053998" y="481687"/>
                    <a:pt x="4053266" y="483067"/>
                  </a:cubicBezTo>
                  <a:cubicBezTo>
                    <a:pt x="4052534" y="484448"/>
                    <a:pt x="4051192" y="485478"/>
                    <a:pt x="4049239" y="486158"/>
                  </a:cubicBezTo>
                  <a:cubicBezTo>
                    <a:pt x="4047196" y="486854"/>
                    <a:pt x="4044225" y="487267"/>
                    <a:pt x="4040326" y="487399"/>
                  </a:cubicBezTo>
                  <a:cubicBezTo>
                    <a:pt x="4036428" y="487530"/>
                    <a:pt x="4031376" y="487538"/>
                    <a:pt x="4025170" y="487421"/>
                  </a:cubicBezTo>
                  <a:cubicBezTo>
                    <a:pt x="4024887" y="486305"/>
                    <a:pt x="4024502" y="485064"/>
                    <a:pt x="4024016" y="483700"/>
                  </a:cubicBezTo>
                  <a:cubicBezTo>
                    <a:pt x="4023529" y="482335"/>
                    <a:pt x="4023009" y="481049"/>
                    <a:pt x="4022455" y="479843"/>
                  </a:cubicBezTo>
                  <a:cubicBezTo>
                    <a:pt x="4027518" y="480008"/>
                    <a:pt x="4031870" y="480084"/>
                    <a:pt x="4035508" y="480069"/>
                  </a:cubicBezTo>
                  <a:cubicBezTo>
                    <a:pt x="4039146" y="480054"/>
                    <a:pt x="4041552" y="480039"/>
                    <a:pt x="4042724" y="480024"/>
                  </a:cubicBezTo>
                  <a:cubicBezTo>
                    <a:pt x="4043968" y="479948"/>
                    <a:pt x="4044828" y="479692"/>
                    <a:pt x="4045303" y="479254"/>
                  </a:cubicBezTo>
                  <a:cubicBezTo>
                    <a:pt x="4045778" y="478817"/>
                    <a:pt x="4046004" y="478108"/>
                    <a:pt x="4045982" y="477127"/>
                  </a:cubicBezTo>
                  <a:lnTo>
                    <a:pt x="4045982" y="424804"/>
                  </a:lnTo>
                  <a:lnTo>
                    <a:pt x="4011234" y="424804"/>
                  </a:lnTo>
                  <a:lnTo>
                    <a:pt x="4011234" y="364200"/>
                  </a:lnTo>
                  <a:lnTo>
                    <a:pt x="4040552" y="364200"/>
                  </a:lnTo>
                  <a:cubicBezTo>
                    <a:pt x="4041578" y="361113"/>
                    <a:pt x="4042604" y="357776"/>
                    <a:pt x="4043629" y="354191"/>
                  </a:cubicBezTo>
                  <a:cubicBezTo>
                    <a:pt x="4044654" y="350606"/>
                    <a:pt x="4045499" y="347361"/>
                    <a:pt x="4046162" y="344455"/>
                  </a:cubicBezTo>
                  <a:close/>
                  <a:moveTo>
                    <a:pt x="3221555" y="344281"/>
                  </a:moveTo>
                  <a:lnTo>
                    <a:pt x="3226984" y="345910"/>
                  </a:lnTo>
                  <a:cubicBezTo>
                    <a:pt x="3224243" y="364999"/>
                    <a:pt x="3220314" y="382335"/>
                    <a:pt x="3215198" y="397918"/>
                  </a:cubicBezTo>
                  <a:cubicBezTo>
                    <a:pt x="3210082" y="413500"/>
                    <a:pt x="3203936" y="427352"/>
                    <a:pt x="3196761" y="439474"/>
                  </a:cubicBezTo>
                  <a:cubicBezTo>
                    <a:pt x="3201542" y="448010"/>
                    <a:pt x="3207046" y="455641"/>
                    <a:pt x="3213275" y="462367"/>
                  </a:cubicBezTo>
                  <a:cubicBezTo>
                    <a:pt x="3219504" y="469094"/>
                    <a:pt x="3226547" y="474734"/>
                    <a:pt x="3234404" y="479288"/>
                  </a:cubicBezTo>
                  <a:cubicBezTo>
                    <a:pt x="3233280" y="480133"/>
                    <a:pt x="3232134" y="481159"/>
                    <a:pt x="3230966" y="482365"/>
                  </a:cubicBezTo>
                  <a:cubicBezTo>
                    <a:pt x="3229796" y="483572"/>
                    <a:pt x="3228832" y="484778"/>
                    <a:pt x="3228070" y="485985"/>
                  </a:cubicBezTo>
                  <a:cubicBezTo>
                    <a:pt x="3220582" y="481370"/>
                    <a:pt x="3213840" y="475850"/>
                    <a:pt x="3207846" y="469425"/>
                  </a:cubicBezTo>
                  <a:cubicBezTo>
                    <a:pt x="3201851" y="463001"/>
                    <a:pt x="3196467" y="455671"/>
                    <a:pt x="3191694" y="447437"/>
                  </a:cubicBezTo>
                  <a:cubicBezTo>
                    <a:pt x="3186069" y="455946"/>
                    <a:pt x="3180081" y="463540"/>
                    <a:pt x="3173732" y="470217"/>
                  </a:cubicBezTo>
                  <a:cubicBezTo>
                    <a:pt x="3167383" y="476894"/>
                    <a:pt x="3160762" y="482633"/>
                    <a:pt x="3153870" y="487432"/>
                  </a:cubicBezTo>
                  <a:cubicBezTo>
                    <a:pt x="3153120" y="486294"/>
                    <a:pt x="3152222" y="485087"/>
                    <a:pt x="3151178" y="483813"/>
                  </a:cubicBezTo>
                  <a:cubicBezTo>
                    <a:pt x="3150134" y="482538"/>
                    <a:pt x="3149101" y="481513"/>
                    <a:pt x="3148079" y="480736"/>
                  </a:cubicBezTo>
                  <a:cubicBezTo>
                    <a:pt x="3155163" y="476099"/>
                    <a:pt x="3161988" y="470262"/>
                    <a:pt x="3168552" y="463227"/>
                  </a:cubicBezTo>
                  <a:cubicBezTo>
                    <a:pt x="3175116" y="456192"/>
                    <a:pt x="3181262" y="448093"/>
                    <a:pt x="3186988" y="438931"/>
                  </a:cubicBezTo>
                  <a:cubicBezTo>
                    <a:pt x="3181141" y="427134"/>
                    <a:pt x="3176232" y="414036"/>
                    <a:pt x="3172262" y="399637"/>
                  </a:cubicBezTo>
                  <a:cubicBezTo>
                    <a:pt x="3168292" y="385238"/>
                    <a:pt x="3165057" y="369742"/>
                    <a:pt x="3162557" y="353149"/>
                  </a:cubicBezTo>
                  <a:lnTo>
                    <a:pt x="3151879" y="353149"/>
                  </a:lnTo>
                  <a:lnTo>
                    <a:pt x="3151879" y="344824"/>
                  </a:lnTo>
                  <a:lnTo>
                    <a:pt x="3220107" y="344824"/>
                  </a:lnTo>
                  <a:close/>
                  <a:moveTo>
                    <a:pt x="3091976" y="340843"/>
                  </a:moveTo>
                  <a:lnTo>
                    <a:pt x="3091976" y="370161"/>
                  </a:lnTo>
                  <a:lnTo>
                    <a:pt x="3128534" y="370161"/>
                  </a:lnTo>
                  <a:lnTo>
                    <a:pt x="3128534" y="340843"/>
                  </a:lnTo>
                  <a:close/>
                  <a:moveTo>
                    <a:pt x="69628" y="340843"/>
                  </a:moveTo>
                  <a:lnTo>
                    <a:pt x="155410" y="340843"/>
                  </a:lnTo>
                  <a:lnTo>
                    <a:pt x="155410" y="487613"/>
                  </a:lnTo>
                  <a:lnTo>
                    <a:pt x="146904" y="487613"/>
                  </a:lnTo>
                  <a:lnTo>
                    <a:pt x="146904" y="472411"/>
                  </a:lnTo>
                  <a:lnTo>
                    <a:pt x="68361" y="472411"/>
                  </a:lnTo>
                  <a:lnTo>
                    <a:pt x="68361" y="464087"/>
                  </a:lnTo>
                  <a:lnTo>
                    <a:pt x="146904" y="464087"/>
                  </a:lnTo>
                  <a:lnTo>
                    <a:pt x="146904" y="407441"/>
                  </a:lnTo>
                  <a:lnTo>
                    <a:pt x="73971" y="407441"/>
                  </a:lnTo>
                  <a:lnTo>
                    <a:pt x="73971" y="398936"/>
                  </a:lnTo>
                  <a:lnTo>
                    <a:pt x="146904" y="398936"/>
                  </a:lnTo>
                  <a:lnTo>
                    <a:pt x="146904" y="348986"/>
                  </a:lnTo>
                  <a:lnTo>
                    <a:pt x="69628" y="348986"/>
                  </a:lnTo>
                  <a:close/>
                  <a:moveTo>
                    <a:pt x="1790412" y="340288"/>
                  </a:moveTo>
                  <a:lnTo>
                    <a:pt x="1790412" y="469165"/>
                  </a:lnTo>
                  <a:lnTo>
                    <a:pt x="1921461" y="469165"/>
                  </a:lnTo>
                  <a:lnTo>
                    <a:pt x="1921461" y="340288"/>
                  </a:lnTo>
                  <a:close/>
                  <a:moveTo>
                    <a:pt x="2477576" y="337585"/>
                  </a:moveTo>
                  <a:lnTo>
                    <a:pt x="2512323" y="337585"/>
                  </a:lnTo>
                  <a:cubicBezTo>
                    <a:pt x="2508979" y="346132"/>
                    <a:pt x="2505307" y="355143"/>
                    <a:pt x="2501306" y="364618"/>
                  </a:cubicBezTo>
                  <a:cubicBezTo>
                    <a:pt x="2497306" y="374093"/>
                    <a:pt x="2493498" y="382697"/>
                    <a:pt x="2489882" y="390430"/>
                  </a:cubicBezTo>
                  <a:lnTo>
                    <a:pt x="2507075" y="390430"/>
                  </a:lnTo>
                  <a:lnTo>
                    <a:pt x="2508704" y="390249"/>
                  </a:lnTo>
                  <a:lnTo>
                    <a:pt x="2513409" y="391697"/>
                  </a:lnTo>
                  <a:cubicBezTo>
                    <a:pt x="2512225" y="403984"/>
                    <a:pt x="2510521" y="415107"/>
                    <a:pt x="2508297" y="425066"/>
                  </a:cubicBezTo>
                  <a:cubicBezTo>
                    <a:pt x="2506072" y="435024"/>
                    <a:pt x="2503372" y="443931"/>
                    <a:pt x="2500198" y="451786"/>
                  </a:cubicBezTo>
                  <a:cubicBezTo>
                    <a:pt x="2508289" y="462376"/>
                    <a:pt x="2517760" y="469435"/>
                    <a:pt x="2528611" y="472965"/>
                  </a:cubicBezTo>
                  <a:cubicBezTo>
                    <a:pt x="2539462" y="476494"/>
                    <a:pt x="2550924" y="478123"/>
                    <a:pt x="2562996" y="477852"/>
                  </a:cubicBezTo>
                  <a:lnTo>
                    <a:pt x="2586704" y="477852"/>
                  </a:lnTo>
                  <a:cubicBezTo>
                    <a:pt x="2585969" y="478908"/>
                    <a:pt x="2585313" y="480179"/>
                    <a:pt x="2584736" y="481664"/>
                  </a:cubicBezTo>
                  <a:cubicBezTo>
                    <a:pt x="2584159" y="483149"/>
                    <a:pt x="2583729" y="484465"/>
                    <a:pt x="2583446" y="485611"/>
                  </a:cubicBezTo>
                  <a:lnTo>
                    <a:pt x="2562453" y="485611"/>
                  </a:lnTo>
                  <a:cubicBezTo>
                    <a:pt x="2549521" y="485883"/>
                    <a:pt x="2537426" y="484257"/>
                    <a:pt x="2526168" y="480732"/>
                  </a:cubicBezTo>
                  <a:cubicBezTo>
                    <a:pt x="2514910" y="477207"/>
                    <a:pt x="2504986" y="470153"/>
                    <a:pt x="2496398" y="459570"/>
                  </a:cubicBezTo>
                  <a:cubicBezTo>
                    <a:pt x="2493404" y="465622"/>
                    <a:pt x="2490026" y="470937"/>
                    <a:pt x="2486263" y="475515"/>
                  </a:cubicBezTo>
                  <a:cubicBezTo>
                    <a:pt x="2482500" y="480093"/>
                    <a:pt x="2478398" y="484001"/>
                    <a:pt x="2473957" y="487240"/>
                  </a:cubicBezTo>
                  <a:cubicBezTo>
                    <a:pt x="2473266" y="486272"/>
                    <a:pt x="2472339" y="485225"/>
                    <a:pt x="2471174" y="484101"/>
                  </a:cubicBezTo>
                  <a:cubicBezTo>
                    <a:pt x="2470009" y="482976"/>
                    <a:pt x="2468946" y="482156"/>
                    <a:pt x="2467984" y="481641"/>
                  </a:cubicBezTo>
                  <a:cubicBezTo>
                    <a:pt x="2472690" y="478219"/>
                    <a:pt x="2476988" y="474082"/>
                    <a:pt x="2480879" y="469230"/>
                  </a:cubicBezTo>
                  <a:cubicBezTo>
                    <a:pt x="2484770" y="464378"/>
                    <a:pt x="2488254" y="458744"/>
                    <a:pt x="2491330" y="452329"/>
                  </a:cubicBezTo>
                  <a:cubicBezTo>
                    <a:pt x="2488616" y="447993"/>
                    <a:pt x="2486127" y="443090"/>
                    <a:pt x="2483865" y="437622"/>
                  </a:cubicBezTo>
                  <a:cubicBezTo>
                    <a:pt x="2481603" y="432154"/>
                    <a:pt x="2479567" y="426075"/>
                    <a:pt x="2477757" y="419386"/>
                  </a:cubicBezTo>
                  <a:lnTo>
                    <a:pt x="2484453" y="416490"/>
                  </a:lnTo>
                  <a:cubicBezTo>
                    <a:pt x="2485901" y="421818"/>
                    <a:pt x="2487484" y="426728"/>
                    <a:pt x="2489204" y="431219"/>
                  </a:cubicBezTo>
                  <a:cubicBezTo>
                    <a:pt x="2490923" y="435710"/>
                    <a:pt x="2492778" y="439851"/>
                    <a:pt x="2494769" y="443641"/>
                  </a:cubicBezTo>
                  <a:cubicBezTo>
                    <a:pt x="2497204" y="437396"/>
                    <a:pt x="2499256" y="430473"/>
                    <a:pt x="2500922" y="422871"/>
                  </a:cubicBezTo>
                  <a:cubicBezTo>
                    <a:pt x="2502588" y="415269"/>
                    <a:pt x="2503916" y="406989"/>
                    <a:pt x="2504903" y="398031"/>
                  </a:cubicBezTo>
                  <a:lnTo>
                    <a:pt x="2478119" y="398031"/>
                  </a:lnTo>
                  <a:cubicBezTo>
                    <a:pt x="2481562" y="391086"/>
                    <a:pt x="2485309" y="382851"/>
                    <a:pt x="2489362" y="373328"/>
                  </a:cubicBezTo>
                  <a:cubicBezTo>
                    <a:pt x="2493416" y="363804"/>
                    <a:pt x="2497208" y="354484"/>
                    <a:pt x="2500741" y="345367"/>
                  </a:cubicBezTo>
                  <a:lnTo>
                    <a:pt x="2477576" y="345367"/>
                  </a:lnTo>
                  <a:close/>
                  <a:moveTo>
                    <a:pt x="359283" y="334520"/>
                  </a:moveTo>
                  <a:lnTo>
                    <a:pt x="365255" y="335424"/>
                  </a:lnTo>
                  <a:cubicBezTo>
                    <a:pt x="364761" y="341434"/>
                    <a:pt x="364120" y="348299"/>
                    <a:pt x="363331" y="356017"/>
                  </a:cubicBezTo>
                  <a:cubicBezTo>
                    <a:pt x="362543" y="363735"/>
                    <a:pt x="361674" y="371676"/>
                    <a:pt x="360724" y="379840"/>
                  </a:cubicBezTo>
                  <a:cubicBezTo>
                    <a:pt x="359775" y="388004"/>
                    <a:pt x="358812" y="395761"/>
                    <a:pt x="357835" y="403109"/>
                  </a:cubicBezTo>
                  <a:lnTo>
                    <a:pt x="381724" y="403109"/>
                  </a:lnTo>
                  <a:cubicBezTo>
                    <a:pt x="381720" y="403215"/>
                    <a:pt x="381682" y="403816"/>
                    <a:pt x="381611" y="404914"/>
                  </a:cubicBezTo>
                  <a:cubicBezTo>
                    <a:pt x="381539" y="406012"/>
                    <a:pt x="381456" y="406974"/>
                    <a:pt x="381362" y="407801"/>
                  </a:cubicBezTo>
                  <a:cubicBezTo>
                    <a:pt x="379930" y="424093"/>
                    <a:pt x="378471" y="437319"/>
                    <a:pt x="376985" y="447478"/>
                  </a:cubicBezTo>
                  <a:cubicBezTo>
                    <a:pt x="375499" y="457638"/>
                    <a:pt x="373893" y="465434"/>
                    <a:pt x="372166" y="470867"/>
                  </a:cubicBezTo>
                  <a:cubicBezTo>
                    <a:pt x="370439" y="476300"/>
                    <a:pt x="368497" y="480072"/>
                    <a:pt x="366341" y="482185"/>
                  </a:cubicBezTo>
                  <a:cubicBezTo>
                    <a:pt x="364856" y="483609"/>
                    <a:pt x="363257" y="484639"/>
                    <a:pt x="361545" y="485275"/>
                  </a:cubicBezTo>
                  <a:cubicBezTo>
                    <a:pt x="359833" y="485910"/>
                    <a:pt x="357692" y="486263"/>
                    <a:pt x="355121" y="486335"/>
                  </a:cubicBezTo>
                  <a:cubicBezTo>
                    <a:pt x="352881" y="486512"/>
                    <a:pt x="349850" y="486565"/>
                    <a:pt x="346027" y="486494"/>
                  </a:cubicBezTo>
                  <a:cubicBezTo>
                    <a:pt x="342203" y="486422"/>
                    <a:pt x="337996" y="486248"/>
                    <a:pt x="333404" y="485973"/>
                  </a:cubicBezTo>
                  <a:cubicBezTo>
                    <a:pt x="333317" y="484669"/>
                    <a:pt x="333083" y="483263"/>
                    <a:pt x="332702" y="481756"/>
                  </a:cubicBezTo>
                  <a:cubicBezTo>
                    <a:pt x="332321" y="480248"/>
                    <a:pt x="331771" y="478886"/>
                    <a:pt x="331051" y="477670"/>
                  </a:cubicBezTo>
                  <a:cubicBezTo>
                    <a:pt x="335775" y="478191"/>
                    <a:pt x="340081" y="478508"/>
                    <a:pt x="343968" y="478621"/>
                  </a:cubicBezTo>
                  <a:cubicBezTo>
                    <a:pt x="347855" y="478734"/>
                    <a:pt x="350668" y="478779"/>
                    <a:pt x="352406" y="478757"/>
                  </a:cubicBezTo>
                  <a:cubicBezTo>
                    <a:pt x="354016" y="478776"/>
                    <a:pt x="355366" y="478647"/>
                    <a:pt x="356455" y="478372"/>
                  </a:cubicBezTo>
                  <a:cubicBezTo>
                    <a:pt x="357545" y="478097"/>
                    <a:pt x="358487" y="477561"/>
                    <a:pt x="359283" y="476765"/>
                  </a:cubicBezTo>
                  <a:cubicBezTo>
                    <a:pt x="361088" y="475104"/>
                    <a:pt x="362766" y="471865"/>
                    <a:pt x="364317" y="467047"/>
                  </a:cubicBezTo>
                  <a:cubicBezTo>
                    <a:pt x="365867" y="462229"/>
                    <a:pt x="367317" y="455289"/>
                    <a:pt x="368667" y="446228"/>
                  </a:cubicBezTo>
                  <a:cubicBezTo>
                    <a:pt x="370016" y="437166"/>
                    <a:pt x="371292" y="425440"/>
                    <a:pt x="372494" y="411050"/>
                  </a:cubicBezTo>
                  <a:lnTo>
                    <a:pt x="298837" y="411050"/>
                  </a:lnTo>
                  <a:lnTo>
                    <a:pt x="298837" y="410869"/>
                  </a:lnTo>
                  <a:lnTo>
                    <a:pt x="296485" y="410869"/>
                  </a:lnTo>
                  <a:cubicBezTo>
                    <a:pt x="297216" y="406192"/>
                    <a:pt x="297945" y="400756"/>
                    <a:pt x="298670" y="394561"/>
                  </a:cubicBezTo>
                  <a:cubicBezTo>
                    <a:pt x="299395" y="388366"/>
                    <a:pt x="300070" y="381990"/>
                    <a:pt x="300694" y="375431"/>
                  </a:cubicBezTo>
                  <a:cubicBezTo>
                    <a:pt x="301318" y="368873"/>
                    <a:pt x="301846" y="362710"/>
                    <a:pt x="302276" y="356941"/>
                  </a:cubicBezTo>
                  <a:lnTo>
                    <a:pt x="310239" y="357665"/>
                  </a:lnTo>
                  <a:cubicBezTo>
                    <a:pt x="309677" y="364910"/>
                    <a:pt x="308991" y="372596"/>
                    <a:pt x="308180" y="380724"/>
                  </a:cubicBezTo>
                  <a:cubicBezTo>
                    <a:pt x="307370" y="388852"/>
                    <a:pt x="306548" y="396313"/>
                    <a:pt x="305714" y="403109"/>
                  </a:cubicBezTo>
                  <a:lnTo>
                    <a:pt x="349510" y="403109"/>
                  </a:lnTo>
                  <a:cubicBezTo>
                    <a:pt x="350364" y="396678"/>
                    <a:pt x="351211" y="389862"/>
                    <a:pt x="352051" y="382662"/>
                  </a:cubicBezTo>
                  <a:cubicBezTo>
                    <a:pt x="352891" y="375461"/>
                    <a:pt x="353671" y="368432"/>
                    <a:pt x="354390" y="361574"/>
                  </a:cubicBezTo>
                  <a:cubicBezTo>
                    <a:pt x="355109" y="354717"/>
                    <a:pt x="355715" y="348587"/>
                    <a:pt x="356206" y="343184"/>
                  </a:cubicBezTo>
                  <a:lnTo>
                    <a:pt x="293589" y="343184"/>
                  </a:lnTo>
                  <a:lnTo>
                    <a:pt x="293589" y="335063"/>
                  </a:lnTo>
                  <a:lnTo>
                    <a:pt x="357835" y="335063"/>
                  </a:lnTo>
                  <a:close/>
                  <a:moveTo>
                    <a:pt x="223009" y="334146"/>
                  </a:moveTo>
                  <a:lnTo>
                    <a:pt x="283274" y="334146"/>
                  </a:lnTo>
                  <a:lnTo>
                    <a:pt x="283274" y="342290"/>
                  </a:lnTo>
                  <a:lnTo>
                    <a:pt x="255584" y="342290"/>
                  </a:lnTo>
                  <a:cubicBezTo>
                    <a:pt x="253967" y="350642"/>
                    <a:pt x="252135" y="358778"/>
                    <a:pt x="250087" y="366699"/>
                  </a:cubicBezTo>
                  <a:cubicBezTo>
                    <a:pt x="248040" y="374621"/>
                    <a:pt x="245710" y="382169"/>
                    <a:pt x="243097" y="389344"/>
                  </a:cubicBezTo>
                  <a:lnTo>
                    <a:pt x="277301" y="389344"/>
                  </a:lnTo>
                  <a:lnTo>
                    <a:pt x="277301" y="464087"/>
                  </a:lnTo>
                  <a:lnTo>
                    <a:pt x="243278" y="464087"/>
                  </a:lnTo>
                  <a:lnTo>
                    <a:pt x="243278" y="479478"/>
                  </a:lnTo>
                  <a:lnTo>
                    <a:pt x="235315" y="479478"/>
                  </a:lnTo>
                  <a:lnTo>
                    <a:pt x="235315" y="407801"/>
                  </a:lnTo>
                  <a:cubicBezTo>
                    <a:pt x="232058" y="414463"/>
                    <a:pt x="228438" y="420496"/>
                    <a:pt x="224457" y="425902"/>
                  </a:cubicBezTo>
                  <a:cubicBezTo>
                    <a:pt x="224042" y="424902"/>
                    <a:pt x="223333" y="423596"/>
                    <a:pt x="222330" y="421985"/>
                  </a:cubicBezTo>
                  <a:cubicBezTo>
                    <a:pt x="221327" y="420374"/>
                    <a:pt x="220347" y="419023"/>
                    <a:pt x="219389" y="417932"/>
                  </a:cubicBezTo>
                  <a:cubicBezTo>
                    <a:pt x="226142" y="408734"/>
                    <a:pt x="231775" y="397599"/>
                    <a:pt x="236288" y="384527"/>
                  </a:cubicBezTo>
                  <a:cubicBezTo>
                    <a:pt x="240801" y="371455"/>
                    <a:pt x="244398" y="357376"/>
                    <a:pt x="247079" y="342290"/>
                  </a:cubicBezTo>
                  <a:lnTo>
                    <a:pt x="223009" y="342290"/>
                  </a:lnTo>
                  <a:close/>
                  <a:moveTo>
                    <a:pt x="2699196" y="333253"/>
                  </a:moveTo>
                  <a:lnTo>
                    <a:pt x="2797986" y="333253"/>
                  </a:lnTo>
                  <a:lnTo>
                    <a:pt x="2797986" y="474401"/>
                  </a:lnTo>
                  <a:cubicBezTo>
                    <a:pt x="2798008" y="477783"/>
                    <a:pt x="2797512" y="480340"/>
                    <a:pt x="2796497" y="482071"/>
                  </a:cubicBezTo>
                  <a:cubicBezTo>
                    <a:pt x="2795482" y="483801"/>
                    <a:pt x="2793812" y="485046"/>
                    <a:pt x="2791488" y="485804"/>
                  </a:cubicBezTo>
                  <a:cubicBezTo>
                    <a:pt x="2789061" y="486584"/>
                    <a:pt x="2785501" y="487059"/>
                    <a:pt x="2780808" y="487229"/>
                  </a:cubicBezTo>
                  <a:cubicBezTo>
                    <a:pt x="2776114" y="487398"/>
                    <a:pt x="2770198" y="487466"/>
                    <a:pt x="2763060" y="487432"/>
                  </a:cubicBezTo>
                  <a:cubicBezTo>
                    <a:pt x="2762687" y="486192"/>
                    <a:pt x="2762214" y="484737"/>
                    <a:pt x="2761638" y="483066"/>
                  </a:cubicBezTo>
                  <a:cubicBezTo>
                    <a:pt x="2761063" y="481396"/>
                    <a:pt x="2760454" y="479895"/>
                    <a:pt x="2759811" y="478565"/>
                  </a:cubicBezTo>
                  <a:cubicBezTo>
                    <a:pt x="2765827" y="478734"/>
                    <a:pt x="2771166" y="478802"/>
                    <a:pt x="2775829" y="478768"/>
                  </a:cubicBezTo>
                  <a:cubicBezTo>
                    <a:pt x="2780492" y="478734"/>
                    <a:pt x="2783660" y="478666"/>
                    <a:pt x="2785336" y="478565"/>
                  </a:cubicBezTo>
                  <a:cubicBezTo>
                    <a:pt x="2786944" y="478508"/>
                    <a:pt x="2788076" y="478169"/>
                    <a:pt x="2788732" y="477546"/>
                  </a:cubicBezTo>
                  <a:cubicBezTo>
                    <a:pt x="2789389" y="476924"/>
                    <a:pt x="2789706" y="475815"/>
                    <a:pt x="2789684" y="474220"/>
                  </a:cubicBezTo>
                  <a:lnTo>
                    <a:pt x="2789684" y="341374"/>
                  </a:lnTo>
                  <a:lnTo>
                    <a:pt x="2699196" y="341374"/>
                  </a:lnTo>
                  <a:close/>
                  <a:moveTo>
                    <a:pt x="3070079" y="332699"/>
                  </a:moveTo>
                  <a:lnTo>
                    <a:pt x="3151517" y="332699"/>
                  </a:lnTo>
                  <a:lnTo>
                    <a:pt x="3151517" y="340843"/>
                  </a:lnTo>
                  <a:lnTo>
                    <a:pt x="3137040" y="340843"/>
                  </a:lnTo>
                  <a:lnTo>
                    <a:pt x="3137040" y="441284"/>
                  </a:lnTo>
                  <a:lnTo>
                    <a:pt x="3152965" y="438388"/>
                  </a:lnTo>
                  <a:lnTo>
                    <a:pt x="3153508" y="446170"/>
                  </a:lnTo>
                  <a:lnTo>
                    <a:pt x="3137040" y="449247"/>
                  </a:lnTo>
                  <a:lnTo>
                    <a:pt x="3137040" y="487251"/>
                  </a:lnTo>
                  <a:lnTo>
                    <a:pt x="3128534" y="487251"/>
                  </a:lnTo>
                  <a:lnTo>
                    <a:pt x="3128534" y="450875"/>
                  </a:lnTo>
                  <a:cubicBezTo>
                    <a:pt x="3117871" y="452866"/>
                    <a:pt x="3107616" y="454721"/>
                    <a:pt x="3097768" y="456440"/>
                  </a:cubicBezTo>
                  <a:cubicBezTo>
                    <a:pt x="3087920" y="458160"/>
                    <a:pt x="3078932" y="459743"/>
                    <a:pt x="3070802" y="461191"/>
                  </a:cubicBezTo>
                  <a:lnTo>
                    <a:pt x="3068812" y="452685"/>
                  </a:lnTo>
                  <a:lnTo>
                    <a:pt x="3083471" y="450332"/>
                  </a:lnTo>
                  <a:lnTo>
                    <a:pt x="3083471" y="340843"/>
                  </a:lnTo>
                  <a:lnTo>
                    <a:pt x="3070079" y="340843"/>
                  </a:lnTo>
                  <a:close/>
                  <a:moveTo>
                    <a:pt x="3989698" y="331986"/>
                  </a:moveTo>
                  <a:lnTo>
                    <a:pt x="4098646" y="331986"/>
                  </a:lnTo>
                  <a:lnTo>
                    <a:pt x="4098646" y="340107"/>
                  </a:lnTo>
                  <a:lnTo>
                    <a:pt x="3998204" y="340107"/>
                  </a:lnTo>
                  <a:lnTo>
                    <a:pt x="3998204" y="381381"/>
                  </a:lnTo>
                  <a:cubicBezTo>
                    <a:pt x="3998300" y="391916"/>
                    <a:pt x="3997788" y="403345"/>
                    <a:pt x="3996669" y="415668"/>
                  </a:cubicBezTo>
                  <a:cubicBezTo>
                    <a:pt x="3995551" y="427991"/>
                    <a:pt x="3993257" y="440263"/>
                    <a:pt x="3989786" y="452484"/>
                  </a:cubicBezTo>
                  <a:cubicBezTo>
                    <a:pt x="3986315" y="464704"/>
                    <a:pt x="3981098" y="475929"/>
                    <a:pt x="3974134" y="486158"/>
                  </a:cubicBezTo>
                  <a:cubicBezTo>
                    <a:pt x="3973320" y="485391"/>
                    <a:pt x="3972189" y="484579"/>
                    <a:pt x="3970741" y="483722"/>
                  </a:cubicBezTo>
                  <a:cubicBezTo>
                    <a:pt x="3969293" y="482865"/>
                    <a:pt x="3968072" y="482234"/>
                    <a:pt x="3967076" y="481828"/>
                  </a:cubicBezTo>
                  <a:cubicBezTo>
                    <a:pt x="3973851" y="471795"/>
                    <a:pt x="3978862" y="460929"/>
                    <a:pt x="3982111" y="449229"/>
                  </a:cubicBezTo>
                  <a:cubicBezTo>
                    <a:pt x="3985360" y="437529"/>
                    <a:pt x="3987462" y="425819"/>
                    <a:pt x="3988418" y="414099"/>
                  </a:cubicBezTo>
                  <a:cubicBezTo>
                    <a:pt x="3989374" y="402379"/>
                    <a:pt x="3989801" y="391473"/>
                    <a:pt x="3989698" y="381381"/>
                  </a:cubicBezTo>
                  <a:close/>
                  <a:moveTo>
                    <a:pt x="1781748" y="331624"/>
                  </a:moveTo>
                  <a:lnTo>
                    <a:pt x="1930306" y="331624"/>
                  </a:lnTo>
                  <a:lnTo>
                    <a:pt x="1930306" y="487240"/>
                  </a:lnTo>
                  <a:lnTo>
                    <a:pt x="1921461" y="487240"/>
                  </a:lnTo>
                  <a:lnTo>
                    <a:pt x="1921461" y="477467"/>
                  </a:lnTo>
                  <a:lnTo>
                    <a:pt x="1790412" y="477467"/>
                  </a:lnTo>
                  <a:lnTo>
                    <a:pt x="1790412" y="487240"/>
                  </a:lnTo>
                  <a:lnTo>
                    <a:pt x="1781748" y="487240"/>
                  </a:lnTo>
                  <a:close/>
                  <a:moveTo>
                    <a:pt x="3730266" y="331251"/>
                  </a:moveTo>
                  <a:cubicBezTo>
                    <a:pt x="3737200" y="333615"/>
                    <a:pt x="3744235" y="336488"/>
                    <a:pt x="3751372" y="339870"/>
                  </a:cubicBezTo>
                  <a:cubicBezTo>
                    <a:pt x="3758510" y="343252"/>
                    <a:pt x="3764323" y="346532"/>
                    <a:pt x="3768814" y="349710"/>
                  </a:cubicBezTo>
                  <a:lnTo>
                    <a:pt x="3764108" y="356949"/>
                  </a:lnTo>
                  <a:cubicBezTo>
                    <a:pt x="3759708" y="353590"/>
                    <a:pt x="3753940" y="350129"/>
                    <a:pt x="3746802" y="346566"/>
                  </a:cubicBezTo>
                  <a:cubicBezTo>
                    <a:pt x="3739665" y="343003"/>
                    <a:pt x="3732585" y="339949"/>
                    <a:pt x="3725560" y="337404"/>
                  </a:cubicBezTo>
                  <a:close/>
                  <a:moveTo>
                    <a:pt x="2659562" y="330357"/>
                  </a:moveTo>
                  <a:cubicBezTo>
                    <a:pt x="2664712" y="334573"/>
                    <a:pt x="2669836" y="339154"/>
                    <a:pt x="2674935" y="344100"/>
                  </a:cubicBezTo>
                  <a:cubicBezTo>
                    <a:pt x="2680034" y="349046"/>
                    <a:pt x="2684074" y="353452"/>
                    <a:pt x="2687053" y="357317"/>
                  </a:cubicBezTo>
                  <a:lnTo>
                    <a:pt x="2681258" y="363654"/>
                  </a:lnTo>
                  <a:cubicBezTo>
                    <a:pt x="2678292" y="359772"/>
                    <a:pt x="2674286" y="355267"/>
                    <a:pt x="2669238" y="350140"/>
                  </a:cubicBezTo>
                  <a:cubicBezTo>
                    <a:pt x="2664190" y="345014"/>
                    <a:pt x="2659095" y="340287"/>
                    <a:pt x="2653952" y="335960"/>
                  </a:cubicBezTo>
                  <a:close/>
                  <a:moveTo>
                    <a:pt x="3412579" y="328717"/>
                  </a:moveTo>
                  <a:cubicBezTo>
                    <a:pt x="3417265" y="332944"/>
                    <a:pt x="3421963" y="337521"/>
                    <a:pt x="3426672" y="342449"/>
                  </a:cubicBezTo>
                  <a:cubicBezTo>
                    <a:pt x="3431381" y="347377"/>
                    <a:pt x="3435129" y="351727"/>
                    <a:pt x="3437915" y="355502"/>
                  </a:cubicBezTo>
                  <a:lnTo>
                    <a:pt x="3431762" y="360569"/>
                  </a:lnTo>
                  <a:cubicBezTo>
                    <a:pt x="3428987" y="356689"/>
                    <a:pt x="3425262" y="352187"/>
                    <a:pt x="3420587" y="347064"/>
                  </a:cubicBezTo>
                  <a:cubicBezTo>
                    <a:pt x="3415912" y="341940"/>
                    <a:pt x="3411191" y="337212"/>
                    <a:pt x="3406425" y="332880"/>
                  </a:cubicBezTo>
                  <a:close/>
                  <a:moveTo>
                    <a:pt x="3949884" y="326014"/>
                  </a:moveTo>
                  <a:cubicBezTo>
                    <a:pt x="3955162" y="329135"/>
                    <a:pt x="3960667" y="332570"/>
                    <a:pt x="3966398" y="336319"/>
                  </a:cubicBezTo>
                  <a:cubicBezTo>
                    <a:pt x="3972129" y="340068"/>
                    <a:pt x="3976819" y="343324"/>
                    <a:pt x="3980468" y="346085"/>
                  </a:cubicBezTo>
                  <a:lnTo>
                    <a:pt x="3975220" y="353150"/>
                  </a:lnTo>
                  <a:cubicBezTo>
                    <a:pt x="3971578" y="350119"/>
                    <a:pt x="3966918" y="346627"/>
                    <a:pt x="3961240" y="342673"/>
                  </a:cubicBezTo>
                  <a:cubicBezTo>
                    <a:pt x="3955562" y="338718"/>
                    <a:pt x="3950088" y="335096"/>
                    <a:pt x="3944816" y="331805"/>
                  </a:cubicBezTo>
                  <a:close/>
                  <a:moveTo>
                    <a:pt x="2253548" y="326003"/>
                  </a:moveTo>
                  <a:cubicBezTo>
                    <a:pt x="2257447" y="330787"/>
                    <a:pt x="2261096" y="335968"/>
                    <a:pt x="2264497" y="341544"/>
                  </a:cubicBezTo>
                  <a:cubicBezTo>
                    <a:pt x="2267898" y="347120"/>
                    <a:pt x="2270462" y="352074"/>
                    <a:pt x="2272189" y="356406"/>
                  </a:cubicBezTo>
                  <a:lnTo>
                    <a:pt x="2264588" y="360750"/>
                  </a:lnTo>
                  <a:cubicBezTo>
                    <a:pt x="2262861" y="356248"/>
                    <a:pt x="2260342" y="351181"/>
                    <a:pt x="2257032" y="345548"/>
                  </a:cubicBezTo>
                  <a:cubicBezTo>
                    <a:pt x="2253722" y="339915"/>
                    <a:pt x="2250208" y="334667"/>
                    <a:pt x="2246490" y="329803"/>
                  </a:cubicBezTo>
                  <a:close/>
                  <a:moveTo>
                    <a:pt x="481898" y="326003"/>
                  </a:moveTo>
                  <a:cubicBezTo>
                    <a:pt x="485797" y="330787"/>
                    <a:pt x="489446" y="335968"/>
                    <a:pt x="492847" y="341544"/>
                  </a:cubicBezTo>
                  <a:cubicBezTo>
                    <a:pt x="496248" y="347120"/>
                    <a:pt x="498812" y="352074"/>
                    <a:pt x="500539" y="356406"/>
                  </a:cubicBezTo>
                  <a:lnTo>
                    <a:pt x="492938" y="360750"/>
                  </a:lnTo>
                  <a:cubicBezTo>
                    <a:pt x="491211" y="356248"/>
                    <a:pt x="488692" y="351181"/>
                    <a:pt x="485382" y="345548"/>
                  </a:cubicBezTo>
                  <a:cubicBezTo>
                    <a:pt x="482072" y="339915"/>
                    <a:pt x="478558" y="334667"/>
                    <a:pt x="474840" y="329803"/>
                  </a:cubicBezTo>
                  <a:close/>
                  <a:moveTo>
                    <a:pt x="3651742" y="325641"/>
                  </a:moveTo>
                  <a:lnTo>
                    <a:pt x="3658800" y="332699"/>
                  </a:lnTo>
                  <a:cubicBezTo>
                    <a:pt x="3651870" y="334146"/>
                    <a:pt x="3644058" y="335504"/>
                    <a:pt x="3635364" y="336771"/>
                  </a:cubicBezTo>
                  <a:cubicBezTo>
                    <a:pt x="3626669" y="338037"/>
                    <a:pt x="3617410" y="339214"/>
                    <a:pt x="3607584" y="340300"/>
                  </a:cubicBezTo>
                  <a:cubicBezTo>
                    <a:pt x="3607218" y="343757"/>
                    <a:pt x="3606819" y="347384"/>
                    <a:pt x="3606385" y="351181"/>
                  </a:cubicBezTo>
                  <a:cubicBezTo>
                    <a:pt x="3605952" y="354977"/>
                    <a:pt x="3605506" y="358831"/>
                    <a:pt x="3605050" y="362741"/>
                  </a:cubicBezTo>
                  <a:lnTo>
                    <a:pt x="3670020" y="362741"/>
                  </a:lnTo>
                  <a:lnTo>
                    <a:pt x="3670020" y="370884"/>
                  </a:lnTo>
                  <a:lnTo>
                    <a:pt x="3603964" y="370884"/>
                  </a:lnTo>
                  <a:cubicBezTo>
                    <a:pt x="3603504" y="374704"/>
                    <a:pt x="3603022" y="378376"/>
                    <a:pt x="3602516" y="381901"/>
                  </a:cubicBezTo>
                  <a:cubicBezTo>
                    <a:pt x="3602012" y="385427"/>
                    <a:pt x="3601529" y="388692"/>
                    <a:pt x="3601069" y="391697"/>
                  </a:cubicBezTo>
                  <a:lnTo>
                    <a:pt x="3654276" y="391697"/>
                  </a:lnTo>
                  <a:lnTo>
                    <a:pt x="3654276" y="453590"/>
                  </a:lnTo>
                  <a:lnTo>
                    <a:pt x="3645408" y="453590"/>
                  </a:lnTo>
                  <a:lnTo>
                    <a:pt x="3645408" y="399840"/>
                  </a:lnTo>
                  <a:lnTo>
                    <a:pt x="3559988" y="399840"/>
                  </a:lnTo>
                  <a:lnTo>
                    <a:pt x="3559988" y="453228"/>
                  </a:lnTo>
                  <a:lnTo>
                    <a:pt x="3551301" y="453228"/>
                  </a:lnTo>
                  <a:lnTo>
                    <a:pt x="3551301" y="391697"/>
                  </a:lnTo>
                  <a:lnTo>
                    <a:pt x="3592563" y="391697"/>
                  </a:lnTo>
                  <a:cubicBezTo>
                    <a:pt x="3593027" y="388692"/>
                    <a:pt x="3593502" y="385427"/>
                    <a:pt x="3593988" y="381901"/>
                  </a:cubicBezTo>
                  <a:cubicBezTo>
                    <a:pt x="3594475" y="378376"/>
                    <a:pt x="3594904" y="374704"/>
                    <a:pt x="3595278" y="370884"/>
                  </a:cubicBezTo>
                  <a:lnTo>
                    <a:pt x="3535375" y="370884"/>
                  </a:lnTo>
                  <a:lnTo>
                    <a:pt x="3535375" y="362741"/>
                  </a:lnTo>
                  <a:lnTo>
                    <a:pt x="3596183" y="362741"/>
                  </a:lnTo>
                  <a:cubicBezTo>
                    <a:pt x="3596635" y="359008"/>
                    <a:pt x="3597042" y="355298"/>
                    <a:pt x="3597404" y="351611"/>
                  </a:cubicBezTo>
                  <a:cubicBezTo>
                    <a:pt x="3597766" y="347923"/>
                    <a:pt x="3598083" y="344394"/>
                    <a:pt x="3598354" y="341024"/>
                  </a:cubicBezTo>
                  <a:cubicBezTo>
                    <a:pt x="3587805" y="341932"/>
                    <a:pt x="3577142" y="342739"/>
                    <a:pt x="3566367" y="343444"/>
                  </a:cubicBezTo>
                  <a:cubicBezTo>
                    <a:pt x="3555591" y="344149"/>
                    <a:pt x="3545020" y="344730"/>
                    <a:pt x="3534651" y="345186"/>
                  </a:cubicBezTo>
                  <a:lnTo>
                    <a:pt x="3534651" y="387896"/>
                  </a:lnTo>
                  <a:cubicBezTo>
                    <a:pt x="3534732" y="397580"/>
                    <a:pt x="3534309" y="408153"/>
                    <a:pt x="3533384" y="419614"/>
                  </a:cubicBezTo>
                  <a:cubicBezTo>
                    <a:pt x="3532459" y="431074"/>
                    <a:pt x="3530549" y="442505"/>
                    <a:pt x="3527654" y="453905"/>
                  </a:cubicBezTo>
                  <a:cubicBezTo>
                    <a:pt x="3524758" y="465305"/>
                    <a:pt x="3520394" y="475757"/>
                    <a:pt x="3514563" y="485261"/>
                  </a:cubicBezTo>
                  <a:cubicBezTo>
                    <a:pt x="3513752" y="484571"/>
                    <a:pt x="3512614" y="483779"/>
                    <a:pt x="3511147" y="482885"/>
                  </a:cubicBezTo>
                  <a:cubicBezTo>
                    <a:pt x="3509680" y="481992"/>
                    <a:pt x="3508406" y="481336"/>
                    <a:pt x="3507324" y="480917"/>
                  </a:cubicBezTo>
                  <a:cubicBezTo>
                    <a:pt x="3512968" y="471618"/>
                    <a:pt x="3517142" y="461542"/>
                    <a:pt x="3519844" y="450688"/>
                  </a:cubicBezTo>
                  <a:cubicBezTo>
                    <a:pt x="3522547" y="439834"/>
                    <a:pt x="3524294" y="428980"/>
                    <a:pt x="3525086" y="418126"/>
                  </a:cubicBezTo>
                  <a:cubicBezTo>
                    <a:pt x="3525878" y="407272"/>
                    <a:pt x="3526232" y="397195"/>
                    <a:pt x="3526145" y="387896"/>
                  </a:cubicBezTo>
                  <a:lnTo>
                    <a:pt x="3526145" y="337947"/>
                  </a:lnTo>
                  <a:cubicBezTo>
                    <a:pt x="3540853" y="337343"/>
                    <a:pt x="3556078" y="336480"/>
                    <a:pt x="3571818" y="335360"/>
                  </a:cubicBezTo>
                  <a:cubicBezTo>
                    <a:pt x="3587558" y="334239"/>
                    <a:pt x="3602434" y="332867"/>
                    <a:pt x="3616445" y="331244"/>
                  </a:cubicBezTo>
                  <a:cubicBezTo>
                    <a:pt x="3630456" y="329621"/>
                    <a:pt x="3642222" y="327753"/>
                    <a:pt x="3651742" y="325641"/>
                  </a:cubicBezTo>
                  <a:close/>
                  <a:moveTo>
                    <a:pt x="673646" y="325641"/>
                  </a:moveTo>
                  <a:cubicBezTo>
                    <a:pt x="679679" y="328370"/>
                    <a:pt x="685937" y="331507"/>
                    <a:pt x="692422" y="335051"/>
                  </a:cubicBezTo>
                  <a:cubicBezTo>
                    <a:pt x="698907" y="338595"/>
                    <a:pt x="704171" y="341913"/>
                    <a:pt x="708212" y="345005"/>
                  </a:cubicBezTo>
                  <a:lnTo>
                    <a:pt x="703145" y="352244"/>
                  </a:lnTo>
                  <a:cubicBezTo>
                    <a:pt x="699133" y="349051"/>
                    <a:pt x="693945" y="345574"/>
                    <a:pt x="687581" y="341815"/>
                  </a:cubicBezTo>
                  <a:cubicBezTo>
                    <a:pt x="681217" y="338056"/>
                    <a:pt x="674943" y="334716"/>
                    <a:pt x="668760" y="331794"/>
                  </a:cubicBezTo>
                  <a:close/>
                  <a:moveTo>
                    <a:pt x="3376746" y="325460"/>
                  </a:moveTo>
                  <a:lnTo>
                    <a:pt x="3385251" y="325460"/>
                  </a:lnTo>
                  <a:cubicBezTo>
                    <a:pt x="3385259" y="332261"/>
                    <a:pt x="3385198" y="339153"/>
                    <a:pt x="3385070" y="346136"/>
                  </a:cubicBezTo>
                  <a:cubicBezTo>
                    <a:pt x="3384942" y="353119"/>
                    <a:pt x="3384701" y="360101"/>
                    <a:pt x="3384346" y="367084"/>
                  </a:cubicBezTo>
                  <a:lnTo>
                    <a:pt x="3450945" y="367084"/>
                  </a:lnTo>
                  <a:lnTo>
                    <a:pt x="3450945" y="375590"/>
                  </a:lnTo>
                  <a:lnTo>
                    <a:pt x="3383804" y="375590"/>
                  </a:lnTo>
                  <a:cubicBezTo>
                    <a:pt x="3382822" y="390474"/>
                    <a:pt x="3380824" y="404843"/>
                    <a:pt x="3377812" y="418695"/>
                  </a:cubicBezTo>
                  <a:cubicBezTo>
                    <a:pt x="3374798" y="432548"/>
                    <a:pt x="3370147" y="445254"/>
                    <a:pt x="3363856" y="456814"/>
                  </a:cubicBezTo>
                  <a:cubicBezTo>
                    <a:pt x="3357566" y="468374"/>
                    <a:pt x="3349013" y="478158"/>
                    <a:pt x="3338198" y="486166"/>
                  </a:cubicBezTo>
                  <a:cubicBezTo>
                    <a:pt x="3337425" y="485144"/>
                    <a:pt x="3336437" y="484111"/>
                    <a:pt x="3335234" y="483066"/>
                  </a:cubicBezTo>
                  <a:cubicBezTo>
                    <a:pt x="3334032" y="482022"/>
                    <a:pt x="3332908" y="481125"/>
                    <a:pt x="3331864" y="480374"/>
                  </a:cubicBezTo>
                  <a:cubicBezTo>
                    <a:pt x="3342206" y="472907"/>
                    <a:pt x="3350397" y="463691"/>
                    <a:pt x="3356436" y="452725"/>
                  </a:cubicBezTo>
                  <a:cubicBezTo>
                    <a:pt x="3362476" y="441760"/>
                    <a:pt x="3366926" y="429688"/>
                    <a:pt x="3369788" y="416510"/>
                  </a:cubicBezTo>
                  <a:cubicBezTo>
                    <a:pt x="3372650" y="403333"/>
                    <a:pt x="3374487" y="389692"/>
                    <a:pt x="3375298" y="375590"/>
                  </a:cubicBezTo>
                  <a:lnTo>
                    <a:pt x="3332406" y="375590"/>
                  </a:lnTo>
                  <a:lnTo>
                    <a:pt x="3332406" y="367084"/>
                  </a:lnTo>
                  <a:lnTo>
                    <a:pt x="3375840" y="367084"/>
                  </a:lnTo>
                  <a:cubicBezTo>
                    <a:pt x="3376195" y="360090"/>
                    <a:pt x="3376436" y="353085"/>
                    <a:pt x="3376565" y="346068"/>
                  </a:cubicBezTo>
                  <a:cubicBezTo>
                    <a:pt x="3376693" y="339052"/>
                    <a:pt x="3376753" y="332182"/>
                    <a:pt x="3376746" y="325460"/>
                  </a:cubicBezTo>
                  <a:close/>
                  <a:moveTo>
                    <a:pt x="2334444" y="324374"/>
                  </a:moveTo>
                  <a:lnTo>
                    <a:pt x="2343493" y="327993"/>
                  </a:lnTo>
                  <a:cubicBezTo>
                    <a:pt x="2340378" y="333811"/>
                    <a:pt x="2337015" y="339821"/>
                    <a:pt x="2333403" y="346023"/>
                  </a:cubicBezTo>
                  <a:cubicBezTo>
                    <a:pt x="2329791" y="352225"/>
                    <a:pt x="2326157" y="357918"/>
                    <a:pt x="2322500" y="363102"/>
                  </a:cubicBezTo>
                  <a:lnTo>
                    <a:pt x="2361952" y="363102"/>
                  </a:lnTo>
                  <a:lnTo>
                    <a:pt x="2361952" y="371789"/>
                  </a:lnTo>
                  <a:lnTo>
                    <a:pt x="2298792" y="371789"/>
                  </a:lnTo>
                  <a:lnTo>
                    <a:pt x="2298792" y="393506"/>
                  </a:lnTo>
                  <a:cubicBezTo>
                    <a:pt x="2298796" y="395870"/>
                    <a:pt x="2298743" y="398336"/>
                    <a:pt x="2298634" y="400904"/>
                  </a:cubicBezTo>
                  <a:cubicBezTo>
                    <a:pt x="2298524" y="403471"/>
                    <a:pt x="2298336" y="406073"/>
                    <a:pt x="2298068" y="408708"/>
                  </a:cubicBezTo>
                  <a:lnTo>
                    <a:pt x="2371906" y="408708"/>
                  </a:lnTo>
                  <a:lnTo>
                    <a:pt x="2371906" y="417214"/>
                  </a:lnTo>
                  <a:lnTo>
                    <a:pt x="2302050" y="417214"/>
                  </a:lnTo>
                  <a:cubicBezTo>
                    <a:pt x="2308764" y="432175"/>
                    <a:pt x="2318364" y="444918"/>
                    <a:pt x="2330847" y="455445"/>
                  </a:cubicBezTo>
                  <a:cubicBezTo>
                    <a:pt x="2343331" y="465972"/>
                    <a:pt x="2358042" y="473558"/>
                    <a:pt x="2374982" y="478203"/>
                  </a:cubicBezTo>
                  <a:cubicBezTo>
                    <a:pt x="2374032" y="479168"/>
                    <a:pt x="2372992" y="480404"/>
                    <a:pt x="2371860" y="481913"/>
                  </a:cubicBezTo>
                  <a:cubicBezTo>
                    <a:pt x="2370730" y="483421"/>
                    <a:pt x="2369779" y="484838"/>
                    <a:pt x="2369010" y="486166"/>
                  </a:cubicBezTo>
                  <a:cubicBezTo>
                    <a:pt x="2352278" y="480929"/>
                    <a:pt x="2337649" y="472853"/>
                    <a:pt x="2325124" y="461937"/>
                  </a:cubicBezTo>
                  <a:cubicBezTo>
                    <a:pt x="2312599" y="451022"/>
                    <a:pt x="2302675" y="437743"/>
                    <a:pt x="2295353" y="422100"/>
                  </a:cubicBezTo>
                  <a:cubicBezTo>
                    <a:pt x="2293368" y="429677"/>
                    <a:pt x="2289697" y="437267"/>
                    <a:pt x="2284341" y="444870"/>
                  </a:cubicBezTo>
                  <a:cubicBezTo>
                    <a:pt x="2278984" y="452473"/>
                    <a:pt x="2271184" y="459875"/>
                    <a:pt x="2260941" y="467076"/>
                  </a:cubicBezTo>
                  <a:cubicBezTo>
                    <a:pt x="2250698" y="474277"/>
                    <a:pt x="2237255" y="481062"/>
                    <a:pt x="2220611" y="487432"/>
                  </a:cubicBezTo>
                  <a:cubicBezTo>
                    <a:pt x="2219936" y="486290"/>
                    <a:pt x="2219024" y="485000"/>
                    <a:pt x="2217874" y="483564"/>
                  </a:cubicBezTo>
                  <a:cubicBezTo>
                    <a:pt x="2216724" y="482128"/>
                    <a:pt x="2215585" y="480883"/>
                    <a:pt x="2214458" y="479831"/>
                  </a:cubicBezTo>
                  <a:cubicBezTo>
                    <a:pt x="2231326" y="473639"/>
                    <a:pt x="2244783" y="467061"/>
                    <a:pt x="2254828" y="460098"/>
                  </a:cubicBezTo>
                  <a:cubicBezTo>
                    <a:pt x="2264874" y="453135"/>
                    <a:pt x="2272365" y="446021"/>
                    <a:pt x="2277303" y="438757"/>
                  </a:cubicBezTo>
                  <a:cubicBezTo>
                    <a:pt x="2282241" y="431492"/>
                    <a:pt x="2285483" y="424311"/>
                    <a:pt x="2287029" y="417214"/>
                  </a:cubicBezTo>
                  <a:lnTo>
                    <a:pt x="2216991" y="417214"/>
                  </a:lnTo>
                  <a:lnTo>
                    <a:pt x="2216991" y="408708"/>
                  </a:lnTo>
                  <a:lnTo>
                    <a:pt x="2288657" y="408708"/>
                  </a:lnTo>
                  <a:cubicBezTo>
                    <a:pt x="2289012" y="406065"/>
                    <a:pt x="2289253" y="403434"/>
                    <a:pt x="2289381" y="400813"/>
                  </a:cubicBezTo>
                  <a:cubicBezTo>
                    <a:pt x="2289509" y="398193"/>
                    <a:pt x="2289570" y="395697"/>
                    <a:pt x="2289562" y="393325"/>
                  </a:cubicBezTo>
                  <a:lnTo>
                    <a:pt x="2289562" y="371789"/>
                  </a:lnTo>
                  <a:lnTo>
                    <a:pt x="2227126" y="371789"/>
                  </a:lnTo>
                  <a:lnTo>
                    <a:pt x="2227126" y="363102"/>
                  </a:lnTo>
                  <a:lnTo>
                    <a:pt x="2313089" y="363102"/>
                  </a:lnTo>
                  <a:cubicBezTo>
                    <a:pt x="2316999" y="357462"/>
                    <a:pt x="2320897" y="351098"/>
                    <a:pt x="2324785" y="344010"/>
                  </a:cubicBezTo>
                  <a:cubicBezTo>
                    <a:pt x="2328672" y="336921"/>
                    <a:pt x="2331892" y="330376"/>
                    <a:pt x="2334444" y="324374"/>
                  </a:cubicBezTo>
                  <a:close/>
                  <a:moveTo>
                    <a:pt x="562794" y="324374"/>
                  </a:moveTo>
                  <a:lnTo>
                    <a:pt x="571843" y="327993"/>
                  </a:lnTo>
                  <a:cubicBezTo>
                    <a:pt x="568729" y="333811"/>
                    <a:pt x="565365" y="339821"/>
                    <a:pt x="561754" y="346023"/>
                  </a:cubicBezTo>
                  <a:cubicBezTo>
                    <a:pt x="558142" y="352225"/>
                    <a:pt x="554507" y="357918"/>
                    <a:pt x="550850" y="363102"/>
                  </a:cubicBezTo>
                  <a:lnTo>
                    <a:pt x="590302" y="363102"/>
                  </a:lnTo>
                  <a:lnTo>
                    <a:pt x="590302" y="371789"/>
                  </a:lnTo>
                  <a:lnTo>
                    <a:pt x="527142" y="371789"/>
                  </a:lnTo>
                  <a:lnTo>
                    <a:pt x="527142" y="393506"/>
                  </a:lnTo>
                  <a:cubicBezTo>
                    <a:pt x="527146" y="395870"/>
                    <a:pt x="527093" y="398336"/>
                    <a:pt x="526984" y="400904"/>
                  </a:cubicBezTo>
                  <a:cubicBezTo>
                    <a:pt x="526874" y="403471"/>
                    <a:pt x="526686" y="406073"/>
                    <a:pt x="526418" y="408708"/>
                  </a:cubicBezTo>
                  <a:lnTo>
                    <a:pt x="600256" y="408708"/>
                  </a:lnTo>
                  <a:lnTo>
                    <a:pt x="600256" y="417214"/>
                  </a:lnTo>
                  <a:lnTo>
                    <a:pt x="530400" y="417214"/>
                  </a:lnTo>
                  <a:cubicBezTo>
                    <a:pt x="537115" y="432175"/>
                    <a:pt x="546714" y="444918"/>
                    <a:pt x="559197" y="455445"/>
                  </a:cubicBezTo>
                  <a:cubicBezTo>
                    <a:pt x="571681" y="465972"/>
                    <a:pt x="586393" y="473558"/>
                    <a:pt x="603333" y="478203"/>
                  </a:cubicBezTo>
                  <a:cubicBezTo>
                    <a:pt x="602382" y="479168"/>
                    <a:pt x="601342" y="480404"/>
                    <a:pt x="600211" y="481913"/>
                  </a:cubicBezTo>
                  <a:cubicBezTo>
                    <a:pt x="599080" y="483421"/>
                    <a:pt x="598130" y="484838"/>
                    <a:pt x="597360" y="486166"/>
                  </a:cubicBezTo>
                  <a:cubicBezTo>
                    <a:pt x="580628" y="480929"/>
                    <a:pt x="565999" y="472853"/>
                    <a:pt x="553474" y="461937"/>
                  </a:cubicBezTo>
                  <a:cubicBezTo>
                    <a:pt x="540949" y="451022"/>
                    <a:pt x="531025" y="437743"/>
                    <a:pt x="523704" y="422100"/>
                  </a:cubicBezTo>
                  <a:cubicBezTo>
                    <a:pt x="521718" y="429677"/>
                    <a:pt x="518048" y="437267"/>
                    <a:pt x="512691" y="444870"/>
                  </a:cubicBezTo>
                  <a:cubicBezTo>
                    <a:pt x="507334" y="452473"/>
                    <a:pt x="499534" y="459875"/>
                    <a:pt x="489291" y="467076"/>
                  </a:cubicBezTo>
                  <a:cubicBezTo>
                    <a:pt x="479049" y="474277"/>
                    <a:pt x="465605" y="481062"/>
                    <a:pt x="448961" y="487432"/>
                  </a:cubicBezTo>
                  <a:cubicBezTo>
                    <a:pt x="448286" y="486290"/>
                    <a:pt x="447374" y="485000"/>
                    <a:pt x="446224" y="483564"/>
                  </a:cubicBezTo>
                  <a:cubicBezTo>
                    <a:pt x="445074" y="482128"/>
                    <a:pt x="443935" y="480883"/>
                    <a:pt x="442808" y="479831"/>
                  </a:cubicBezTo>
                  <a:cubicBezTo>
                    <a:pt x="459676" y="473639"/>
                    <a:pt x="473133" y="467061"/>
                    <a:pt x="483179" y="460098"/>
                  </a:cubicBezTo>
                  <a:cubicBezTo>
                    <a:pt x="493224" y="453135"/>
                    <a:pt x="500715" y="446021"/>
                    <a:pt x="505653" y="438757"/>
                  </a:cubicBezTo>
                  <a:cubicBezTo>
                    <a:pt x="510591" y="431492"/>
                    <a:pt x="513833" y="424311"/>
                    <a:pt x="515379" y="417214"/>
                  </a:cubicBezTo>
                  <a:lnTo>
                    <a:pt x="445341" y="417214"/>
                  </a:lnTo>
                  <a:lnTo>
                    <a:pt x="445341" y="408708"/>
                  </a:lnTo>
                  <a:lnTo>
                    <a:pt x="517007" y="408708"/>
                  </a:lnTo>
                  <a:cubicBezTo>
                    <a:pt x="517362" y="406065"/>
                    <a:pt x="517603" y="403434"/>
                    <a:pt x="517731" y="400813"/>
                  </a:cubicBezTo>
                  <a:cubicBezTo>
                    <a:pt x="517860" y="398193"/>
                    <a:pt x="517920" y="395697"/>
                    <a:pt x="517912" y="393325"/>
                  </a:cubicBezTo>
                  <a:lnTo>
                    <a:pt x="517912" y="371789"/>
                  </a:lnTo>
                  <a:lnTo>
                    <a:pt x="455476" y="371789"/>
                  </a:lnTo>
                  <a:lnTo>
                    <a:pt x="455476" y="363102"/>
                  </a:lnTo>
                  <a:lnTo>
                    <a:pt x="541439" y="363102"/>
                  </a:lnTo>
                  <a:cubicBezTo>
                    <a:pt x="545349" y="357462"/>
                    <a:pt x="549247" y="351098"/>
                    <a:pt x="553135" y="344010"/>
                  </a:cubicBezTo>
                  <a:cubicBezTo>
                    <a:pt x="557022" y="336921"/>
                    <a:pt x="560242" y="330376"/>
                    <a:pt x="562794" y="324374"/>
                  </a:cubicBezTo>
                  <a:close/>
                  <a:moveTo>
                    <a:pt x="2439934" y="324012"/>
                  </a:moveTo>
                  <a:lnTo>
                    <a:pt x="2447534" y="325822"/>
                  </a:lnTo>
                  <a:cubicBezTo>
                    <a:pt x="2446716" y="329268"/>
                    <a:pt x="2445774" y="332691"/>
                    <a:pt x="2444706" y="336092"/>
                  </a:cubicBezTo>
                  <a:cubicBezTo>
                    <a:pt x="2443640" y="339493"/>
                    <a:pt x="2442471" y="342826"/>
                    <a:pt x="2441200" y="346091"/>
                  </a:cubicBezTo>
                  <a:lnTo>
                    <a:pt x="2473414" y="346091"/>
                  </a:lnTo>
                  <a:lnTo>
                    <a:pt x="2473414" y="354054"/>
                  </a:lnTo>
                  <a:lnTo>
                    <a:pt x="2438124" y="354054"/>
                  </a:lnTo>
                  <a:cubicBezTo>
                    <a:pt x="2436318" y="358231"/>
                    <a:pt x="2434410" y="362183"/>
                    <a:pt x="2432400" y="365908"/>
                  </a:cubicBezTo>
                  <a:cubicBezTo>
                    <a:pt x="2430391" y="369633"/>
                    <a:pt x="2428256" y="373041"/>
                    <a:pt x="2425998" y="376133"/>
                  </a:cubicBezTo>
                  <a:cubicBezTo>
                    <a:pt x="2425580" y="375235"/>
                    <a:pt x="2424878" y="374089"/>
                    <a:pt x="2423894" y="372694"/>
                  </a:cubicBezTo>
                  <a:cubicBezTo>
                    <a:pt x="2422910" y="371299"/>
                    <a:pt x="2421983" y="370153"/>
                    <a:pt x="2421112" y="369256"/>
                  </a:cubicBezTo>
                  <a:cubicBezTo>
                    <a:pt x="2425369" y="363457"/>
                    <a:pt x="2429071" y="356640"/>
                    <a:pt x="2432220" y="348805"/>
                  </a:cubicBezTo>
                  <a:cubicBezTo>
                    <a:pt x="2435368" y="340971"/>
                    <a:pt x="2437939" y="332706"/>
                    <a:pt x="2439934" y="324012"/>
                  </a:cubicBezTo>
                  <a:close/>
                  <a:moveTo>
                    <a:pt x="3332226" y="323831"/>
                  </a:moveTo>
                  <a:lnTo>
                    <a:pt x="3340550" y="326365"/>
                  </a:lnTo>
                  <a:cubicBezTo>
                    <a:pt x="3337829" y="333619"/>
                    <a:pt x="3334812" y="340782"/>
                    <a:pt x="3331502" y="347855"/>
                  </a:cubicBezTo>
                  <a:cubicBezTo>
                    <a:pt x="3328192" y="354928"/>
                    <a:pt x="3324632" y="361821"/>
                    <a:pt x="3320824" y="368532"/>
                  </a:cubicBezTo>
                  <a:lnTo>
                    <a:pt x="3320824" y="487432"/>
                  </a:lnTo>
                  <a:lnTo>
                    <a:pt x="3312500" y="487432"/>
                  </a:lnTo>
                  <a:lnTo>
                    <a:pt x="3312500" y="381924"/>
                  </a:lnTo>
                  <a:cubicBezTo>
                    <a:pt x="3309585" y="386448"/>
                    <a:pt x="3306546" y="390746"/>
                    <a:pt x="3303383" y="394818"/>
                  </a:cubicBezTo>
                  <a:cubicBezTo>
                    <a:pt x="3300220" y="398890"/>
                    <a:pt x="3297045" y="402736"/>
                    <a:pt x="3293859" y="406356"/>
                  </a:cubicBezTo>
                  <a:cubicBezTo>
                    <a:pt x="3293346" y="405270"/>
                    <a:pt x="3292562" y="403912"/>
                    <a:pt x="3291506" y="402284"/>
                  </a:cubicBezTo>
                  <a:cubicBezTo>
                    <a:pt x="3290451" y="400655"/>
                    <a:pt x="3289486" y="399297"/>
                    <a:pt x="3288611" y="398212"/>
                  </a:cubicBezTo>
                  <a:cubicBezTo>
                    <a:pt x="3297407" y="388891"/>
                    <a:pt x="3305604" y="377761"/>
                    <a:pt x="3313201" y="364822"/>
                  </a:cubicBezTo>
                  <a:cubicBezTo>
                    <a:pt x="3320798" y="351882"/>
                    <a:pt x="3327140" y="338218"/>
                    <a:pt x="3332226" y="323831"/>
                  </a:cubicBezTo>
                  <a:close/>
                  <a:moveTo>
                    <a:pt x="32528" y="323831"/>
                  </a:moveTo>
                  <a:lnTo>
                    <a:pt x="41034" y="323831"/>
                  </a:lnTo>
                  <a:lnTo>
                    <a:pt x="41034" y="360388"/>
                  </a:lnTo>
                  <a:lnTo>
                    <a:pt x="66551" y="360388"/>
                  </a:lnTo>
                  <a:lnTo>
                    <a:pt x="66551" y="368532"/>
                  </a:lnTo>
                  <a:lnTo>
                    <a:pt x="41034" y="368532"/>
                  </a:lnTo>
                  <a:lnTo>
                    <a:pt x="41034" y="411242"/>
                  </a:lnTo>
                  <a:cubicBezTo>
                    <a:pt x="45125" y="410160"/>
                    <a:pt x="49294" y="409066"/>
                    <a:pt x="53544" y="407962"/>
                  </a:cubicBezTo>
                  <a:cubicBezTo>
                    <a:pt x="57793" y="406857"/>
                    <a:pt x="62008" y="405718"/>
                    <a:pt x="66189" y="404546"/>
                  </a:cubicBezTo>
                  <a:lnTo>
                    <a:pt x="67456" y="412509"/>
                  </a:lnTo>
                  <a:cubicBezTo>
                    <a:pt x="58558" y="415042"/>
                    <a:pt x="49751" y="417395"/>
                    <a:pt x="41034" y="419567"/>
                  </a:cubicBezTo>
                  <a:lnTo>
                    <a:pt x="41034" y="474583"/>
                  </a:lnTo>
                  <a:cubicBezTo>
                    <a:pt x="41037" y="477611"/>
                    <a:pt x="40578" y="479880"/>
                    <a:pt x="39654" y="481392"/>
                  </a:cubicBezTo>
                  <a:cubicBezTo>
                    <a:pt x="38730" y="482904"/>
                    <a:pt x="37320" y="483952"/>
                    <a:pt x="35424" y="484537"/>
                  </a:cubicBezTo>
                  <a:cubicBezTo>
                    <a:pt x="33486" y="485325"/>
                    <a:pt x="30665" y="485830"/>
                    <a:pt x="26963" y="486052"/>
                  </a:cubicBezTo>
                  <a:cubicBezTo>
                    <a:pt x="23260" y="486275"/>
                    <a:pt x="18359" y="486373"/>
                    <a:pt x="12259" y="486346"/>
                  </a:cubicBezTo>
                  <a:cubicBezTo>
                    <a:pt x="12048" y="485129"/>
                    <a:pt x="11655" y="483764"/>
                    <a:pt x="11082" y="482252"/>
                  </a:cubicBezTo>
                  <a:cubicBezTo>
                    <a:pt x="10509" y="480740"/>
                    <a:pt x="9936" y="479330"/>
                    <a:pt x="9363" y="478022"/>
                  </a:cubicBezTo>
                  <a:cubicBezTo>
                    <a:pt x="14159" y="478188"/>
                    <a:pt x="18321" y="478263"/>
                    <a:pt x="21850" y="478248"/>
                  </a:cubicBezTo>
                  <a:cubicBezTo>
                    <a:pt x="25379" y="478233"/>
                    <a:pt x="27732" y="478218"/>
                    <a:pt x="28908" y="478203"/>
                  </a:cubicBezTo>
                  <a:cubicBezTo>
                    <a:pt x="30168" y="478218"/>
                    <a:pt x="31088" y="477961"/>
                    <a:pt x="31668" y="477433"/>
                  </a:cubicBezTo>
                  <a:cubicBezTo>
                    <a:pt x="32249" y="476906"/>
                    <a:pt x="32535" y="476016"/>
                    <a:pt x="32528" y="474764"/>
                  </a:cubicBezTo>
                  <a:lnTo>
                    <a:pt x="32528" y="421919"/>
                  </a:lnTo>
                  <a:cubicBezTo>
                    <a:pt x="27536" y="423277"/>
                    <a:pt x="22725" y="424544"/>
                    <a:pt x="18095" y="425720"/>
                  </a:cubicBezTo>
                  <a:cubicBezTo>
                    <a:pt x="13465" y="426896"/>
                    <a:pt x="9107" y="427982"/>
                    <a:pt x="5020" y="428977"/>
                  </a:cubicBezTo>
                  <a:lnTo>
                    <a:pt x="2124" y="420291"/>
                  </a:lnTo>
                  <a:cubicBezTo>
                    <a:pt x="6320" y="419465"/>
                    <a:pt x="11003" y="418447"/>
                    <a:pt x="16172" y="417237"/>
                  </a:cubicBezTo>
                  <a:cubicBezTo>
                    <a:pt x="21341" y="416026"/>
                    <a:pt x="26793" y="414692"/>
                    <a:pt x="32528" y="413233"/>
                  </a:cubicBezTo>
                  <a:lnTo>
                    <a:pt x="32528" y="368532"/>
                  </a:lnTo>
                  <a:lnTo>
                    <a:pt x="4296" y="368532"/>
                  </a:lnTo>
                  <a:lnTo>
                    <a:pt x="4296" y="360388"/>
                  </a:lnTo>
                  <a:lnTo>
                    <a:pt x="32528" y="360388"/>
                  </a:lnTo>
                  <a:close/>
                  <a:moveTo>
                    <a:pt x="3798494" y="323650"/>
                  </a:moveTo>
                  <a:lnTo>
                    <a:pt x="3806818" y="324917"/>
                  </a:lnTo>
                  <a:cubicBezTo>
                    <a:pt x="3805744" y="327469"/>
                    <a:pt x="3804545" y="330101"/>
                    <a:pt x="3803222" y="332812"/>
                  </a:cubicBezTo>
                  <a:cubicBezTo>
                    <a:pt x="3801898" y="335523"/>
                    <a:pt x="3800382" y="338200"/>
                    <a:pt x="3798674" y="340843"/>
                  </a:cubicBezTo>
                  <a:lnTo>
                    <a:pt x="3866540" y="340843"/>
                  </a:lnTo>
                  <a:lnTo>
                    <a:pt x="3867988" y="340481"/>
                  </a:lnTo>
                  <a:lnTo>
                    <a:pt x="3873960" y="342471"/>
                  </a:lnTo>
                  <a:cubicBezTo>
                    <a:pt x="3871400" y="347275"/>
                    <a:pt x="3868784" y="352010"/>
                    <a:pt x="3866110" y="356678"/>
                  </a:cubicBezTo>
                  <a:cubicBezTo>
                    <a:pt x="3863437" y="361346"/>
                    <a:pt x="3860866" y="365357"/>
                    <a:pt x="3858396" y="368713"/>
                  </a:cubicBezTo>
                  <a:lnTo>
                    <a:pt x="3850976" y="366179"/>
                  </a:lnTo>
                  <a:cubicBezTo>
                    <a:pt x="3852552" y="363781"/>
                    <a:pt x="3854287" y="361021"/>
                    <a:pt x="3856179" y="357899"/>
                  </a:cubicBezTo>
                  <a:cubicBezTo>
                    <a:pt x="3858072" y="354778"/>
                    <a:pt x="3859897" y="351565"/>
                    <a:pt x="3861654" y="348263"/>
                  </a:cubicBezTo>
                  <a:lnTo>
                    <a:pt x="3828535" y="348263"/>
                  </a:lnTo>
                  <a:cubicBezTo>
                    <a:pt x="3827989" y="350336"/>
                    <a:pt x="3827363" y="352342"/>
                    <a:pt x="3826658" y="354280"/>
                  </a:cubicBezTo>
                  <a:cubicBezTo>
                    <a:pt x="3825953" y="356218"/>
                    <a:pt x="3825191" y="358133"/>
                    <a:pt x="3824373" y="360026"/>
                  </a:cubicBezTo>
                  <a:cubicBezTo>
                    <a:pt x="3829896" y="368260"/>
                    <a:pt x="3837490" y="375364"/>
                    <a:pt x="3847153" y="381336"/>
                  </a:cubicBezTo>
                  <a:cubicBezTo>
                    <a:pt x="3856816" y="387308"/>
                    <a:pt x="3867442" y="391606"/>
                    <a:pt x="3879027" y="394230"/>
                  </a:cubicBezTo>
                  <a:cubicBezTo>
                    <a:pt x="3878100" y="395090"/>
                    <a:pt x="3877150" y="396176"/>
                    <a:pt x="3876177" y="397488"/>
                  </a:cubicBezTo>
                  <a:cubicBezTo>
                    <a:pt x="3875204" y="398800"/>
                    <a:pt x="3874345" y="400067"/>
                    <a:pt x="3873598" y="401288"/>
                  </a:cubicBezTo>
                  <a:cubicBezTo>
                    <a:pt x="3862876" y="398246"/>
                    <a:pt x="3852922" y="393789"/>
                    <a:pt x="3843737" y="387919"/>
                  </a:cubicBezTo>
                  <a:cubicBezTo>
                    <a:pt x="3834553" y="382048"/>
                    <a:pt x="3826952" y="375103"/>
                    <a:pt x="3820934" y="367084"/>
                  </a:cubicBezTo>
                  <a:cubicBezTo>
                    <a:pt x="3816674" y="374892"/>
                    <a:pt x="3810581" y="381762"/>
                    <a:pt x="3802656" y="387692"/>
                  </a:cubicBezTo>
                  <a:cubicBezTo>
                    <a:pt x="3794731" y="393623"/>
                    <a:pt x="3784476" y="398457"/>
                    <a:pt x="3771890" y="402193"/>
                  </a:cubicBezTo>
                  <a:cubicBezTo>
                    <a:pt x="3771396" y="401141"/>
                    <a:pt x="3770665" y="399987"/>
                    <a:pt x="3769696" y="398732"/>
                  </a:cubicBezTo>
                  <a:cubicBezTo>
                    <a:pt x="3768727" y="397476"/>
                    <a:pt x="3767769" y="396458"/>
                    <a:pt x="3766823" y="395678"/>
                  </a:cubicBezTo>
                  <a:cubicBezTo>
                    <a:pt x="3783307" y="391191"/>
                    <a:pt x="3795583" y="384782"/>
                    <a:pt x="3803652" y="376449"/>
                  </a:cubicBezTo>
                  <a:cubicBezTo>
                    <a:pt x="3811720" y="368117"/>
                    <a:pt x="3817119" y="358721"/>
                    <a:pt x="3819849" y="348263"/>
                  </a:cubicBezTo>
                  <a:lnTo>
                    <a:pt x="3793969" y="348263"/>
                  </a:lnTo>
                  <a:cubicBezTo>
                    <a:pt x="3791349" y="351897"/>
                    <a:pt x="3788446" y="355441"/>
                    <a:pt x="3785260" y="358895"/>
                  </a:cubicBezTo>
                  <a:cubicBezTo>
                    <a:pt x="3782074" y="362348"/>
                    <a:pt x="3778582" y="365621"/>
                    <a:pt x="3774786" y="368713"/>
                  </a:cubicBezTo>
                  <a:cubicBezTo>
                    <a:pt x="3774013" y="367683"/>
                    <a:pt x="3773025" y="366665"/>
                    <a:pt x="3771822" y="365659"/>
                  </a:cubicBezTo>
                  <a:cubicBezTo>
                    <a:pt x="3770620" y="364652"/>
                    <a:pt x="3769496" y="363860"/>
                    <a:pt x="3768452" y="363283"/>
                  </a:cubicBezTo>
                  <a:cubicBezTo>
                    <a:pt x="3775970" y="357436"/>
                    <a:pt x="3782244" y="350988"/>
                    <a:pt x="3787273" y="343942"/>
                  </a:cubicBezTo>
                  <a:cubicBezTo>
                    <a:pt x="3792303" y="336895"/>
                    <a:pt x="3796043" y="330131"/>
                    <a:pt x="3798494" y="323650"/>
                  </a:cubicBezTo>
                  <a:close/>
                  <a:moveTo>
                    <a:pt x="2908487" y="323650"/>
                  </a:moveTo>
                  <a:lnTo>
                    <a:pt x="2917174" y="323650"/>
                  </a:lnTo>
                  <a:lnTo>
                    <a:pt x="2917174" y="339033"/>
                  </a:lnTo>
                  <a:lnTo>
                    <a:pt x="2967666" y="339033"/>
                  </a:lnTo>
                  <a:lnTo>
                    <a:pt x="2967666" y="323650"/>
                  </a:lnTo>
                  <a:lnTo>
                    <a:pt x="2976172" y="323650"/>
                  </a:lnTo>
                  <a:lnTo>
                    <a:pt x="2976172" y="339033"/>
                  </a:lnTo>
                  <a:lnTo>
                    <a:pt x="3021054" y="339033"/>
                  </a:lnTo>
                  <a:lnTo>
                    <a:pt x="3021054" y="347177"/>
                  </a:lnTo>
                  <a:lnTo>
                    <a:pt x="2976172" y="347177"/>
                  </a:lnTo>
                  <a:lnTo>
                    <a:pt x="2976172" y="363102"/>
                  </a:lnTo>
                  <a:lnTo>
                    <a:pt x="2967666" y="363102"/>
                  </a:lnTo>
                  <a:lnTo>
                    <a:pt x="2967666" y="347177"/>
                  </a:lnTo>
                  <a:lnTo>
                    <a:pt x="2917174" y="347177"/>
                  </a:lnTo>
                  <a:lnTo>
                    <a:pt x="2917174" y="363645"/>
                  </a:lnTo>
                  <a:lnTo>
                    <a:pt x="2908487" y="363645"/>
                  </a:lnTo>
                  <a:lnTo>
                    <a:pt x="2908487" y="347177"/>
                  </a:lnTo>
                  <a:lnTo>
                    <a:pt x="2863605" y="347177"/>
                  </a:lnTo>
                  <a:lnTo>
                    <a:pt x="2863605" y="339033"/>
                  </a:lnTo>
                  <a:lnTo>
                    <a:pt x="2908487" y="339033"/>
                  </a:lnTo>
                  <a:close/>
                  <a:moveTo>
                    <a:pt x="2543632" y="323480"/>
                  </a:moveTo>
                  <a:lnTo>
                    <a:pt x="2551233" y="323480"/>
                  </a:lnTo>
                  <a:lnTo>
                    <a:pt x="2551233" y="339225"/>
                  </a:lnTo>
                  <a:lnTo>
                    <a:pt x="2576570" y="339225"/>
                  </a:lnTo>
                  <a:lnTo>
                    <a:pt x="2576570" y="364200"/>
                  </a:lnTo>
                  <a:lnTo>
                    <a:pt x="2586342" y="364200"/>
                  </a:lnTo>
                  <a:lnTo>
                    <a:pt x="2586342" y="371597"/>
                  </a:lnTo>
                  <a:lnTo>
                    <a:pt x="2576570" y="371597"/>
                  </a:lnTo>
                  <a:lnTo>
                    <a:pt x="2576570" y="396029"/>
                  </a:lnTo>
                  <a:lnTo>
                    <a:pt x="2551233" y="396029"/>
                  </a:lnTo>
                  <a:lnTo>
                    <a:pt x="2551233" y="412701"/>
                  </a:lnTo>
                  <a:lnTo>
                    <a:pt x="2577655" y="412701"/>
                  </a:lnTo>
                  <a:lnTo>
                    <a:pt x="2577655" y="420279"/>
                  </a:lnTo>
                  <a:lnTo>
                    <a:pt x="2551233" y="420279"/>
                  </a:lnTo>
                  <a:lnTo>
                    <a:pt x="2551233" y="438037"/>
                  </a:lnTo>
                  <a:lnTo>
                    <a:pt x="2581094" y="438037"/>
                  </a:lnTo>
                  <a:lnTo>
                    <a:pt x="2581094" y="445616"/>
                  </a:lnTo>
                  <a:lnTo>
                    <a:pt x="2551233" y="445616"/>
                  </a:lnTo>
                  <a:lnTo>
                    <a:pt x="2551233" y="470608"/>
                  </a:lnTo>
                  <a:lnTo>
                    <a:pt x="2543632" y="470608"/>
                  </a:lnTo>
                  <a:lnTo>
                    <a:pt x="2543632" y="445616"/>
                  </a:lnTo>
                  <a:lnTo>
                    <a:pt x="2513047" y="445616"/>
                  </a:lnTo>
                  <a:lnTo>
                    <a:pt x="2513047" y="438037"/>
                  </a:lnTo>
                  <a:lnTo>
                    <a:pt x="2543632" y="438037"/>
                  </a:lnTo>
                  <a:lnTo>
                    <a:pt x="2543632" y="420279"/>
                  </a:lnTo>
                  <a:lnTo>
                    <a:pt x="2518476" y="420279"/>
                  </a:lnTo>
                  <a:lnTo>
                    <a:pt x="2518476" y="412701"/>
                  </a:lnTo>
                  <a:lnTo>
                    <a:pt x="2543632" y="412701"/>
                  </a:lnTo>
                  <a:lnTo>
                    <a:pt x="2543632" y="396029"/>
                  </a:lnTo>
                  <a:lnTo>
                    <a:pt x="2520829" y="396029"/>
                  </a:lnTo>
                  <a:lnTo>
                    <a:pt x="2520829" y="388631"/>
                  </a:lnTo>
                  <a:lnTo>
                    <a:pt x="2543632" y="388631"/>
                  </a:lnTo>
                  <a:lnTo>
                    <a:pt x="2543632" y="371597"/>
                  </a:lnTo>
                  <a:lnTo>
                    <a:pt x="2513771" y="371597"/>
                  </a:lnTo>
                  <a:lnTo>
                    <a:pt x="2513771" y="364200"/>
                  </a:lnTo>
                  <a:lnTo>
                    <a:pt x="2543632" y="364200"/>
                  </a:lnTo>
                  <a:lnTo>
                    <a:pt x="2543632" y="346622"/>
                  </a:lnTo>
                  <a:lnTo>
                    <a:pt x="2520829" y="346622"/>
                  </a:lnTo>
                  <a:lnTo>
                    <a:pt x="2520829" y="339225"/>
                  </a:lnTo>
                  <a:lnTo>
                    <a:pt x="2543632" y="339225"/>
                  </a:lnTo>
                  <a:close/>
                  <a:moveTo>
                    <a:pt x="2035559" y="323480"/>
                  </a:moveTo>
                  <a:lnTo>
                    <a:pt x="2043341" y="326014"/>
                  </a:lnTo>
                  <a:cubicBezTo>
                    <a:pt x="2041984" y="328744"/>
                    <a:pt x="2040491" y="331473"/>
                    <a:pt x="2038862" y="334203"/>
                  </a:cubicBezTo>
                  <a:cubicBezTo>
                    <a:pt x="2037233" y="336933"/>
                    <a:pt x="2035469" y="339572"/>
                    <a:pt x="2033568" y="342121"/>
                  </a:cubicBezTo>
                  <a:lnTo>
                    <a:pt x="2145773" y="342121"/>
                  </a:lnTo>
                  <a:lnTo>
                    <a:pt x="2145773" y="349880"/>
                  </a:lnTo>
                  <a:lnTo>
                    <a:pt x="2027958" y="349880"/>
                  </a:lnTo>
                  <a:cubicBezTo>
                    <a:pt x="2023675" y="355241"/>
                    <a:pt x="2019166" y="360236"/>
                    <a:pt x="2014430" y="364865"/>
                  </a:cubicBezTo>
                  <a:cubicBezTo>
                    <a:pt x="2009695" y="369493"/>
                    <a:pt x="2004914" y="373671"/>
                    <a:pt x="2000088" y="377397"/>
                  </a:cubicBezTo>
                  <a:cubicBezTo>
                    <a:pt x="1999568" y="376408"/>
                    <a:pt x="1998753" y="375170"/>
                    <a:pt x="1997645" y="373683"/>
                  </a:cubicBezTo>
                  <a:cubicBezTo>
                    <a:pt x="1996536" y="372195"/>
                    <a:pt x="1995541" y="370959"/>
                    <a:pt x="1994659" y="369973"/>
                  </a:cubicBezTo>
                  <a:cubicBezTo>
                    <a:pt x="2002686" y="364352"/>
                    <a:pt x="2010339" y="357510"/>
                    <a:pt x="2017620" y="349445"/>
                  </a:cubicBezTo>
                  <a:cubicBezTo>
                    <a:pt x="2024900" y="341380"/>
                    <a:pt x="2030880" y="332725"/>
                    <a:pt x="2035559" y="323480"/>
                  </a:cubicBezTo>
                  <a:close/>
                  <a:moveTo>
                    <a:pt x="1415253" y="323480"/>
                  </a:moveTo>
                  <a:lnTo>
                    <a:pt x="1424121" y="324385"/>
                  </a:lnTo>
                  <a:cubicBezTo>
                    <a:pt x="1423578" y="327119"/>
                    <a:pt x="1422944" y="329931"/>
                    <a:pt x="1422221" y="332823"/>
                  </a:cubicBezTo>
                  <a:cubicBezTo>
                    <a:pt x="1421497" y="335715"/>
                    <a:pt x="1420682" y="338573"/>
                    <a:pt x="1419777" y="341397"/>
                  </a:cubicBezTo>
                  <a:lnTo>
                    <a:pt x="1489996" y="341397"/>
                  </a:lnTo>
                  <a:lnTo>
                    <a:pt x="1489996" y="348975"/>
                  </a:lnTo>
                  <a:lnTo>
                    <a:pt x="1417244" y="348975"/>
                  </a:lnTo>
                  <a:cubicBezTo>
                    <a:pt x="1416339" y="351596"/>
                    <a:pt x="1415344" y="354193"/>
                    <a:pt x="1414258" y="356768"/>
                  </a:cubicBezTo>
                  <a:cubicBezTo>
                    <a:pt x="1413172" y="359343"/>
                    <a:pt x="1411996" y="361941"/>
                    <a:pt x="1410729" y="364562"/>
                  </a:cubicBezTo>
                  <a:lnTo>
                    <a:pt x="1480766" y="364562"/>
                  </a:lnTo>
                  <a:lnTo>
                    <a:pt x="1480766" y="371959"/>
                  </a:lnTo>
                  <a:lnTo>
                    <a:pt x="1407109" y="371959"/>
                  </a:lnTo>
                  <a:cubicBezTo>
                    <a:pt x="1405650" y="374681"/>
                    <a:pt x="1404089" y="377392"/>
                    <a:pt x="1402426" y="380092"/>
                  </a:cubicBezTo>
                  <a:cubicBezTo>
                    <a:pt x="1400764" y="382791"/>
                    <a:pt x="1399067" y="385457"/>
                    <a:pt x="1397337" y="388088"/>
                  </a:cubicBezTo>
                  <a:lnTo>
                    <a:pt x="1497959" y="388088"/>
                  </a:lnTo>
                  <a:lnTo>
                    <a:pt x="1497959" y="395667"/>
                  </a:lnTo>
                  <a:lnTo>
                    <a:pt x="1454706" y="395667"/>
                  </a:lnTo>
                  <a:cubicBezTo>
                    <a:pt x="1460685" y="403110"/>
                    <a:pt x="1467864" y="410043"/>
                    <a:pt x="1476242" y="416466"/>
                  </a:cubicBezTo>
                  <a:cubicBezTo>
                    <a:pt x="1484619" y="422890"/>
                    <a:pt x="1493065" y="428149"/>
                    <a:pt x="1501578" y="432243"/>
                  </a:cubicBezTo>
                  <a:cubicBezTo>
                    <a:pt x="1500289" y="433186"/>
                    <a:pt x="1499067" y="434287"/>
                    <a:pt x="1497913" y="435546"/>
                  </a:cubicBezTo>
                  <a:cubicBezTo>
                    <a:pt x="1496760" y="436805"/>
                    <a:pt x="1495810" y="437994"/>
                    <a:pt x="1495063" y="439115"/>
                  </a:cubicBezTo>
                  <a:cubicBezTo>
                    <a:pt x="1485867" y="433981"/>
                    <a:pt x="1476751" y="427555"/>
                    <a:pt x="1467713" y="419838"/>
                  </a:cubicBezTo>
                  <a:cubicBezTo>
                    <a:pt x="1458676" y="412121"/>
                    <a:pt x="1451143" y="404064"/>
                    <a:pt x="1445114" y="395667"/>
                  </a:cubicBezTo>
                  <a:lnTo>
                    <a:pt x="1391545" y="395667"/>
                  </a:lnTo>
                  <a:cubicBezTo>
                    <a:pt x="1384947" y="404317"/>
                    <a:pt x="1377286" y="412412"/>
                    <a:pt x="1368561" y="419951"/>
                  </a:cubicBezTo>
                  <a:cubicBezTo>
                    <a:pt x="1359837" y="427490"/>
                    <a:pt x="1350004" y="434179"/>
                    <a:pt x="1339062" y="440017"/>
                  </a:cubicBezTo>
                  <a:cubicBezTo>
                    <a:pt x="1338557" y="438889"/>
                    <a:pt x="1337758" y="437715"/>
                    <a:pt x="1336665" y="436495"/>
                  </a:cubicBezTo>
                  <a:cubicBezTo>
                    <a:pt x="1335571" y="435275"/>
                    <a:pt x="1334501" y="434281"/>
                    <a:pt x="1333452" y="433511"/>
                  </a:cubicBezTo>
                  <a:cubicBezTo>
                    <a:pt x="1343127" y="428504"/>
                    <a:pt x="1351919" y="422807"/>
                    <a:pt x="1359829" y="416421"/>
                  </a:cubicBezTo>
                  <a:cubicBezTo>
                    <a:pt x="1367740" y="410035"/>
                    <a:pt x="1374813" y="403117"/>
                    <a:pt x="1381049" y="395667"/>
                  </a:cubicBezTo>
                  <a:lnTo>
                    <a:pt x="1337977" y="395667"/>
                  </a:lnTo>
                  <a:lnTo>
                    <a:pt x="1337977" y="388088"/>
                  </a:lnTo>
                  <a:lnTo>
                    <a:pt x="1387021" y="388088"/>
                  </a:lnTo>
                  <a:cubicBezTo>
                    <a:pt x="1389008" y="385457"/>
                    <a:pt x="1390870" y="382791"/>
                    <a:pt x="1392608" y="380092"/>
                  </a:cubicBezTo>
                  <a:cubicBezTo>
                    <a:pt x="1394347" y="377392"/>
                    <a:pt x="1395983" y="374681"/>
                    <a:pt x="1397517" y="371959"/>
                  </a:cubicBezTo>
                  <a:lnTo>
                    <a:pt x="1356798" y="371959"/>
                  </a:lnTo>
                  <a:lnTo>
                    <a:pt x="1356798" y="364562"/>
                  </a:lnTo>
                  <a:lnTo>
                    <a:pt x="1401499" y="364562"/>
                  </a:lnTo>
                  <a:cubicBezTo>
                    <a:pt x="1402773" y="361941"/>
                    <a:pt x="1403980" y="359343"/>
                    <a:pt x="1405118" y="356768"/>
                  </a:cubicBezTo>
                  <a:cubicBezTo>
                    <a:pt x="1406257" y="354193"/>
                    <a:pt x="1407283" y="351596"/>
                    <a:pt x="1408195" y="348975"/>
                  </a:cubicBezTo>
                  <a:lnTo>
                    <a:pt x="1347026" y="348975"/>
                  </a:lnTo>
                  <a:lnTo>
                    <a:pt x="1347026" y="341397"/>
                  </a:lnTo>
                  <a:lnTo>
                    <a:pt x="1410729" y="341397"/>
                  </a:lnTo>
                  <a:cubicBezTo>
                    <a:pt x="1411720" y="338399"/>
                    <a:pt x="1412587" y="335391"/>
                    <a:pt x="1413330" y="332371"/>
                  </a:cubicBezTo>
                  <a:cubicBezTo>
                    <a:pt x="1414073" y="329351"/>
                    <a:pt x="1414714" y="326387"/>
                    <a:pt x="1415253" y="323480"/>
                  </a:cubicBezTo>
                  <a:close/>
                  <a:moveTo>
                    <a:pt x="1173442" y="323469"/>
                  </a:moveTo>
                  <a:lnTo>
                    <a:pt x="1182129" y="323469"/>
                  </a:lnTo>
                  <a:lnTo>
                    <a:pt x="1182129" y="349710"/>
                  </a:lnTo>
                  <a:lnTo>
                    <a:pt x="1230449" y="349710"/>
                  </a:lnTo>
                  <a:lnTo>
                    <a:pt x="1230449" y="356949"/>
                  </a:lnTo>
                  <a:cubicBezTo>
                    <a:pt x="1234528" y="352696"/>
                    <a:pt x="1238450" y="348353"/>
                    <a:pt x="1242212" y="343919"/>
                  </a:cubicBezTo>
                  <a:cubicBezTo>
                    <a:pt x="1245975" y="339485"/>
                    <a:pt x="1249534" y="334961"/>
                    <a:pt x="1252890" y="330346"/>
                  </a:cubicBezTo>
                  <a:lnTo>
                    <a:pt x="1260491" y="334689"/>
                  </a:lnTo>
                  <a:cubicBezTo>
                    <a:pt x="1253331" y="344206"/>
                    <a:pt x="1245572" y="353315"/>
                    <a:pt x="1237213" y="362017"/>
                  </a:cubicBezTo>
                  <a:cubicBezTo>
                    <a:pt x="1228854" y="370719"/>
                    <a:pt x="1219964" y="378923"/>
                    <a:pt x="1210542" y="386629"/>
                  </a:cubicBezTo>
                  <a:lnTo>
                    <a:pt x="1269359" y="386629"/>
                  </a:lnTo>
                  <a:lnTo>
                    <a:pt x="1269359" y="394954"/>
                  </a:lnTo>
                  <a:lnTo>
                    <a:pt x="1199864" y="394954"/>
                  </a:lnTo>
                  <a:cubicBezTo>
                    <a:pt x="1194786" y="398834"/>
                    <a:pt x="1189560" y="402566"/>
                    <a:pt x="1184187" y="406152"/>
                  </a:cubicBezTo>
                  <a:cubicBezTo>
                    <a:pt x="1178815" y="409738"/>
                    <a:pt x="1173363" y="413244"/>
                    <a:pt x="1167832" y="416671"/>
                  </a:cubicBezTo>
                  <a:lnTo>
                    <a:pt x="1167832" y="441103"/>
                  </a:lnTo>
                  <a:cubicBezTo>
                    <a:pt x="1176609" y="438790"/>
                    <a:pt x="1185336" y="436257"/>
                    <a:pt x="1194013" y="433502"/>
                  </a:cubicBezTo>
                  <a:cubicBezTo>
                    <a:pt x="1202689" y="430747"/>
                    <a:pt x="1210773" y="427892"/>
                    <a:pt x="1218263" y="424936"/>
                  </a:cubicBezTo>
                  <a:cubicBezTo>
                    <a:pt x="1225754" y="421980"/>
                    <a:pt x="1232108" y="419044"/>
                    <a:pt x="1237326" y="416128"/>
                  </a:cubicBezTo>
                  <a:lnTo>
                    <a:pt x="1245289" y="422462"/>
                  </a:lnTo>
                  <a:cubicBezTo>
                    <a:pt x="1235151" y="427311"/>
                    <a:pt x="1223214" y="432001"/>
                    <a:pt x="1209479" y="436533"/>
                  </a:cubicBezTo>
                  <a:cubicBezTo>
                    <a:pt x="1195743" y="441065"/>
                    <a:pt x="1181861" y="445122"/>
                    <a:pt x="1167832" y="448704"/>
                  </a:cubicBezTo>
                  <a:lnTo>
                    <a:pt x="1167832" y="468430"/>
                  </a:lnTo>
                  <a:cubicBezTo>
                    <a:pt x="1167651" y="471627"/>
                    <a:pt x="1168737" y="473829"/>
                    <a:pt x="1171089" y="475036"/>
                  </a:cubicBezTo>
                  <a:cubicBezTo>
                    <a:pt x="1173442" y="476242"/>
                    <a:pt x="1178147" y="476815"/>
                    <a:pt x="1185205" y="476755"/>
                  </a:cubicBezTo>
                  <a:lnTo>
                    <a:pt x="1239136" y="476755"/>
                  </a:lnTo>
                  <a:cubicBezTo>
                    <a:pt x="1245176" y="477049"/>
                    <a:pt x="1249203" y="475420"/>
                    <a:pt x="1251216" y="471868"/>
                  </a:cubicBezTo>
                  <a:cubicBezTo>
                    <a:pt x="1253229" y="468317"/>
                    <a:pt x="1254451" y="461078"/>
                    <a:pt x="1254881" y="450151"/>
                  </a:cubicBezTo>
                  <a:cubicBezTo>
                    <a:pt x="1256098" y="450981"/>
                    <a:pt x="1257463" y="451720"/>
                    <a:pt x="1258975" y="452368"/>
                  </a:cubicBezTo>
                  <a:cubicBezTo>
                    <a:pt x="1260487" y="453017"/>
                    <a:pt x="1261897" y="453484"/>
                    <a:pt x="1263205" y="453771"/>
                  </a:cubicBezTo>
                  <a:cubicBezTo>
                    <a:pt x="1262662" y="465908"/>
                    <a:pt x="1260808" y="474165"/>
                    <a:pt x="1257640" y="478542"/>
                  </a:cubicBezTo>
                  <a:cubicBezTo>
                    <a:pt x="1254473" y="482919"/>
                    <a:pt x="1248366" y="484978"/>
                    <a:pt x="1239317" y="484718"/>
                  </a:cubicBezTo>
                  <a:lnTo>
                    <a:pt x="1185567" y="484718"/>
                  </a:lnTo>
                  <a:cubicBezTo>
                    <a:pt x="1175433" y="484876"/>
                    <a:pt x="1168420" y="483835"/>
                    <a:pt x="1164529" y="481596"/>
                  </a:cubicBezTo>
                  <a:cubicBezTo>
                    <a:pt x="1160638" y="479356"/>
                    <a:pt x="1158783" y="474968"/>
                    <a:pt x="1158964" y="468430"/>
                  </a:cubicBezTo>
                  <a:lnTo>
                    <a:pt x="1158964" y="421919"/>
                  </a:lnTo>
                  <a:cubicBezTo>
                    <a:pt x="1151533" y="426086"/>
                    <a:pt x="1143954" y="430059"/>
                    <a:pt x="1136229" y="433841"/>
                  </a:cubicBezTo>
                  <a:cubicBezTo>
                    <a:pt x="1128504" y="437623"/>
                    <a:pt x="1120699" y="441189"/>
                    <a:pt x="1112815" y="444541"/>
                  </a:cubicBezTo>
                  <a:cubicBezTo>
                    <a:pt x="1112042" y="443474"/>
                    <a:pt x="1111055" y="442215"/>
                    <a:pt x="1109852" y="440763"/>
                  </a:cubicBezTo>
                  <a:cubicBezTo>
                    <a:pt x="1108649" y="439312"/>
                    <a:pt x="1107526" y="438098"/>
                    <a:pt x="1106481" y="437121"/>
                  </a:cubicBezTo>
                  <a:cubicBezTo>
                    <a:pt x="1120537" y="431756"/>
                    <a:pt x="1134231" y="425520"/>
                    <a:pt x="1147562" y="418413"/>
                  </a:cubicBezTo>
                  <a:cubicBezTo>
                    <a:pt x="1160894" y="411306"/>
                    <a:pt x="1173683" y="403486"/>
                    <a:pt x="1185929" y="394954"/>
                  </a:cubicBezTo>
                  <a:lnTo>
                    <a:pt x="1109196" y="394954"/>
                  </a:lnTo>
                  <a:lnTo>
                    <a:pt x="1109196" y="386629"/>
                  </a:lnTo>
                  <a:lnTo>
                    <a:pt x="1173442" y="386629"/>
                  </a:lnTo>
                  <a:lnTo>
                    <a:pt x="1173442" y="357854"/>
                  </a:lnTo>
                  <a:lnTo>
                    <a:pt x="1124579" y="357854"/>
                  </a:lnTo>
                  <a:lnTo>
                    <a:pt x="1124579" y="349710"/>
                  </a:lnTo>
                  <a:lnTo>
                    <a:pt x="1173442" y="349710"/>
                  </a:lnTo>
                  <a:close/>
                  <a:moveTo>
                    <a:pt x="758161" y="322745"/>
                  </a:moveTo>
                  <a:cubicBezTo>
                    <a:pt x="761532" y="327628"/>
                    <a:pt x="764790" y="332838"/>
                    <a:pt x="767934" y="338377"/>
                  </a:cubicBezTo>
                  <a:cubicBezTo>
                    <a:pt x="771079" y="343915"/>
                    <a:pt x="773431" y="348719"/>
                    <a:pt x="774992" y="352787"/>
                  </a:cubicBezTo>
                  <a:lnTo>
                    <a:pt x="766667" y="356587"/>
                  </a:lnTo>
                  <a:cubicBezTo>
                    <a:pt x="765208" y="352350"/>
                    <a:pt x="762969" y="347433"/>
                    <a:pt x="759949" y="341838"/>
                  </a:cubicBezTo>
                  <a:cubicBezTo>
                    <a:pt x="756929" y="336243"/>
                    <a:pt x="753739" y="330964"/>
                    <a:pt x="750379" y="326003"/>
                  </a:cubicBezTo>
                  <a:close/>
                  <a:moveTo>
                    <a:pt x="1553251" y="321840"/>
                  </a:moveTo>
                  <a:lnTo>
                    <a:pt x="1606096" y="321840"/>
                  </a:lnTo>
                  <a:lnTo>
                    <a:pt x="1606096" y="489061"/>
                  </a:lnTo>
                  <a:lnTo>
                    <a:pt x="1553251" y="489061"/>
                  </a:lnTo>
                  <a:lnTo>
                    <a:pt x="1553251" y="488156"/>
                  </a:lnTo>
                  <a:cubicBezTo>
                    <a:pt x="1563375" y="479779"/>
                    <a:pt x="1571813" y="468483"/>
                    <a:pt x="1578565" y="454269"/>
                  </a:cubicBezTo>
                  <a:cubicBezTo>
                    <a:pt x="1585318" y="440055"/>
                    <a:pt x="1588824" y="423782"/>
                    <a:pt x="1589084" y="405451"/>
                  </a:cubicBezTo>
                  <a:cubicBezTo>
                    <a:pt x="1588824" y="387119"/>
                    <a:pt x="1585318" y="370847"/>
                    <a:pt x="1578565" y="356633"/>
                  </a:cubicBezTo>
                  <a:cubicBezTo>
                    <a:pt x="1571813" y="342419"/>
                    <a:pt x="1563375" y="331123"/>
                    <a:pt x="1553251" y="322745"/>
                  </a:cubicBezTo>
                  <a:close/>
                  <a:moveTo>
                    <a:pt x="991352" y="321840"/>
                  </a:moveTo>
                  <a:lnTo>
                    <a:pt x="1044197" y="321840"/>
                  </a:lnTo>
                  <a:lnTo>
                    <a:pt x="1044197" y="322745"/>
                  </a:lnTo>
                  <a:cubicBezTo>
                    <a:pt x="1034074" y="331123"/>
                    <a:pt x="1025636" y="342419"/>
                    <a:pt x="1018883" y="356633"/>
                  </a:cubicBezTo>
                  <a:cubicBezTo>
                    <a:pt x="1012131" y="370847"/>
                    <a:pt x="1008624" y="387119"/>
                    <a:pt x="1008364" y="405451"/>
                  </a:cubicBezTo>
                  <a:cubicBezTo>
                    <a:pt x="1008624" y="423782"/>
                    <a:pt x="1012131" y="440055"/>
                    <a:pt x="1018883" y="454269"/>
                  </a:cubicBezTo>
                  <a:cubicBezTo>
                    <a:pt x="1025636" y="468483"/>
                    <a:pt x="1034074" y="479779"/>
                    <a:pt x="1044197" y="488156"/>
                  </a:cubicBezTo>
                  <a:lnTo>
                    <a:pt x="1044197" y="489061"/>
                  </a:lnTo>
                  <a:lnTo>
                    <a:pt x="991352" y="489061"/>
                  </a:lnTo>
                  <a:close/>
                  <a:moveTo>
                    <a:pt x="93612" y="128808"/>
                  </a:moveTo>
                  <a:lnTo>
                    <a:pt x="114614" y="135012"/>
                  </a:lnTo>
                  <a:cubicBezTo>
                    <a:pt x="111406" y="142296"/>
                    <a:pt x="107722" y="149642"/>
                    <a:pt x="103563" y="157050"/>
                  </a:cubicBezTo>
                  <a:cubicBezTo>
                    <a:pt x="99404" y="164457"/>
                    <a:pt x="95420" y="170848"/>
                    <a:pt x="91611" y="176222"/>
                  </a:cubicBezTo>
                  <a:cubicBezTo>
                    <a:pt x="89236" y="174329"/>
                    <a:pt x="86236" y="172273"/>
                    <a:pt x="82610" y="170054"/>
                  </a:cubicBezTo>
                  <a:cubicBezTo>
                    <a:pt x="78985" y="167835"/>
                    <a:pt x="75785" y="166028"/>
                    <a:pt x="73009" y="164632"/>
                  </a:cubicBezTo>
                  <a:cubicBezTo>
                    <a:pt x="76968" y="159812"/>
                    <a:pt x="80752" y="154242"/>
                    <a:pt x="84361" y="147921"/>
                  </a:cubicBezTo>
                  <a:cubicBezTo>
                    <a:pt x="87969" y="141600"/>
                    <a:pt x="91053" y="135229"/>
                    <a:pt x="93612" y="128808"/>
                  </a:cubicBezTo>
                  <a:close/>
                  <a:moveTo>
                    <a:pt x="170821" y="126806"/>
                  </a:moveTo>
                  <a:cubicBezTo>
                    <a:pt x="174168" y="133032"/>
                    <a:pt x="177676" y="139644"/>
                    <a:pt x="181348" y="146645"/>
                  </a:cubicBezTo>
                  <a:cubicBezTo>
                    <a:pt x="185019" y="153645"/>
                    <a:pt x="187978" y="159708"/>
                    <a:pt x="190224" y="164832"/>
                  </a:cubicBezTo>
                  <a:lnTo>
                    <a:pt x="168221" y="174424"/>
                  </a:lnTo>
                  <a:cubicBezTo>
                    <a:pt x="166296" y="169007"/>
                    <a:pt x="163645" y="162648"/>
                    <a:pt x="160270" y="155349"/>
                  </a:cubicBezTo>
                  <a:cubicBezTo>
                    <a:pt x="156895" y="148050"/>
                    <a:pt x="153544" y="141137"/>
                    <a:pt x="150219" y="134612"/>
                  </a:cubicBezTo>
                  <a:close/>
                  <a:moveTo>
                    <a:pt x="1031481" y="121015"/>
                  </a:moveTo>
                  <a:cubicBezTo>
                    <a:pt x="1038595" y="121107"/>
                    <a:pt x="1043970" y="123574"/>
                    <a:pt x="1047608" y="128416"/>
                  </a:cubicBezTo>
                  <a:cubicBezTo>
                    <a:pt x="1051246" y="133258"/>
                    <a:pt x="1053071" y="139926"/>
                    <a:pt x="1053084" y="148418"/>
                  </a:cubicBezTo>
                  <a:cubicBezTo>
                    <a:pt x="1052992" y="159957"/>
                    <a:pt x="1049525" y="169984"/>
                    <a:pt x="1042683" y="178497"/>
                  </a:cubicBezTo>
                  <a:cubicBezTo>
                    <a:pt x="1035840" y="187011"/>
                    <a:pt x="1026172" y="193187"/>
                    <a:pt x="1013679" y="197025"/>
                  </a:cubicBezTo>
                  <a:lnTo>
                    <a:pt x="1007278" y="180823"/>
                  </a:lnTo>
                  <a:cubicBezTo>
                    <a:pt x="1015104" y="178289"/>
                    <a:pt x="1021205" y="174955"/>
                    <a:pt x="1025581" y="170821"/>
                  </a:cubicBezTo>
                  <a:cubicBezTo>
                    <a:pt x="1029956" y="166687"/>
                    <a:pt x="1032456" y="161954"/>
                    <a:pt x="1033081" y="156619"/>
                  </a:cubicBezTo>
                  <a:cubicBezTo>
                    <a:pt x="1032448" y="156786"/>
                    <a:pt x="1031715" y="156853"/>
                    <a:pt x="1030881" y="156819"/>
                  </a:cubicBezTo>
                  <a:cubicBezTo>
                    <a:pt x="1025714" y="156790"/>
                    <a:pt x="1021297" y="155248"/>
                    <a:pt x="1017630" y="152194"/>
                  </a:cubicBezTo>
                  <a:cubicBezTo>
                    <a:pt x="1013962" y="149139"/>
                    <a:pt x="1012046" y="144747"/>
                    <a:pt x="1011879" y="139017"/>
                  </a:cubicBezTo>
                  <a:cubicBezTo>
                    <a:pt x="1012033" y="133367"/>
                    <a:pt x="1013975" y="128966"/>
                    <a:pt x="1017705" y="125816"/>
                  </a:cubicBezTo>
                  <a:cubicBezTo>
                    <a:pt x="1021434" y="122665"/>
                    <a:pt x="1026026" y="121065"/>
                    <a:pt x="1031481" y="121015"/>
                  </a:cubicBezTo>
                  <a:close/>
                  <a:moveTo>
                    <a:pt x="30404" y="107221"/>
                  </a:moveTo>
                  <a:lnTo>
                    <a:pt x="50006" y="120204"/>
                  </a:lnTo>
                  <a:cubicBezTo>
                    <a:pt x="46156" y="131002"/>
                    <a:pt x="42005" y="141875"/>
                    <a:pt x="37555" y="152820"/>
                  </a:cubicBezTo>
                  <a:cubicBezTo>
                    <a:pt x="33104" y="163766"/>
                    <a:pt x="28654" y="174230"/>
                    <a:pt x="24203" y="184213"/>
                  </a:cubicBezTo>
                  <a:lnTo>
                    <a:pt x="2400" y="171428"/>
                  </a:lnTo>
                  <a:cubicBezTo>
                    <a:pt x="6630" y="163376"/>
                    <a:pt x="11272" y="153623"/>
                    <a:pt x="16327" y="142169"/>
                  </a:cubicBezTo>
                  <a:cubicBezTo>
                    <a:pt x="21382" y="130715"/>
                    <a:pt x="26074" y="119066"/>
                    <a:pt x="30404" y="107221"/>
                  </a:cubicBezTo>
                  <a:close/>
                  <a:moveTo>
                    <a:pt x="111214" y="92799"/>
                  </a:moveTo>
                  <a:lnTo>
                    <a:pt x="111214" y="104025"/>
                  </a:lnTo>
                  <a:lnTo>
                    <a:pt x="157420" y="104025"/>
                  </a:lnTo>
                  <a:lnTo>
                    <a:pt x="157420" y="92799"/>
                  </a:lnTo>
                  <a:close/>
                  <a:moveTo>
                    <a:pt x="111214" y="65796"/>
                  </a:moveTo>
                  <a:lnTo>
                    <a:pt x="111214" y="76822"/>
                  </a:lnTo>
                  <a:lnTo>
                    <a:pt x="157420" y="76822"/>
                  </a:lnTo>
                  <a:lnTo>
                    <a:pt x="157420" y="65796"/>
                  </a:lnTo>
                  <a:close/>
                  <a:moveTo>
                    <a:pt x="13402" y="55210"/>
                  </a:moveTo>
                  <a:cubicBezTo>
                    <a:pt x="18757" y="57835"/>
                    <a:pt x="24599" y="60875"/>
                    <a:pt x="30929" y="64330"/>
                  </a:cubicBezTo>
                  <a:cubicBezTo>
                    <a:pt x="37259" y="67784"/>
                    <a:pt x="42551" y="70879"/>
                    <a:pt x="46806" y="73614"/>
                  </a:cubicBezTo>
                  <a:lnTo>
                    <a:pt x="32404" y="92799"/>
                  </a:lnTo>
                  <a:cubicBezTo>
                    <a:pt x="28641" y="89883"/>
                    <a:pt x="23665" y="86528"/>
                    <a:pt x="17477" y="82736"/>
                  </a:cubicBezTo>
                  <a:cubicBezTo>
                    <a:pt x="11289" y="78944"/>
                    <a:pt x="5463" y="75436"/>
                    <a:pt x="0" y="72211"/>
                  </a:cubicBezTo>
                  <a:close/>
                  <a:moveTo>
                    <a:pt x="1908493" y="44793"/>
                  </a:moveTo>
                  <a:lnTo>
                    <a:pt x="1908493" y="93424"/>
                  </a:lnTo>
                  <a:lnTo>
                    <a:pt x="1926304" y="93424"/>
                  </a:lnTo>
                  <a:cubicBezTo>
                    <a:pt x="1936494" y="93420"/>
                    <a:pt x="1944082" y="91277"/>
                    <a:pt x="1949069" y="86995"/>
                  </a:cubicBezTo>
                  <a:cubicBezTo>
                    <a:pt x="1954055" y="82713"/>
                    <a:pt x="1956540" y="76317"/>
                    <a:pt x="1956524" y="67808"/>
                  </a:cubicBezTo>
                  <a:cubicBezTo>
                    <a:pt x="1956499" y="59319"/>
                    <a:pt x="1953847" y="53332"/>
                    <a:pt x="1948568" y="49846"/>
                  </a:cubicBezTo>
                  <a:cubicBezTo>
                    <a:pt x="1943290" y="46361"/>
                    <a:pt x="1935535" y="44676"/>
                    <a:pt x="1925303" y="44793"/>
                  </a:cubicBezTo>
                  <a:close/>
                  <a:moveTo>
                    <a:pt x="1737043" y="44793"/>
                  </a:moveTo>
                  <a:lnTo>
                    <a:pt x="1737043" y="93424"/>
                  </a:lnTo>
                  <a:lnTo>
                    <a:pt x="1754854" y="93424"/>
                  </a:lnTo>
                  <a:cubicBezTo>
                    <a:pt x="1765044" y="93420"/>
                    <a:pt x="1772632" y="91277"/>
                    <a:pt x="1777619" y="86995"/>
                  </a:cubicBezTo>
                  <a:cubicBezTo>
                    <a:pt x="1782605" y="82713"/>
                    <a:pt x="1785090" y="76317"/>
                    <a:pt x="1785074" y="67808"/>
                  </a:cubicBezTo>
                  <a:cubicBezTo>
                    <a:pt x="1785049" y="59319"/>
                    <a:pt x="1782397" y="53332"/>
                    <a:pt x="1777118" y="49846"/>
                  </a:cubicBezTo>
                  <a:cubicBezTo>
                    <a:pt x="1771840" y="46361"/>
                    <a:pt x="1764085" y="44676"/>
                    <a:pt x="1753853" y="44793"/>
                  </a:cubicBezTo>
                  <a:close/>
                  <a:moveTo>
                    <a:pt x="689293" y="44793"/>
                  </a:moveTo>
                  <a:lnTo>
                    <a:pt x="689293" y="93424"/>
                  </a:lnTo>
                  <a:lnTo>
                    <a:pt x="707104" y="93424"/>
                  </a:lnTo>
                  <a:cubicBezTo>
                    <a:pt x="717294" y="93420"/>
                    <a:pt x="724882" y="91277"/>
                    <a:pt x="729869" y="86995"/>
                  </a:cubicBezTo>
                  <a:cubicBezTo>
                    <a:pt x="734855" y="82713"/>
                    <a:pt x="737340" y="76317"/>
                    <a:pt x="737324" y="67808"/>
                  </a:cubicBezTo>
                  <a:cubicBezTo>
                    <a:pt x="737299" y="59319"/>
                    <a:pt x="734647" y="53332"/>
                    <a:pt x="729369" y="49846"/>
                  </a:cubicBezTo>
                  <a:cubicBezTo>
                    <a:pt x="724090" y="46361"/>
                    <a:pt x="716335" y="44676"/>
                    <a:pt x="706103" y="44793"/>
                  </a:cubicBezTo>
                  <a:close/>
                  <a:moveTo>
                    <a:pt x="517843" y="44793"/>
                  </a:moveTo>
                  <a:lnTo>
                    <a:pt x="517843" y="93424"/>
                  </a:lnTo>
                  <a:lnTo>
                    <a:pt x="535654" y="93424"/>
                  </a:lnTo>
                  <a:cubicBezTo>
                    <a:pt x="545844" y="93420"/>
                    <a:pt x="553432" y="91277"/>
                    <a:pt x="558419" y="86995"/>
                  </a:cubicBezTo>
                  <a:cubicBezTo>
                    <a:pt x="563405" y="82713"/>
                    <a:pt x="565890" y="76317"/>
                    <a:pt x="565874" y="67808"/>
                  </a:cubicBezTo>
                  <a:cubicBezTo>
                    <a:pt x="565849" y="59319"/>
                    <a:pt x="563197" y="53332"/>
                    <a:pt x="557919" y="49846"/>
                  </a:cubicBezTo>
                  <a:cubicBezTo>
                    <a:pt x="552640" y="46361"/>
                    <a:pt x="544885" y="44676"/>
                    <a:pt x="534654" y="44793"/>
                  </a:cubicBezTo>
                  <a:close/>
                  <a:moveTo>
                    <a:pt x="2038162" y="21415"/>
                  </a:moveTo>
                  <a:lnTo>
                    <a:pt x="2151352" y="21415"/>
                  </a:lnTo>
                  <a:lnTo>
                    <a:pt x="2151352" y="45993"/>
                  </a:lnTo>
                  <a:lnTo>
                    <a:pt x="2109346" y="45993"/>
                  </a:lnTo>
                  <a:lnTo>
                    <a:pt x="2109346" y="169409"/>
                  </a:lnTo>
                  <a:lnTo>
                    <a:pt x="2079768" y="169409"/>
                  </a:lnTo>
                  <a:lnTo>
                    <a:pt x="2079768" y="45993"/>
                  </a:lnTo>
                  <a:lnTo>
                    <a:pt x="2038162" y="45993"/>
                  </a:lnTo>
                  <a:close/>
                  <a:moveTo>
                    <a:pt x="1878914" y="21415"/>
                  </a:moveTo>
                  <a:lnTo>
                    <a:pt x="1927505" y="21415"/>
                  </a:lnTo>
                  <a:cubicBezTo>
                    <a:pt x="1938552" y="21340"/>
                    <a:pt x="1948426" y="22756"/>
                    <a:pt x="1957126" y="25664"/>
                  </a:cubicBezTo>
                  <a:cubicBezTo>
                    <a:pt x="1965827" y="28573"/>
                    <a:pt x="1972704" y="33425"/>
                    <a:pt x="1977758" y="40223"/>
                  </a:cubicBezTo>
                  <a:cubicBezTo>
                    <a:pt x="1982813" y="47020"/>
                    <a:pt x="1985394" y="56215"/>
                    <a:pt x="1985502" y="67808"/>
                  </a:cubicBezTo>
                  <a:cubicBezTo>
                    <a:pt x="1985385" y="79056"/>
                    <a:pt x="1982799" y="88299"/>
                    <a:pt x="1977744" y="95536"/>
                  </a:cubicBezTo>
                  <a:cubicBezTo>
                    <a:pt x="1972688" y="102773"/>
                    <a:pt x="1965865" y="108132"/>
                    <a:pt x="1957274" y="111613"/>
                  </a:cubicBezTo>
                  <a:cubicBezTo>
                    <a:pt x="1948684" y="115093"/>
                    <a:pt x="1939028" y="116823"/>
                    <a:pt x="1928305" y="116802"/>
                  </a:cubicBezTo>
                  <a:lnTo>
                    <a:pt x="1908493" y="116802"/>
                  </a:lnTo>
                  <a:lnTo>
                    <a:pt x="1908493" y="169409"/>
                  </a:lnTo>
                  <a:lnTo>
                    <a:pt x="1878914" y="169409"/>
                  </a:lnTo>
                  <a:close/>
                  <a:moveTo>
                    <a:pt x="1707464" y="21415"/>
                  </a:moveTo>
                  <a:lnTo>
                    <a:pt x="1756055" y="21415"/>
                  </a:lnTo>
                  <a:cubicBezTo>
                    <a:pt x="1767102" y="21340"/>
                    <a:pt x="1776976" y="22756"/>
                    <a:pt x="1785676" y="25664"/>
                  </a:cubicBezTo>
                  <a:cubicBezTo>
                    <a:pt x="1794377" y="28573"/>
                    <a:pt x="1801254" y="33425"/>
                    <a:pt x="1806308" y="40223"/>
                  </a:cubicBezTo>
                  <a:cubicBezTo>
                    <a:pt x="1811363" y="47020"/>
                    <a:pt x="1813944" y="56215"/>
                    <a:pt x="1814052" y="67808"/>
                  </a:cubicBezTo>
                  <a:cubicBezTo>
                    <a:pt x="1813935" y="79056"/>
                    <a:pt x="1811349" y="88299"/>
                    <a:pt x="1806294" y="95536"/>
                  </a:cubicBezTo>
                  <a:cubicBezTo>
                    <a:pt x="1801238" y="102773"/>
                    <a:pt x="1794415" y="108132"/>
                    <a:pt x="1785824" y="111613"/>
                  </a:cubicBezTo>
                  <a:cubicBezTo>
                    <a:pt x="1777234" y="115093"/>
                    <a:pt x="1767578" y="116823"/>
                    <a:pt x="1756855" y="116802"/>
                  </a:cubicBezTo>
                  <a:lnTo>
                    <a:pt x="1737043" y="116802"/>
                  </a:lnTo>
                  <a:lnTo>
                    <a:pt x="1737043" y="169409"/>
                  </a:lnTo>
                  <a:lnTo>
                    <a:pt x="1707464" y="169409"/>
                  </a:lnTo>
                  <a:close/>
                  <a:moveTo>
                    <a:pt x="818962" y="21415"/>
                  </a:moveTo>
                  <a:lnTo>
                    <a:pt x="932152" y="21415"/>
                  </a:lnTo>
                  <a:lnTo>
                    <a:pt x="932152" y="45993"/>
                  </a:lnTo>
                  <a:lnTo>
                    <a:pt x="890146" y="45993"/>
                  </a:lnTo>
                  <a:lnTo>
                    <a:pt x="890146" y="169409"/>
                  </a:lnTo>
                  <a:lnTo>
                    <a:pt x="860568" y="169409"/>
                  </a:lnTo>
                  <a:lnTo>
                    <a:pt x="860568" y="45993"/>
                  </a:lnTo>
                  <a:lnTo>
                    <a:pt x="818962" y="45993"/>
                  </a:lnTo>
                  <a:close/>
                  <a:moveTo>
                    <a:pt x="659714" y="21415"/>
                  </a:moveTo>
                  <a:lnTo>
                    <a:pt x="708305" y="21415"/>
                  </a:lnTo>
                  <a:cubicBezTo>
                    <a:pt x="719352" y="21340"/>
                    <a:pt x="729226" y="22756"/>
                    <a:pt x="737926" y="25664"/>
                  </a:cubicBezTo>
                  <a:cubicBezTo>
                    <a:pt x="746627" y="28573"/>
                    <a:pt x="753504" y="33425"/>
                    <a:pt x="758558" y="40223"/>
                  </a:cubicBezTo>
                  <a:cubicBezTo>
                    <a:pt x="763613" y="47020"/>
                    <a:pt x="766194" y="56215"/>
                    <a:pt x="766302" y="67808"/>
                  </a:cubicBezTo>
                  <a:cubicBezTo>
                    <a:pt x="766185" y="79056"/>
                    <a:pt x="763599" y="88299"/>
                    <a:pt x="758544" y="95536"/>
                  </a:cubicBezTo>
                  <a:cubicBezTo>
                    <a:pt x="753488" y="102773"/>
                    <a:pt x="746665" y="108132"/>
                    <a:pt x="738075" y="111613"/>
                  </a:cubicBezTo>
                  <a:cubicBezTo>
                    <a:pt x="729484" y="115093"/>
                    <a:pt x="719828" y="116823"/>
                    <a:pt x="709105" y="116802"/>
                  </a:cubicBezTo>
                  <a:lnTo>
                    <a:pt x="689293" y="116802"/>
                  </a:lnTo>
                  <a:lnTo>
                    <a:pt x="689293" y="169409"/>
                  </a:lnTo>
                  <a:lnTo>
                    <a:pt x="659714" y="169409"/>
                  </a:lnTo>
                  <a:close/>
                  <a:moveTo>
                    <a:pt x="488264" y="21415"/>
                  </a:moveTo>
                  <a:lnTo>
                    <a:pt x="536855" y="21415"/>
                  </a:lnTo>
                  <a:cubicBezTo>
                    <a:pt x="547902" y="21340"/>
                    <a:pt x="557776" y="22756"/>
                    <a:pt x="566476" y="25664"/>
                  </a:cubicBezTo>
                  <a:cubicBezTo>
                    <a:pt x="575177" y="28573"/>
                    <a:pt x="582054" y="33425"/>
                    <a:pt x="587108" y="40223"/>
                  </a:cubicBezTo>
                  <a:cubicBezTo>
                    <a:pt x="592163" y="47020"/>
                    <a:pt x="594744" y="56215"/>
                    <a:pt x="594852" y="67808"/>
                  </a:cubicBezTo>
                  <a:cubicBezTo>
                    <a:pt x="594735" y="79056"/>
                    <a:pt x="592149" y="88299"/>
                    <a:pt x="587094" y="95536"/>
                  </a:cubicBezTo>
                  <a:cubicBezTo>
                    <a:pt x="582038" y="102773"/>
                    <a:pt x="575215" y="108132"/>
                    <a:pt x="566625" y="111613"/>
                  </a:cubicBezTo>
                  <a:cubicBezTo>
                    <a:pt x="558034" y="115093"/>
                    <a:pt x="548378" y="116823"/>
                    <a:pt x="537655" y="116802"/>
                  </a:cubicBezTo>
                  <a:lnTo>
                    <a:pt x="517843" y="116802"/>
                  </a:lnTo>
                  <a:lnTo>
                    <a:pt x="517843" y="169409"/>
                  </a:lnTo>
                  <a:lnTo>
                    <a:pt x="488264" y="169409"/>
                  </a:lnTo>
                  <a:close/>
                  <a:moveTo>
                    <a:pt x="1226401" y="13402"/>
                  </a:moveTo>
                  <a:lnTo>
                    <a:pt x="1399823" y="13402"/>
                  </a:lnTo>
                  <a:lnTo>
                    <a:pt x="1399823" y="37805"/>
                  </a:lnTo>
                  <a:lnTo>
                    <a:pt x="1337615" y="37805"/>
                  </a:lnTo>
                  <a:cubicBezTo>
                    <a:pt x="1335906" y="40909"/>
                    <a:pt x="1334073" y="44001"/>
                    <a:pt x="1332114" y="47081"/>
                  </a:cubicBezTo>
                  <a:cubicBezTo>
                    <a:pt x="1330155" y="50160"/>
                    <a:pt x="1328122" y="53202"/>
                    <a:pt x="1326013" y="56207"/>
                  </a:cubicBezTo>
                  <a:lnTo>
                    <a:pt x="1326013" y="77010"/>
                  </a:lnTo>
                  <a:lnTo>
                    <a:pt x="1340815" y="64608"/>
                  </a:lnTo>
                  <a:cubicBezTo>
                    <a:pt x="1348109" y="69833"/>
                    <a:pt x="1355969" y="75629"/>
                    <a:pt x="1364396" y="81995"/>
                  </a:cubicBezTo>
                  <a:cubicBezTo>
                    <a:pt x="1372823" y="88362"/>
                    <a:pt x="1380861" y="94750"/>
                    <a:pt x="1388510" y="101161"/>
                  </a:cubicBezTo>
                  <a:cubicBezTo>
                    <a:pt x="1396159" y="107571"/>
                    <a:pt x="1402464" y="113456"/>
                    <a:pt x="1407423" y="118815"/>
                  </a:cubicBezTo>
                  <a:lnTo>
                    <a:pt x="1387221" y="137017"/>
                  </a:lnTo>
                  <a:cubicBezTo>
                    <a:pt x="1382961" y="131995"/>
                    <a:pt x="1377435" y="126348"/>
                    <a:pt x="1370641" y="120074"/>
                  </a:cubicBezTo>
                  <a:cubicBezTo>
                    <a:pt x="1363848" y="113801"/>
                    <a:pt x="1356543" y="107427"/>
                    <a:pt x="1348727" y="100953"/>
                  </a:cubicBezTo>
                  <a:cubicBezTo>
                    <a:pt x="1340911" y="94480"/>
                    <a:pt x="1333340" y="88432"/>
                    <a:pt x="1326013" y="82810"/>
                  </a:cubicBezTo>
                  <a:lnTo>
                    <a:pt x="1326013" y="186423"/>
                  </a:lnTo>
                  <a:lnTo>
                    <a:pt x="1300010" y="186423"/>
                  </a:lnTo>
                  <a:lnTo>
                    <a:pt x="1300010" y="88811"/>
                  </a:lnTo>
                  <a:cubicBezTo>
                    <a:pt x="1290896" y="98575"/>
                    <a:pt x="1281020" y="107651"/>
                    <a:pt x="1270381" y="116039"/>
                  </a:cubicBezTo>
                  <a:cubicBezTo>
                    <a:pt x="1259743" y="124428"/>
                    <a:pt x="1248416" y="131754"/>
                    <a:pt x="1236402" y="138017"/>
                  </a:cubicBezTo>
                  <a:cubicBezTo>
                    <a:pt x="1234381" y="134654"/>
                    <a:pt x="1231822" y="130929"/>
                    <a:pt x="1228726" y="126841"/>
                  </a:cubicBezTo>
                  <a:cubicBezTo>
                    <a:pt x="1225630" y="122753"/>
                    <a:pt x="1222721" y="119277"/>
                    <a:pt x="1220000" y="116414"/>
                  </a:cubicBezTo>
                  <a:cubicBezTo>
                    <a:pt x="1238357" y="107613"/>
                    <a:pt x="1254950" y="96212"/>
                    <a:pt x="1269781" y="82210"/>
                  </a:cubicBezTo>
                  <a:cubicBezTo>
                    <a:pt x="1284612" y="68208"/>
                    <a:pt x="1296755" y="53407"/>
                    <a:pt x="1306211" y="37805"/>
                  </a:cubicBezTo>
                  <a:lnTo>
                    <a:pt x="1226401" y="37805"/>
                  </a:lnTo>
                  <a:close/>
                  <a:moveTo>
                    <a:pt x="255927" y="12801"/>
                  </a:moveTo>
                  <a:lnTo>
                    <a:pt x="407946" y="12801"/>
                  </a:lnTo>
                  <a:lnTo>
                    <a:pt x="407946" y="36404"/>
                  </a:lnTo>
                  <a:lnTo>
                    <a:pt x="346539" y="36404"/>
                  </a:lnTo>
                  <a:lnTo>
                    <a:pt x="346539" y="77410"/>
                  </a:lnTo>
                  <a:lnTo>
                    <a:pt x="421548" y="77410"/>
                  </a:lnTo>
                  <a:lnTo>
                    <a:pt x="421548" y="101013"/>
                  </a:lnTo>
                  <a:lnTo>
                    <a:pt x="346539" y="101013"/>
                  </a:lnTo>
                  <a:lnTo>
                    <a:pt x="346539" y="156019"/>
                  </a:lnTo>
                  <a:cubicBezTo>
                    <a:pt x="346605" y="163308"/>
                    <a:pt x="345672" y="168884"/>
                    <a:pt x="343738" y="172747"/>
                  </a:cubicBezTo>
                  <a:cubicBezTo>
                    <a:pt x="341805" y="176610"/>
                    <a:pt x="338471" y="179435"/>
                    <a:pt x="333737" y="181223"/>
                  </a:cubicBezTo>
                  <a:cubicBezTo>
                    <a:pt x="329036" y="183165"/>
                    <a:pt x="323036" y="184431"/>
                    <a:pt x="315735" y="185023"/>
                  </a:cubicBezTo>
                  <a:cubicBezTo>
                    <a:pt x="308434" y="185615"/>
                    <a:pt x="299833" y="185882"/>
                    <a:pt x="289931" y="185823"/>
                  </a:cubicBezTo>
                  <a:cubicBezTo>
                    <a:pt x="289152" y="182060"/>
                    <a:pt x="287810" y="177835"/>
                    <a:pt x="285906" y="173147"/>
                  </a:cubicBezTo>
                  <a:cubicBezTo>
                    <a:pt x="284002" y="168459"/>
                    <a:pt x="282010" y="164283"/>
                    <a:pt x="279930" y="160620"/>
                  </a:cubicBezTo>
                  <a:cubicBezTo>
                    <a:pt x="287585" y="161008"/>
                    <a:pt x="294728" y="161233"/>
                    <a:pt x="301358" y="161295"/>
                  </a:cubicBezTo>
                  <a:cubicBezTo>
                    <a:pt x="307988" y="161358"/>
                    <a:pt x="312580" y="161333"/>
                    <a:pt x="315135" y="161220"/>
                  </a:cubicBezTo>
                  <a:cubicBezTo>
                    <a:pt x="317318" y="161158"/>
                    <a:pt x="318902" y="160733"/>
                    <a:pt x="319885" y="159945"/>
                  </a:cubicBezTo>
                  <a:cubicBezTo>
                    <a:pt x="320869" y="159157"/>
                    <a:pt x="321352" y="157782"/>
                    <a:pt x="321335" y="155819"/>
                  </a:cubicBezTo>
                  <a:lnTo>
                    <a:pt x="321335" y="101013"/>
                  </a:lnTo>
                  <a:lnTo>
                    <a:pt x="242326" y="101013"/>
                  </a:lnTo>
                  <a:lnTo>
                    <a:pt x="242326" y="77410"/>
                  </a:lnTo>
                  <a:lnTo>
                    <a:pt x="321335" y="77410"/>
                  </a:lnTo>
                  <a:lnTo>
                    <a:pt x="321335" y="36404"/>
                  </a:lnTo>
                  <a:lnTo>
                    <a:pt x="255927" y="36404"/>
                  </a:lnTo>
                  <a:close/>
                  <a:moveTo>
                    <a:pt x="60208" y="10414"/>
                  </a:moveTo>
                  <a:lnTo>
                    <a:pt x="185223" y="10414"/>
                  </a:lnTo>
                  <a:lnTo>
                    <a:pt x="185223" y="31791"/>
                  </a:lnTo>
                  <a:lnTo>
                    <a:pt x="126616" y="31791"/>
                  </a:lnTo>
                  <a:lnTo>
                    <a:pt x="149019" y="35798"/>
                  </a:lnTo>
                  <a:cubicBezTo>
                    <a:pt x="147718" y="38006"/>
                    <a:pt x="146418" y="40201"/>
                    <a:pt x="145118" y="42383"/>
                  </a:cubicBezTo>
                  <a:cubicBezTo>
                    <a:pt x="143818" y="44566"/>
                    <a:pt x="142518" y="46711"/>
                    <a:pt x="141218" y="48818"/>
                  </a:cubicBezTo>
                  <a:lnTo>
                    <a:pt x="179422" y="48818"/>
                  </a:lnTo>
                  <a:lnTo>
                    <a:pt x="179422" y="121003"/>
                  </a:lnTo>
                  <a:lnTo>
                    <a:pt x="144618" y="121003"/>
                  </a:lnTo>
                  <a:lnTo>
                    <a:pt x="144618" y="164232"/>
                  </a:lnTo>
                  <a:cubicBezTo>
                    <a:pt x="144697" y="169282"/>
                    <a:pt x="144139" y="173320"/>
                    <a:pt x="142943" y="176347"/>
                  </a:cubicBezTo>
                  <a:cubicBezTo>
                    <a:pt x="141747" y="179373"/>
                    <a:pt x="139438" y="181662"/>
                    <a:pt x="136017" y="183215"/>
                  </a:cubicBezTo>
                  <a:cubicBezTo>
                    <a:pt x="132621" y="184767"/>
                    <a:pt x="128562" y="185758"/>
                    <a:pt x="123841" y="186186"/>
                  </a:cubicBezTo>
                  <a:cubicBezTo>
                    <a:pt x="119119" y="186615"/>
                    <a:pt x="113710" y="186757"/>
                    <a:pt x="107613" y="186611"/>
                  </a:cubicBezTo>
                  <a:cubicBezTo>
                    <a:pt x="107080" y="183414"/>
                    <a:pt x="106247" y="179968"/>
                    <a:pt x="105113" y="176272"/>
                  </a:cubicBezTo>
                  <a:cubicBezTo>
                    <a:pt x="103980" y="172576"/>
                    <a:pt x="102746" y="169230"/>
                    <a:pt x="101413" y="166233"/>
                  </a:cubicBezTo>
                  <a:cubicBezTo>
                    <a:pt x="105051" y="166329"/>
                    <a:pt x="108526" y="166387"/>
                    <a:pt x="111839" y="166408"/>
                  </a:cubicBezTo>
                  <a:cubicBezTo>
                    <a:pt x="115152" y="166429"/>
                    <a:pt x="117477" y="166437"/>
                    <a:pt x="118815" y="166433"/>
                  </a:cubicBezTo>
                  <a:cubicBezTo>
                    <a:pt x="119903" y="166454"/>
                    <a:pt x="120678" y="166262"/>
                    <a:pt x="121140" y="165858"/>
                  </a:cubicBezTo>
                  <a:cubicBezTo>
                    <a:pt x="121603" y="165453"/>
                    <a:pt x="121828" y="164711"/>
                    <a:pt x="121815" y="163631"/>
                  </a:cubicBezTo>
                  <a:lnTo>
                    <a:pt x="121815" y="121003"/>
                  </a:lnTo>
                  <a:lnTo>
                    <a:pt x="90211" y="121003"/>
                  </a:lnTo>
                  <a:lnTo>
                    <a:pt x="90211" y="48818"/>
                  </a:lnTo>
                  <a:lnTo>
                    <a:pt x="117015" y="48818"/>
                  </a:lnTo>
                  <a:cubicBezTo>
                    <a:pt x="118027" y="45893"/>
                    <a:pt x="118952" y="42980"/>
                    <a:pt x="119790" y="40080"/>
                  </a:cubicBezTo>
                  <a:cubicBezTo>
                    <a:pt x="120628" y="37179"/>
                    <a:pt x="121303" y="34416"/>
                    <a:pt x="121815" y="31791"/>
                  </a:cubicBezTo>
                  <a:lnTo>
                    <a:pt x="83210" y="31791"/>
                  </a:lnTo>
                  <a:lnTo>
                    <a:pt x="83210" y="65596"/>
                  </a:lnTo>
                  <a:cubicBezTo>
                    <a:pt x="83313" y="77633"/>
                    <a:pt x="82708" y="90914"/>
                    <a:pt x="81395" y="105441"/>
                  </a:cubicBezTo>
                  <a:cubicBezTo>
                    <a:pt x="80083" y="119967"/>
                    <a:pt x="77448" y="134369"/>
                    <a:pt x="73491" y="148648"/>
                  </a:cubicBezTo>
                  <a:cubicBezTo>
                    <a:pt x="69533" y="162927"/>
                    <a:pt x="63639" y="175715"/>
                    <a:pt x="55807" y="187011"/>
                  </a:cubicBezTo>
                  <a:cubicBezTo>
                    <a:pt x="53498" y="184977"/>
                    <a:pt x="50365" y="182694"/>
                    <a:pt x="46406" y="180160"/>
                  </a:cubicBezTo>
                  <a:cubicBezTo>
                    <a:pt x="42447" y="177626"/>
                    <a:pt x="38913" y="175643"/>
                    <a:pt x="35804" y="174209"/>
                  </a:cubicBezTo>
                  <a:cubicBezTo>
                    <a:pt x="43159" y="163771"/>
                    <a:pt x="48586" y="152223"/>
                    <a:pt x="52088" y="139565"/>
                  </a:cubicBezTo>
                  <a:cubicBezTo>
                    <a:pt x="55590" y="126907"/>
                    <a:pt x="57847" y="114159"/>
                    <a:pt x="58859" y="101321"/>
                  </a:cubicBezTo>
                  <a:cubicBezTo>
                    <a:pt x="59872" y="88482"/>
                    <a:pt x="60321" y="76574"/>
                    <a:pt x="60208" y="65596"/>
                  </a:cubicBezTo>
                  <a:close/>
                  <a:moveTo>
                    <a:pt x="23203" y="1413"/>
                  </a:moveTo>
                  <a:cubicBezTo>
                    <a:pt x="28487" y="4342"/>
                    <a:pt x="34321" y="7633"/>
                    <a:pt x="40705" y="11285"/>
                  </a:cubicBezTo>
                  <a:cubicBezTo>
                    <a:pt x="47089" y="14937"/>
                    <a:pt x="52323" y="18176"/>
                    <a:pt x="56407" y="21003"/>
                  </a:cubicBezTo>
                  <a:lnTo>
                    <a:pt x="42005" y="40005"/>
                  </a:lnTo>
                  <a:cubicBezTo>
                    <a:pt x="38142" y="36958"/>
                    <a:pt x="33117" y="33440"/>
                    <a:pt x="26928" y="29449"/>
                  </a:cubicBezTo>
                  <a:cubicBezTo>
                    <a:pt x="20740" y="25458"/>
                    <a:pt x="14964" y="21843"/>
                    <a:pt x="9601" y="18605"/>
                  </a:cubicBezTo>
                  <a:close/>
                  <a:moveTo>
                    <a:pt x="1546536" y="0"/>
                  </a:moveTo>
                  <a:lnTo>
                    <a:pt x="1571939" y="0"/>
                  </a:lnTo>
                  <a:lnTo>
                    <a:pt x="1571939" y="62408"/>
                  </a:lnTo>
                  <a:lnTo>
                    <a:pt x="1631547" y="62408"/>
                  </a:lnTo>
                  <a:lnTo>
                    <a:pt x="1631547" y="86411"/>
                  </a:lnTo>
                  <a:lnTo>
                    <a:pt x="1571939" y="86411"/>
                  </a:lnTo>
                  <a:lnTo>
                    <a:pt x="1571939" y="153019"/>
                  </a:lnTo>
                  <a:lnTo>
                    <a:pt x="1642348" y="153019"/>
                  </a:lnTo>
                  <a:lnTo>
                    <a:pt x="1642348" y="176822"/>
                  </a:lnTo>
                  <a:lnTo>
                    <a:pt x="1459725" y="176822"/>
                  </a:lnTo>
                  <a:lnTo>
                    <a:pt x="1459725" y="153019"/>
                  </a:lnTo>
                  <a:lnTo>
                    <a:pt x="1485128" y="153019"/>
                  </a:lnTo>
                  <a:lnTo>
                    <a:pt x="1485128" y="41005"/>
                  </a:lnTo>
                  <a:lnTo>
                    <a:pt x="1510132" y="41005"/>
                  </a:lnTo>
                  <a:lnTo>
                    <a:pt x="1510132" y="153019"/>
                  </a:lnTo>
                  <a:lnTo>
                    <a:pt x="1546536" y="153019"/>
                  </a:ln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nSpc>
                  <a:spcPct val="140000"/>
                </a:lnSpc>
              </a:pPr>
              <a:endParaRPr lang="zh-CN" altLang="en-US" sz="1400" spc="300" dirty="0">
                <a:solidFill>
                  <a:srgbClr val="ECBD81"/>
                </a:solidFill>
                <a:latin typeface="思源黑体 CN Light" panose="020B0300000000000000" pitchFamily="34" charset="-122"/>
                <a:ea typeface="思源黑体 CN Light" panose="020B0300000000000000" pitchFamily="34" charset="-122"/>
              </a:endParaRPr>
            </a:p>
          </p:txBody>
        </p:sp>
        <p:grpSp>
          <p:nvGrpSpPr>
            <p:cNvPr id="24" name="组合 23">
              <a:extLst>
                <a:ext uri="{FF2B5EF4-FFF2-40B4-BE49-F238E27FC236}">
                  <a16:creationId xmlns:a16="http://schemas.microsoft.com/office/drawing/2014/main" id="{4251BDF5-BD9A-C68B-B4DF-4ADF75E15C49}"/>
                </a:ext>
              </a:extLst>
            </p:cNvPr>
            <p:cNvGrpSpPr/>
            <p:nvPr/>
          </p:nvGrpSpPr>
          <p:grpSpPr>
            <a:xfrm>
              <a:off x="4980705" y="2314286"/>
              <a:ext cx="3813754" cy="81601"/>
              <a:chOff x="3955432" y="5643520"/>
              <a:chExt cx="3026445" cy="86703"/>
            </a:xfrm>
            <a:grpFill/>
          </p:grpSpPr>
          <p:sp>
            <p:nvSpPr>
              <p:cNvPr id="26" name="Rectangle 151">
                <a:extLst>
                  <a:ext uri="{FF2B5EF4-FFF2-40B4-BE49-F238E27FC236}">
                    <a16:creationId xmlns:a16="http://schemas.microsoft.com/office/drawing/2014/main" id="{033F9F3E-6911-772A-FAB2-00CDDF8800B4}"/>
                  </a:ext>
                </a:extLst>
              </p:cNvPr>
              <p:cNvSpPr>
                <a:spLocks noChangeArrowheads="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7" name="Rectangle 152">
                <a:extLst>
                  <a:ext uri="{FF2B5EF4-FFF2-40B4-BE49-F238E27FC236}">
                    <a16:creationId xmlns:a16="http://schemas.microsoft.com/office/drawing/2014/main" id="{3F2EADEE-FE01-C5FE-B8C4-8BDBC614D55F}"/>
                  </a:ext>
                </a:extLst>
              </p:cNvPr>
              <p:cNvSpPr>
                <a:spLocks noChangeArrowheads="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8" name="Rectangle 153">
                <a:extLst>
                  <a:ext uri="{FF2B5EF4-FFF2-40B4-BE49-F238E27FC236}">
                    <a16:creationId xmlns:a16="http://schemas.microsoft.com/office/drawing/2014/main" id="{CFC87A91-5686-FE8D-C1E4-5C084ED983F1}"/>
                  </a:ext>
                </a:extLst>
              </p:cNvPr>
              <p:cNvSpPr>
                <a:spLocks noChangeArrowheads="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9" name="Rectangle 154">
                <a:extLst>
                  <a:ext uri="{FF2B5EF4-FFF2-40B4-BE49-F238E27FC236}">
                    <a16:creationId xmlns:a16="http://schemas.microsoft.com/office/drawing/2014/main" id="{B005EA1C-85A5-F28C-FF34-1C8EE9CF6057}"/>
                  </a:ext>
                </a:extLst>
              </p:cNvPr>
              <p:cNvSpPr>
                <a:spLocks noChangeArrowheads="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0" name="Rectangle 155">
                <a:extLst>
                  <a:ext uri="{FF2B5EF4-FFF2-40B4-BE49-F238E27FC236}">
                    <a16:creationId xmlns:a16="http://schemas.microsoft.com/office/drawing/2014/main" id="{D3F8CF27-D5C6-C7B9-CEBD-C42600ADC47A}"/>
                  </a:ext>
                </a:extLst>
              </p:cNvPr>
              <p:cNvSpPr>
                <a:spLocks noChangeArrowheads="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1" name="Rectangle 156">
                <a:extLst>
                  <a:ext uri="{FF2B5EF4-FFF2-40B4-BE49-F238E27FC236}">
                    <a16:creationId xmlns:a16="http://schemas.microsoft.com/office/drawing/2014/main" id="{FD63DBFA-82CA-5E34-66EE-7B7FC2B1C960}"/>
                  </a:ext>
                </a:extLst>
              </p:cNvPr>
              <p:cNvSpPr>
                <a:spLocks noChangeArrowheads="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2" name="Rectangle 157">
                <a:extLst>
                  <a:ext uri="{FF2B5EF4-FFF2-40B4-BE49-F238E27FC236}">
                    <a16:creationId xmlns:a16="http://schemas.microsoft.com/office/drawing/2014/main" id="{9A9FAD6D-6B01-D3C3-ED2C-E8C0066D28BB}"/>
                  </a:ext>
                </a:extLst>
              </p:cNvPr>
              <p:cNvSpPr>
                <a:spLocks noChangeArrowheads="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3" name="Rectangle 158">
                <a:extLst>
                  <a:ext uri="{FF2B5EF4-FFF2-40B4-BE49-F238E27FC236}">
                    <a16:creationId xmlns:a16="http://schemas.microsoft.com/office/drawing/2014/main" id="{9A5CDE47-3EFF-D9B5-ADFD-7689905A252C}"/>
                  </a:ext>
                </a:extLst>
              </p:cNvPr>
              <p:cNvSpPr>
                <a:spLocks noChangeArrowheads="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4" name="Rectangle 159">
                <a:extLst>
                  <a:ext uri="{FF2B5EF4-FFF2-40B4-BE49-F238E27FC236}">
                    <a16:creationId xmlns:a16="http://schemas.microsoft.com/office/drawing/2014/main" id="{60B3374E-D8AB-F4E9-5C3C-57E36D2FCDB9}"/>
                  </a:ext>
                </a:extLst>
              </p:cNvPr>
              <p:cNvSpPr>
                <a:spLocks noChangeArrowheads="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5" name="Rectangle 160">
                <a:extLst>
                  <a:ext uri="{FF2B5EF4-FFF2-40B4-BE49-F238E27FC236}">
                    <a16:creationId xmlns:a16="http://schemas.microsoft.com/office/drawing/2014/main" id="{70B44FD4-8A02-14CC-D70E-880283B3F549}"/>
                  </a:ext>
                </a:extLst>
              </p:cNvPr>
              <p:cNvSpPr>
                <a:spLocks noChangeArrowheads="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6" name="Rectangle 161">
                <a:extLst>
                  <a:ext uri="{FF2B5EF4-FFF2-40B4-BE49-F238E27FC236}">
                    <a16:creationId xmlns:a16="http://schemas.microsoft.com/office/drawing/2014/main" id="{5A0AAF4C-C8DA-81DB-C968-CE54D9FA7A23}"/>
                  </a:ext>
                </a:extLst>
              </p:cNvPr>
              <p:cNvSpPr>
                <a:spLocks noChangeArrowheads="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7" name="Rectangle 162">
                <a:extLst>
                  <a:ext uri="{FF2B5EF4-FFF2-40B4-BE49-F238E27FC236}">
                    <a16:creationId xmlns:a16="http://schemas.microsoft.com/office/drawing/2014/main" id="{A4D779BD-3947-0FF4-1841-C5F9A17AFB25}"/>
                  </a:ext>
                </a:extLst>
              </p:cNvPr>
              <p:cNvSpPr>
                <a:spLocks noChangeArrowheads="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8" name="Rectangle 163">
                <a:extLst>
                  <a:ext uri="{FF2B5EF4-FFF2-40B4-BE49-F238E27FC236}">
                    <a16:creationId xmlns:a16="http://schemas.microsoft.com/office/drawing/2014/main" id="{06FB5830-D0DF-0160-E4CE-30FCCBB4F224}"/>
                  </a:ext>
                </a:extLst>
              </p:cNvPr>
              <p:cNvSpPr>
                <a:spLocks noChangeArrowheads="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9" name="Rectangle 164">
                <a:extLst>
                  <a:ext uri="{FF2B5EF4-FFF2-40B4-BE49-F238E27FC236}">
                    <a16:creationId xmlns:a16="http://schemas.microsoft.com/office/drawing/2014/main" id="{DB379346-644F-6333-3A4E-278F3CA86D04}"/>
                  </a:ext>
                </a:extLst>
              </p:cNvPr>
              <p:cNvSpPr>
                <a:spLocks noChangeArrowheads="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0" name="Rectangle 165">
                <a:extLst>
                  <a:ext uri="{FF2B5EF4-FFF2-40B4-BE49-F238E27FC236}">
                    <a16:creationId xmlns:a16="http://schemas.microsoft.com/office/drawing/2014/main" id="{D0570026-9C3A-81C9-DF8D-6750E3279C89}"/>
                  </a:ext>
                </a:extLst>
              </p:cNvPr>
              <p:cNvSpPr>
                <a:spLocks noChangeArrowheads="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1" name="Rectangle 166">
                <a:extLst>
                  <a:ext uri="{FF2B5EF4-FFF2-40B4-BE49-F238E27FC236}">
                    <a16:creationId xmlns:a16="http://schemas.microsoft.com/office/drawing/2014/main" id="{A0BC763F-AFF9-57E7-6649-18C7D4E21CDD}"/>
                  </a:ext>
                </a:extLst>
              </p:cNvPr>
              <p:cNvSpPr>
                <a:spLocks noChangeArrowheads="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2" name="Rectangle 167">
                <a:extLst>
                  <a:ext uri="{FF2B5EF4-FFF2-40B4-BE49-F238E27FC236}">
                    <a16:creationId xmlns:a16="http://schemas.microsoft.com/office/drawing/2014/main" id="{BCEB1D31-50CD-FA0D-EC8E-1961CCC4AAF1}"/>
                  </a:ext>
                </a:extLst>
              </p:cNvPr>
              <p:cNvSpPr>
                <a:spLocks noChangeArrowheads="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3" name="Rectangle 168">
                <a:extLst>
                  <a:ext uri="{FF2B5EF4-FFF2-40B4-BE49-F238E27FC236}">
                    <a16:creationId xmlns:a16="http://schemas.microsoft.com/office/drawing/2014/main" id="{DE0B0B05-FF23-82A5-B656-BABF447A380C}"/>
                  </a:ext>
                </a:extLst>
              </p:cNvPr>
              <p:cNvSpPr>
                <a:spLocks noChangeArrowheads="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4" name="Rectangle 169">
                <a:extLst>
                  <a:ext uri="{FF2B5EF4-FFF2-40B4-BE49-F238E27FC236}">
                    <a16:creationId xmlns:a16="http://schemas.microsoft.com/office/drawing/2014/main" id="{9FFBA4AF-717E-0CC6-89DE-22DF96B168E3}"/>
                  </a:ext>
                </a:extLst>
              </p:cNvPr>
              <p:cNvSpPr>
                <a:spLocks noChangeArrowheads="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5" name="Rectangle 170">
                <a:extLst>
                  <a:ext uri="{FF2B5EF4-FFF2-40B4-BE49-F238E27FC236}">
                    <a16:creationId xmlns:a16="http://schemas.microsoft.com/office/drawing/2014/main" id="{2DA06C9A-EBBF-4BFD-A535-F7DEB81D20BE}"/>
                  </a:ext>
                </a:extLst>
              </p:cNvPr>
              <p:cNvSpPr>
                <a:spLocks noChangeArrowheads="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6" name="Rectangle 171">
                <a:extLst>
                  <a:ext uri="{FF2B5EF4-FFF2-40B4-BE49-F238E27FC236}">
                    <a16:creationId xmlns:a16="http://schemas.microsoft.com/office/drawing/2014/main" id="{D87214DD-7ACB-B86E-41B3-DEB6E1C5BAA6}"/>
                  </a:ext>
                </a:extLst>
              </p:cNvPr>
              <p:cNvSpPr>
                <a:spLocks noChangeArrowheads="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7" name="Rectangle 172">
                <a:extLst>
                  <a:ext uri="{FF2B5EF4-FFF2-40B4-BE49-F238E27FC236}">
                    <a16:creationId xmlns:a16="http://schemas.microsoft.com/office/drawing/2014/main" id="{87D9E076-1E11-C4F8-A1D0-4FFE6F80453A}"/>
                  </a:ext>
                </a:extLst>
              </p:cNvPr>
              <p:cNvSpPr>
                <a:spLocks noChangeArrowheads="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8" name="Rectangle 173">
                <a:extLst>
                  <a:ext uri="{FF2B5EF4-FFF2-40B4-BE49-F238E27FC236}">
                    <a16:creationId xmlns:a16="http://schemas.microsoft.com/office/drawing/2014/main" id="{F2F3D1E4-663D-7E9F-1EC1-06BFD44376FC}"/>
                  </a:ext>
                </a:extLst>
              </p:cNvPr>
              <p:cNvSpPr>
                <a:spLocks noChangeArrowheads="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9" name="Rectangle 174">
                <a:extLst>
                  <a:ext uri="{FF2B5EF4-FFF2-40B4-BE49-F238E27FC236}">
                    <a16:creationId xmlns:a16="http://schemas.microsoft.com/office/drawing/2014/main" id="{B58BCB2F-137D-358A-B322-57A92A37BCC3}"/>
                  </a:ext>
                </a:extLst>
              </p:cNvPr>
              <p:cNvSpPr>
                <a:spLocks noChangeArrowheads="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0" name="Rectangle 175">
                <a:extLst>
                  <a:ext uri="{FF2B5EF4-FFF2-40B4-BE49-F238E27FC236}">
                    <a16:creationId xmlns:a16="http://schemas.microsoft.com/office/drawing/2014/main" id="{34E6E4CF-71BF-EBEC-2A84-A6B64F63091C}"/>
                  </a:ext>
                </a:extLst>
              </p:cNvPr>
              <p:cNvSpPr>
                <a:spLocks noChangeArrowheads="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1" name="Rectangle 176">
                <a:extLst>
                  <a:ext uri="{FF2B5EF4-FFF2-40B4-BE49-F238E27FC236}">
                    <a16:creationId xmlns:a16="http://schemas.microsoft.com/office/drawing/2014/main" id="{24A6EC9B-02D4-06EB-6AFA-D46BB0F54509}"/>
                  </a:ext>
                </a:extLst>
              </p:cNvPr>
              <p:cNvSpPr>
                <a:spLocks noChangeArrowheads="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2" name="Rectangle 177">
                <a:extLst>
                  <a:ext uri="{FF2B5EF4-FFF2-40B4-BE49-F238E27FC236}">
                    <a16:creationId xmlns:a16="http://schemas.microsoft.com/office/drawing/2014/main" id="{8F0E35C1-83B9-08D7-BB5C-10CEEDEA57E3}"/>
                  </a:ext>
                </a:extLst>
              </p:cNvPr>
              <p:cNvSpPr>
                <a:spLocks noChangeArrowheads="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3" name="Rectangle 178">
                <a:extLst>
                  <a:ext uri="{FF2B5EF4-FFF2-40B4-BE49-F238E27FC236}">
                    <a16:creationId xmlns:a16="http://schemas.microsoft.com/office/drawing/2014/main" id="{30B57125-4389-6E3B-B094-0EB98DB8D787}"/>
                  </a:ext>
                </a:extLst>
              </p:cNvPr>
              <p:cNvSpPr>
                <a:spLocks noChangeArrowheads="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4" name="Rectangle 179">
                <a:extLst>
                  <a:ext uri="{FF2B5EF4-FFF2-40B4-BE49-F238E27FC236}">
                    <a16:creationId xmlns:a16="http://schemas.microsoft.com/office/drawing/2014/main" id="{6D822FE5-550F-DFC3-4741-8F4C9303BD23}"/>
                  </a:ext>
                </a:extLst>
              </p:cNvPr>
              <p:cNvSpPr>
                <a:spLocks noChangeArrowheads="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5" name="Rectangle 180">
                <a:extLst>
                  <a:ext uri="{FF2B5EF4-FFF2-40B4-BE49-F238E27FC236}">
                    <a16:creationId xmlns:a16="http://schemas.microsoft.com/office/drawing/2014/main" id="{5D41E260-C050-CD24-47FF-077DB8C2D4D3}"/>
                  </a:ext>
                </a:extLst>
              </p:cNvPr>
              <p:cNvSpPr>
                <a:spLocks noChangeArrowheads="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6" name="Rectangle 181">
                <a:extLst>
                  <a:ext uri="{FF2B5EF4-FFF2-40B4-BE49-F238E27FC236}">
                    <a16:creationId xmlns:a16="http://schemas.microsoft.com/office/drawing/2014/main" id="{ED5292D8-BA64-BAA0-2144-2A77D1E7946C}"/>
                  </a:ext>
                </a:extLst>
              </p:cNvPr>
              <p:cNvSpPr>
                <a:spLocks noChangeArrowheads="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7" name="Rectangle 182">
                <a:extLst>
                  <a:ext uri="{FF2B5EF4-FFF2-40B4-BE49-F238E27FC236}">
                    <a16:creationId xmlns:a16="http://schemas.microsoft.com/office/drawing/2014/main" id="{8CC6657C-935F-C84C-E029-0DF58AB7D5A0}"/>
                  </a:ext>
                </a:extLst>
              </p:cNvPr>
              <p:cNvSpPr>
                <a:spLocks noChangeArrowheads="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8" name="Rectangle 183">
                <a:extLst>
                  <a:ext uri="{FF2B5EF4-FFF2-40B4-BE49-F238E27FC236}">
                    <a16:creationId xmlns:a16="http://schemas.microsoft.com/office/drawing/2014/main" id="{44469D0D-AB95-AEE5-8CB6-1855547F0205}"/>
                  </a:ext>
                </a:extLst>
              </p:cNvPr>
              <p:cNvSpPr>
                <a:spLocks noChangeArrowheads="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9" name="Rectangle 184">
                <a:extLst>
                  <a:ext uri="{FF2B5EF4-FFF2-40B4-BE49-F238E27FC236}">
                    <a16:creationId xmlns:a16="http://schemas.microsoft.com/office/drawing/2014/main" id="{5058A3DE-41BF-8CBE-9DA4-7C1E31A035A7}"/>
                  </a:ext>
                </a:extLst>
              </p:cNvPr>
              <p:cNvSpPr>
                <a:spLocks noChangeArrowheads="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0" name="Rectangle 185">
                <a:extLst>
                  <a:ext uri="{FF2B5EF4-FFF2-40B4-BE49-F238E27FC236}">
                    <a16:creationId xmlns:a16="http://schemas.microsoft.com/office/drawing/2014/main" id="{DEADD0F7-DB13-2764-A2B6-66A167D7C43E}"/>
                  </a:ext>
                </a:extLst>
              </p:cNvPr>
              <p:cNvSpPr>
                <a:spLocks noChangeArrowheads="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1" name="Rectangle 186">
                <a:extLst>
                  <a:ext uri="{FF2B5EF4-FFF2-40B4-BE49-F238E27FC236}">
                    <a16:creationId xmlns:a16="http://schemas.microsoft.com/office/drawing/2014/main" id="{49EEF308-0C7F-81D9-55B0-B33297D41DA2}"/>
                  </a:ext>
                </a:extLst>
              </p:cNvPr>
              <p:cNvSpPr>
                <a:spLocks noChangeArrowheads="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2" name="Rectangle 187">
                <a:extLst>
                  <a:ext uri="{FF2B5EF4-FFF2-40B4-BE49-F238E27FC236}">
                    <a16:creationId xmlns:a16="http://schemas.microsoft.com/office/drawing/2014/main" id="{46675D19-2522-2643-4FA9-A2D5B0913F7D}"/>
                  </a:ext>
                </a:extLst>
              </p:cNvPr>
              <p:cNvSpPr>
                <a:spLocks noChangeArrowheads="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3" name="Rectangle 188">
                <a:extLst>
                  <a:ext uri="{FF2B5EF4-FFF2-40B4-BE49-F238E27FC236}">
                    <a16:creationId xmlns:a16="http://schemas.microsoft.com/office/drawing/2014/main" id="{E8B50BDF-EF29-AF39-7BCF-7BC8188B45CF}"/>
                  </a:ext>
                </a:extLst>
              </p:cNvPr>
              <p:cNvSpPr>
                <a:spLocks noChangeArrowheads="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4" name="Rectangle 189">
                <a:extLst>
                  <a:ext uri="{FF2B5EF4-FFF2-40B4-BE49-F238E27FC236}">
                    <a16:creationId xmlns:a16="http://schemas.microsoft.com/office/drawing/2014/main" id="{67473D17-BFC9-CDF3-D488-103639B07BDD}"/>
                  </a:ext>
                </a:extLst>
              </p:cNvPr>
              <p:cNvSpPr>
                <a:spLocks noChangeArrowheads="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5" name="Rectangle 190">
                <a:extLst>
                  <a:ext uri="{FF2B5EF4-FFF2-40B4-BE49-F238E27FC236}">
                    <a16:creationId xmlns:a16="http://schemas.microsoft.com/office/drawing/2014/main" id="{E9DA4BA8-DDB8-D115-95E5-30E4E8B82AF2}"/>
                  </a:ext>
                </a:extLst>
              </p:cNvPr>
              <p:cNvSpPr>
                <a:spLocks noChangeArrowheads="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6" name="Rectangle 191">
                <a:extLst>
                  <a:ext uri="{FF2B5EF4-FFF2-40B4-BE49-F238E27FC236}">
                    <a16:creationId xmlns:a16="http://schemas.microsoft.com/office/drawing/2014/main" id="{F54421AB-416E-AB86-2208-9BB5CC60C2DC}"/>
                  </a:ext>
                </a:extLst>
              </p:cNvPr>
              <p:cNvSpPr>
                <a:spLocks noChangeArrowheads="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7" name="Rectangle 192">
                <a:extLst>
                  <a:ext uri="{FF2B5EF4-FFF2-40B4-BE49-F238E27FC236}">
                    <a16:creationId xmlns:a16="http://schemas.microsoft.com/office/drawing/2014/main" id="{8AC54D4C-D463-41E8-1A72-30BA4A9A8D31}"/>
                  </a:ext>
                </a:extLst>
              </p:cNvPr>
              <p:cNvSpPr>
                <a:spLocks noChangeArrowheads="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8" name="Rectangle 193">
                <a:extLst>
                  <a:ext uri="{FF2B5EF4-FFF2-40B4-BE49-F238E27FC236}">
                    <a16:creationId xmlns:a16="http://schemas.microsoft.com/office/drawing/2014/main" id="{89D90681-82AC-51F5-EC68-A94F4CAC239E}"/>
                  </a:ext>
                </a:extLst>
              </p:cNvPr>
              <p:cNvSpPr>
                <a:spLocks noChangeArrowheads="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9" name="Rectangle 194">
                <a:extLst>
                  <a:ext uri="{FF2B5EF4-FFF2-40B4-BE49-F238E27FC236}">
                    <a16:creationId xmlns:a16="http://schemas.microsoft.com/office/drawing/2014/main" id="{73718AB3-0B6B-75D5-2352-1190961F01DF}"/>
                  </a:ext>
                </a:extLst>
              </p:cNvPr>
              <p:cNvSpPr>
                <a:spLocks noChangeArrowheads="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0" name="Rectangle 195">
                <a:extLst>
                  <a:ext uri="{FF2B5EF4-FFF2-40B4-BE49-F238E27FC236}">
                    <a16:creationId xmlns:a16="http://schemas.microsoft.com/office/drawing/2014/main" id="{AFE2C539-7FE5-B504-DE67-E28A5D798170}"/>
                  </a:ext>
                </a:extLst>
              </p:cNvPr>
              <p:cNvSpPr>
                <a:spLocks noChangeArrowheads="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1" name="Rectangle 196">
                <a:extLst>
                  <a:ext uri="{FF2B5EF4-FFF2-40B4-BE49-F238E27FC236}">
                    <a16:creationId xmlns:a16="http://schemas.microsoft.com/office/drawing/2014/main" id="{4429E89F-872C-4B1F-6F38-4F596A9B12EE}"/>
                  </a:ext>
                </a:extLst>
              </p:cNvPr>
              <p:cNvSpPr>
                <a:spLocks noChangeArrowheads="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2" name="Rectangle 197">
                <a:extLst>
                  <a:ext uri="{FF2B5EF4-FFF2-40B4-BE49-F238E27FC236}">
                    <a16:creationId xmlns:a16="http://schemas.microsoft.com/office/drawing/2014/main" id="{63D8E5D2-924B-F12D-AE7C-9978B1D92E00}"/>
                  </a:ext>
                </a:extLst>
              </p:cNvPr>
              <p:cNvSpPr>
                <a:spLocks noChangeArrowheads="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3" name="Rectangle 198">
                <a:extLst>
                  <a:ext uri="{FF2B5EF4-FFF2-40B4-BE49-F238E27FC236}">
                    <a16:creationId xmlns:a16="http://schemas.microsoft.com/office/drawing/2014/main" id="{C2421006-9BCF-BC59-8948-6D02DEC118C2}"/>
                  </a:ext>
                </a:extLst>
              </p:cNvPr>
              <p:cNvSpPr>
                <a:spLocks noChangeArrowheads="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4" name="Rectangle 199">
                <a:extLst>
                  <a:ext uri="{FF2B5EF4-FFF2-40B4-BE49-F238E27FC236}">
                    <a16:creationId xmlns:a16="http://schemas.microsoft.com/office/drawing/2014/main" id="{A5450F66-2A76-EABC-005A-BF192F0CB74A}"/>
                  </a:ext>
                </a:extLst>
              </p:cNvPr>
              <p:cNvSpPr>
                <a:spLocks noChangeArrowheads="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5" name="Rectangle 200">
                <a:extLst>
                  <a:ext uri="{FF2B5EF4-FFF2-40B4-BE49-F238E27FC236}">
                    <a16:creationId xmlns:a16="http://schemas.microsoft.com/office/drawing/2014/main" id="{5878CA1F-1833-CF38-248A-91C5643F8DC2}"/>
                  </a:ext>
                </a:extLst>
              </p:cNvPr>
              <p:cNvSpPr>
                <a:spLocks noChangeArrowheads="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6" name="Rectangle 201">
                <a:extLst>
                  <a:ext uri="{FF2B5EF4-FFF2-40B4-BE49-F238E27FC236}">
                    <a16:creationId xmlns:a16="http://schemas.microsoft.com/office/drawing/2014/main" id="{3AA4CB93-F774-5CBA-2E7C-1C3110FF41CE}"/>
                  </a:ext>
                </a:extLst>
              </p:cNvPr>
              <p:cNvSpPr>
                <a:spLocks noChangeArrowheads="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7" name="Rectangle 202">
                <a:extLst>
                  <a:ext uri="{FF2B5EF4-FFF2-40B4-BE49-F238E27FC236}">
                    <a16:creationId xmlns:a16="http://schemas.microsoft.com/office/drawing/2014/main" id="{B4C8702E-8408-D1B0-A258-731C8DBED090}"/>
                  </a:ext>
                </a:extLst>
              </p:cNvPr>
              <p:cNvSpPr>
                <a:spLocks noChangeArrowheads="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8" name="Rectangle 203">
                <a:extLst>
                  <a:ext uri="{FF2B5EF4-FFF2-40B4-BE49-F238E27FC236}">
                    <a16:creationId xmlns:a16="http://schemas.microsoft.com/office/drawing/2014/main" id="{64A56488-D01A-9414-705C-3DFBA973A2E3}"/>
                  </a:ext>
                </a:extLst>
              </p:cNvPr>
              <p:cNvSpPr>
                <a:spLocks noChangeArrowheads="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9" name="Rectangle 204">
                <a:extLst>
                  <a:ext uri="{FF2B5EF4-FFF2-40B4-BE49-F238E27FC236}">
                    <a16:creationId xmlns:a16="http://schemas.microsoft.com/office/drawing/2014/main" id="{6EDE7040-90C5-38CC-C1FC-50BC5C7A6875}"/>
                  </a:ext>
                </a:extLst>
              </p:cNvPr>
              <p:cNvSpPr>
                <a:spLocks noChangeArrowheads="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0" name="Rectangle 205">
                <a:extLst>
                  <a:ext uri="{FF2B5EF4-FFF2-40B4-BE49-F238E27FC236}">
                    <a16:creationId xmlns:a16="http://schemas.microsoft.com/office/drawing/2014/main" id="{45F1BA36-07E0-87EB-AA56-7339CE501A1D}"/>
                  </a:ext>
                </a:extLst>
              </p:cNvPr>
              <p:cNvSpPr>
                <a:spLocks noChangeArrowheads="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1" name="Rectangle 206">
                <a:extLst>
                  <a:ext uri="{FF2B5EF4-FFF2-40B4-BE49-F238E27FC236}">
                    <a16:creationId xmlns:a16="http://schemas.microsoft.com/office/drawing/2014/main" id="{05E42C2D-1502-1857-1FD4-39B540B7A83C}"/>
                  </a:ext>
                </a:extLst>
              </p:cNvPr>
              <p:cNvSpPr>
                <a:spLocks noChangeArrowheads="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2" name="Rectangle 207">
                <a:extLst>
                  <a:ext uri="{FF2B5EF4-FFF2-40B4-BE49-F238E27FC236}">
                    <a16:creationId xmlns:a16="http://schemas.microsoft.com/office/drawing/2014/main" id="{A96D52EB-B715-3685-C51A-09331B476434}"/>
                  </a:ext>
                </a:extLst>
              </p:cNvPr>
              <p:cNvSpPr>
                <a:spLocks noChangeArrowheads="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3" name="Rectangle 208">
                <a:extLst>
                  <a:ext uri="{FF2B5EF4-FFF2-40B4-BE49-F238E27FC236}">
                    <a16:creationId xmlns:a16="http://schemas.microsoft.com/office/drawing/2014/main" id="{5736EC16-D7F9-51FC-6CE8-58B570A328C9}"/>
                  </a:ext>
                </a:extLst>
              </p:cNvPr>
              <p:cNvSpPr>
                <a:spLocks noChangeArrowheads="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4" name="Rectangle 209">
                <a:extLst>
                  <a:ext uri="{FF2B5EF4-FFF2-40B4-BE49-F238E27FC236}">
                    <a16:creationId xmlns:a16="http://schemas.microsoft.com/office/drawing/2014/main" id="{02CA2990-F262-598A-677D-64671CA4F09B}"/>
                  </a:ext>
                </a:extLst>
              </p:cNvPr>
              <p:cNvSpPr>
                <a:spLocks noChangeArrowheads="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5" name="Rectangle 210">
                <a:extLst>
                  <a:ext uri="{FF2B5EF4-FFF2-40B4-BE49-F238E27FC236}">
                    <a16:creationId xmlns:a16="http://schemas.microsoft.com/office/drawing/2014/main" id="{06B05CAE-9484-9BE4-C93B-FD2BC29032BB}"/>
                  </a:ext>
                </a:extLst>
              </p:cNvPr>
              <p:cNvSpPr>
                <a:spLocks noChangeArrowheads="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6" name="Rectangle 211">
                <a:extLst>
                  <a:ext uri="{FF2B5EF4-FFF2-40B4-BE49-F238E27FC236}">
                    <a16:creationId xmlns:a16="http://schemas.microsoft.com/office/drawing/2014/main" id="{D3AA47A7-D488-FEE1-A384-3E34F154A59C}"/>
                  </a:ext>
                </a:extLst>
              </p:cNvPr>
              <p:cNvSpPr>
                <a:spLocks noChangeArrowheads="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7" name="Rectangle 212">
                <a:extLst>
                  <a:ext uri="{FF2B5EF4-FFF2-40B4-BE49-F238E27FC236}">
                    <a16:creationId xmlns:a16="http://schemas.microsoft.com/office/drawing/2014/main" id="{66320491-BD6A-C899-A087-AD74503E71E3}"/>
                  </a:ext>
                </a:extLst>
              </p:cNvPr>
              <p:cNvSpPr>
                <a:spLocks noChangeArrowheads="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8" name="Rectangle 213">
                <a:extLst>
                  <a:ext uri="{FF2B5EF4-FFF2-40B4-BE49-F238E27FC236}">
                    <a16:creationId xmlns:a16="http://schemas.microsoft.com/office/drawing/2014/main" id="{666B7655-F9B9-2EAC-C6F3-2D018B836B2E}"/>
                  </a:ext>
                </a:extLst>
              </p:cNvPr>
              <p:cNvSpPr>
                <a:spLocks noChangeArrowheads="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9" name="Rectangle 214">
                <a:extLst>
                  <a:ext uri="{FF2B5EF4-FFF2-40B4-BE49-F238E27FC236}">
                    <a16:creationId xmlns:a16="http://schemas.microsoft.com/office/drawing/2014/main" id="{4273A1B0-0957-5E11-938D-CA9A3CFF26A0}"/>
                  </a:ext>
                </a:extLst>
              </p:cNvPr>
              <p:cNvSpPr>
                <a:spLocks noChangeArrowheads="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0" name="Rectangle 215">
                <a:extLst>
                  <a:ext uri="{FF2B5EF4-FFF2-40B4-BE49-F238E27FC236}">
                    <a16:creationId xmlns:a16="http://schemas.microsoft.com/office/drawing/2014/main" id="{97339BC5-6064-2898-3A77-77BD1C17E534}"/>
                  </a:ext>
                </a:extLst>
              </p:cNvPr>
              <p:cNvSpPr>
                <a:spLocks noChangeArrowheads="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1" name="Rectangle 216">
                <a:extLst>
                  <a:ext uri="{FF2B5EF4-FFF2-40B4-BE49-F238E27FC236}">
                    <a16:creationId xmlns:a16="http://schemas.microsoft.com/office/drawing/2014/main" id="{A03D7F0D-1122-11F9-F2E3-8158B0192C02}"/>
                  </a:ext>
                </a:extLst>
              </p:cNvPr>
              <p:cNvSpPr>
                <a:spLocks noChangeArrowheads="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2" name="Rectangle 217">
                <a:extLst>
                  <a:ext uri="{FF2B5EF4-FFF2-40B4-BE49-F238E27FC236}">
                    <a16:creationId xmlns:a16="http://schemas.microsoft.com/office/drawing/2014/main" id="{98430F97-3F9D-2C35-4959-689A303C5108}"/>
                  </a:ext>
                </a:extLst>
              </p:cNvPr>
              <p:cNvSpPr>
                <a:spLocks noChangeArrowheads="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3" name="Rectangle 218">
                <a:extLst>
                  <a:ext uri="{FF2B5EF4-FFF2-40B4-BE49-F238E27FC236}">
                    <a16:creationId xmlns:a16="http://schemas.microsoft.com/office/drawing/2014/main" id="{162DD10F-89EE-D018-CCB9-3F15814A44FF}"/>
                  </a:ext>
                </a:extLst>
              </p:cNvPr>
              <p:cNvSpPr>
                <a:spLocks noChangeArrowheads="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4" name="Rectangle 219">
                <a:extLst>
                  <a:ext uri="{FF2B5EF4-FFF2-40B4-BE49-F238E27FC236}">
                    <a16:creationId xmlns:a16="http://schemas.microsoft.com/office/drawing/2014/main" id="{5338833A-3BDC-A61A-9CC8-C3BFA0C52AC3}"/>
                  </a:ext>
                </a:extLst>
              </p:cNvPr>
              <p:cNvSpPr>
                <a:spLocks noChangeArrowheads="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5" name="Rectangle 220">
                <a:extLst>
                  <a:ext uri="{FF2B5EF4-FFF2-40B4-BE49-F238E27FC236}">
                    <a16:creationId xmlns:a16="http://schemas.microsoft.com/office/drawing/2014/main" id="{3D3B1DA9-A6C8-E674-DD07-B5DE101FFDB0}"/>
                  </a:ext>
                </a:extLst>
              </p:cNvPr>
              <p:cNvSpPr>
                <a:spLocks noChangeArrowheads="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6" name="Rectangle 221">
                <a:extLst>
                  <a:ext uri="{FF2B5EF4-FFF2-40B4-BE49-F238E27FC236}">
                    <a16:creationId xmlns:a16="http://schemas.microsoft.com/office/drawing/2014/main" id="{1EB8535A-B471-56F8-DEDC-4F8BEB60A3CB}"/>
                  </a:ext>
                </a:extLst>
              </p:cNvPr>
              <p:cNvSpPr>
                <a:spLocks noChangeArrowheads="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7" name="Rectangle 222">
                <a:extLst>
                  <a:ext uri="{FF2B5EF4-FFF2-40B4-BE49-F238E27FC236}">
                    <a16:creationId xmlns:a16="http://schemas.microsoft.com/office/drawing/2014/main" id="{3AB7DB0A-E1AC-D33C-F725-AFCFCB6B5BD2}"/>
                  </a:ext>
                </a:extLst>
              </p:cNvPr>
              <p:cNvSpPr>
                <a:spLocks noChangeArrowheads="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8" name="Rectangle 223">
                <a:extLst>
                  <a:ext uri="{FF2B5EF4-FFF2-40B4-BE49-F238E27FC236}">
                    <a16:creationId xmlns:a16="http://schemas.microsoft.com/office/drawing/2014/main" id="{EB7F5903-2223-EA3A-3A6A-7FCB2629DF6C}"/>
                  </a:ext>
                </a:extLst>
              </p:cNvPr>
              <p:cNvSpPr>
                <a:spLocks noChangeArrowheads="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9" name="Rectangle 224">
                <a:extLst>
                  <a:ext uri="{FF2B5EF4-FFF2-40B4-BE49-F238E27FC236}">
                    <a16:creationId xmlns:a16="http://schemas.microsoft.com/office/drawing/2014/main" id="{58F3ED3E-78E2-DCFB-AF6C-745421C58160}"/>
                  </a:ext>
                </a:extLst>
              </p:cNvPr>
              <p:cNvSpPr>
                <a:spLocks noChangeArrowheads="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0" name="Rectangle 225">
                <a:extLst>
                  <a:ext uri="{FF2B5EF4-FFF2-40B4-BE49-F238E27FC236}">
                    <a16:creationId xmlns:a16="http://schemas.microsoft.com/office/drawing/2014/main" id="{842F7D01-DDDA-27F8-8991-45D0B71BE0E6}"/>
                  </a:ext>
                </a:extLst>
              </p:cNvPr>
              <p:cNvSpPr>
                <a:spLocks noChangeArrowheads="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1" name="Rectangle 226">
                <a:extLst>
                  <a:ext uri="{FF2B5EF4-FFF2-40B4-BE49-F238E27FC236}">
                    <a16:creationId xmlns:a16="http://schemas.microsoft.com/office/drawing/2014/main" id="{60671CFA-C686-068F-973C-A1339D62B740}"/>
                  </a:ext>
                </a:extLst>
              </p:cNvPr>
              <p:cNvSpPr>
                <a:spLocks noChangeArrowheads="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2" name="Rectangle 227">
                <a:extLst>
                  <a:ext uri="{FF2B5EF4-FFF2-40B4-BE49-F238E27FC236}">
                    <a16:creationId xmlns:a16="http://schemas.microsoft.com/office/drawing/2014/main" id="{2CF5F911-26EC-1099-940A-BA294ABE594B}"/>
                  </a:ext>
                </a:extLst>
              </p:cNvPr>
              <p:cNvSpPr>
                <a:spLocks noChangeArrowheads="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3" name="Rectangle 228">
                <a:extLst>
                  <a:ext uri="{FF2B5EF4-FFF2-40B4-BE49-F238E27FC236}">
                    <a16:creationId xmlns:a16="http://schemas.microsoft.com/office/drawing/2014/main" id="{1E601F2A-5E3C-0740-A28E-1635C308FC80}"/>
                  </a:ext>
                </a:extLst>
              </p:cNvPr>
              <p:cNvSpPr>
                <a:spLocks noChangeArrowheads="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grpSp>
        <p:cxnSp>
          <p:nvCxnSpPr>
            <p:cNvPr id="25" name="直接连接符 24">
              <a:extLst>
                <a:ext uri="{FF2B5EF4-FFF2-40B4-BE49-F238E27FC236}">
                  <a16:creationId xmlns:a16="http://schemas.microsoft.com/office/drawing/2014/main" id="{FE6C1BBC-EE5D-76C3-DD92-848FD9BF71DD}"/>
                </a:ext>
              </a:extLst>
            </p:cNvPr>
            <p:cNvCxnSpPr>
              <a:cxnSpLocks/>
            </p:cNvCxnSpPr>
            <p:nvPr/>
          </p:nvCxnSpPr>
          <p:spPr>
            <a:xfrm flipH="1">
              <a:off x="6991236" y="1803529"/>
              <a:ext cx="1803222" cy="0"/>
            </a:xfrm>
            <a:prstGeom prst="line">
              <a:avLst/>
            </a:prstGeom>
            <a:grpFill/>
            <a:ln>
              <a:gradFill flip="none" rotWithShape="1">
                <a:gsLst>
                  <a:gs pos="0">
                    <a:srgbClr val="ECBD81">
                      <a:alpha val="25000"/>
                    </a:srgbClr>
                  </a:gs>
                  <a:gs pos="100000">
                    <a:srgbClr val="ECBD81">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grpSp>
      <p:sp>
        <p:nvSpPr>
          <p:cNvPr id="104" name="矩形 7">
            <a:extLst>
              <a:ext uri="{FF2B5EF4-FFF2-40B4-BE49-F238E27FC236}">
                <a16:creationId xmlns:a16="http://schemas.microsoft.com/office/drawing/2014/main" id="{FDDE9F93-5979-2092-BE7E-DA9BF92DE90E}"/>
              </a:ext>
            </a:extLst>
          </p:cNvPr>
          <p:cNvSpPr/>
          <p:nvPr userDrawn="1"/>
        </p:nvSpPr>
        <p:spPr>
          <a:xfrm flipH="1" flipV="1">
            <a:off x="3911466" y="4339044"/>
            <a:ext cx="7103415" cy="2862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5" name="任意多边形: 形状 104">
            <a:extLst>
              <a:ext uri="{FF2B5EF4-FFF2-40B4-BE49-F238E27FC236}">
                <a16:creationId xmlns:a16="http://schemas.microsoft.com/office/drawing/2014/main" id="{219F2295-E867-2A5E-0268-A9D080B815B5}"/>
              </a:ext>
            </a:extLst>
          </p:cNvPr>
          <p:cNvSpPr/>
          <p:nvPr userDrawn="1"/>
        </p:nvSpPr>
        <p:spPr>
          <a:xfrm>
            <a:off x="5687024" y="4276591"/>
            <a:ext cx="4783319" cy="212546"/>
          </a:xfrm>
          <a:custGeom>
            <a:avLst/>
            <a:gdLst/>
            <a:ahLst/>
            <a:cxnLst/>
            <a:rect l="l" t="t" r="r" b="b"/>
            <a:pathLst>
              <a:path w="6618942" h="294113">
                <a:moveTo>
                  <a:pt x="2540184" y="230086"/>
                </a:moveTo>
                <a:cubicBezTo>
                  <a:pt x="2553400" y="233817"/>
                  <a:pt x="2567236" y="238107"/>
                  <a:pt x="2581694" y="242956"/>
                </a:cubicBezTo>
                <a:cubicBezTo>
                  <a:pt x="2596151" y="247804"/>
                  <a:pt x="2609964" y="252771"/>
                  <a:pt x="2623135" y="257857"/>
                </a:cubicBezTo>
                <a:cubicBezTo>
                  <a:pt x="2636305" y="262943"/>
                  <a:pt x="2647568" y="267707"/>
                  <a:pt x="2656923" y="272149"/>
                </a:cubicBezTo>
                <a:lnTo>
                  <a:pt x="2648388" y="284645"/>
                </a:lnTo>
                <a:cubicBezTo>
                  <a:pt x="2639532" y="280096"/>
                  <a:pt x="2628593" y="275174"/>
                  <a:pt x="2615572" y="269880"/>
                </a:cubicBezTo>
                <a:cubicBezTo>
                  <a:pt x="2602550" y="264585"/>
                  <a:pt x="2588766" y="259392"/>
                  <a:pt x="2574220" y="254301"/>
                </a:cubicBezTo>
                <a:cubicBezTo>
                  <a:pt x="2559674" y="249210"/>
                  <a:pt x="2545688" y="244694"/>
                  <a:pt x="2532260" y="240754"/>
                </a:cubicBezTo>
                <a:close/>
                <a:moveTo>
                  <a:pt x="4416228" y="216085"/>
                </a:moveTo>
                <a:cubicBezTo>
                  <a:pt x="4428208" y="221467"/>
                  <a:pt x="4440656" y="227533"/>
                  <a:pt x="4453572" y="234282"/>
                </a:cubicBezTo>
                <a:cubicBezTo>
                  <a:pt x="4466488" y="241031"/>
                  <a:pt x="4478710" y="247865"/>
                  <a:pt x="4490238" y="254783"/>
                </a:cubicBezTo>
                <a:cubicBezTo>
                  <a:pt x="4501766" y="261701"/>
                  <a:pt x="4511437" y="268106"/>
                  <a:pt x="4519250" y="273997"/>
                </a:cubicBezTo>
                <a:lnTo>
                  <a:pt x="4510106" y="285579"/>
                </a:lnTo>
                <a:cubicBezTo>
                  <a:pt x="4502396" y="279784"/>
                  <a:pt x="4492824" y="273357"/>
                  <a:pt x="4481388" y="266298"/>
                </a:cubicBezTo>
                <a:cubicBezTo>
                  <a:pt x="4469952" y="259238"/>
                  <a:pt x="4457805" y="252179"/>
                  <a:pt x="4444947" y="245120"/>
                </a:cubicBezTo>
                <a:cubicBezTo>
                  <a:pt x="4432089" y="238060"/>
                  <a:pt x="4419671" y="231633"/>
                  <a:pt x="4407694" y="225838"/>
                </a:cubicBezTo>
                <a:close/>
                <a:moveTo>
                  <a:pt x="5670252" y="215480"/>
                </a:moveTo>
                <a:lnTo>
                  <a:pt x="5682748" y="220968"/>
                </a:lnTo>
                <a:cubicBezTo>
                  <a:pt x="5678418" y="229384"/>
                  <a:pt x="5673516" y="238619"/>
                  <a:pt x="5668042" y="248671"/>
                </a:cubicBezTo>
                <a:cubicBezTo>
                  <a:pt x="5662568" y="258724"/>
                  <a:pt x="5656904" y="267573"/>
                  <a:pt x="5651050" y="275219"/>
                </a:cubicBezTo>
                <a:lnTo>
                  <a:pt x="5637638" y="269443"/>
                </a:lnTo>
                <a:cubicBezTo>
                  <a:pt x="5644140" y="261917"/>
                  <a:pt x="5650262" y="253113"/>
                  <a:pt x="5656002" y="243033"/>
                </a:cubicBezTo>
                <a:cubicBezTo>
                  <a:pt x="5661743" y="232953"/>
                  <a:pt x="5666492" y="223769"/>
                  <a:pt x="5670252" y="215480"/>
                </a:cubicBezTo>
                <a:close/>
                <a:moveTo>
                  <a:pt x="5868372" y="208788"/>
                </a:moveTo>
                <a:cubicBezTo>
                  <a:pt x="5875426" y="217628"/>
                  <a:pt x="5882120" y="227153"/>
                  <a:pt x="5888450" y="237363"/>
                </a:cubicBezTo>
                <a:cubicBezTo>
                  <a:pt x="5894782" y="247574"/>
                  <a:pt x="5899569" y="256642"/>
                  <a:pt x="5902814" y="264567"/>
                </a:cubicBezTo>
                <a:lnTo>
                  <a:pt x="5889402" y="270053"/>
                </a:lnTo>
                <a:cubicBezTo>
                  <a:pt x="5886164" y="262122"/>
                  <a:pt x="5881440" y="252991"/>
                  <a:pt x="5875230" y="242659"/>
                </a:cubicBezTo>
                <a:cubicBezTo>
                  <a:pt x="5869019" y="232328"/>
                  <a:pt x="5862466" y="222663"/>
                  <a:pt x="5855570" y="213665"/>
                </a:cubicBezTo>
                <a:close/>
                <a:moveTo>
                  <a:pt x="5702866" y="205740"/>
                </a:moveTo>
                <a:lnTo>
                  <a:pt x="5717496" y="205740"/>
                </a:lnTo>
                <a:lnTo>
                  <a:pt x="5717496" y="260300"/>
                </a:lnTo>
                <a:cubicBezTo>
                  <a:pt x="5717222" y="264040"/>
                  <a:pt x="5718683" y="266618"/>
                  <a:pt x="5721877" y="268034"/>
                </a:cubicBezTo>
                <a:cubicBezTo>
                  <a:pt x="5725071" y="269450"/>
                  <a:pt x="5731638" y="270123"/>
                  <a:pt x="5741575" y="270053"/>
                </a:cubicBezTo>
                <a:lnTo>
                  <a:pt x="5818080" y="270053"/>
                </a:lnTo>
                <a:cubicBezTo>
                  <a:pt x="5826493" y="270523"/>
                  <a:pt x="5832068" y="268364"/>
                  <a:pt x="5834806" y="263576"/>
                </a:cubicBezTo>
                <a:cubicBezTo>
                  <a:pt x="5837542" y="258788"/>
                  <a:pt x="5839079" y="248552"/>
                  <a:pt x="5839416" y="232868"/>
                </a:cubicBezTo>
                <a:cubicBezTo>
                  <a:pt x="5841466" y="234112"/>
                  <a:pt x="5843766" y="235204"/>
                  <a:pt x="5846312" y="236144"/>
                </a:cubicBezTo>
                <a:cubicBezTo>
                  <a:pt x="5848858" y="237084"/>
                  <a:pt x="5851233" y="237719"/>
                  <a:pt x="5853436" y="238049"/>
                </a:cubicBezTo>
                <a:cubicBezTo>
                  <a:pt x="5852744" y="255898"/>
                  <a:pt x="5850090" y="267878"/>
                  <a:pt x="5845474" y="273991"/>
                </a:cubicBezTo>
                <a:cubicBezTo>
                  <a:pt x="5840857" y="280104"/>
                  <a:pt x="5832030" y="282944"/>
                  <a:pt x="5818994" y="282512"/>
                </a:cubicBezTo>
                <a:lnTo>
                  <a:pt x="5741880" y="282512"/>
                </a:lnTo>
                <a:cubicBezTo>
                  <a:pt x="5726786" y="282728"/>
                  <a:pt x="5716436" y="281308"/>
                  <a:pt x="5710828" y="278254"/>
                </a:cubicBezTo>
                <a:cubicBezTo>
                  <a:pt x="5705221" y="275200"/>
                  <a:pt x="5702567" y="269215"/>
                  <a:pt x="5702866" y="260300"/>
                </a:cubicBezTo>
                <a:close/>
                <a:moveTo>
                  <a:pt x="1609630" y="200248"/>
                </a:moveTo>
                <a:cubicBezTo>
                  <a:pt x="1615205" y="209868"/>
                  <a:pt x="1621047" y="220163"/>
                  <a:pt x="1627156" y="231134"/>
                </a:cubicBezTo>
                <a:cubicBezTo>
                  <a:pt x="1633265" y="242105"/>
                  <a:pt x="1638192" y="251723"/>
                  <a:pt x="1641939" y="259986"/>
                </a:cubicBezTo>
                <a:lnTo>
                  <a:pt x="1599572" y="274600"/>
                </a:lnTo>
                <a:cubicBezTo>
                  <a:pt x="1597997" y="269971"/>
                  <a:pt x="1595889" y="264692"/>
                  <a:pt x="1593247" y="258765"/>
                </a:cubicBezTo>
                <a:cubicBezTo>
                  <a:pt x="1590605" y="252838"/>
                  <a:pt x="1587735" y="246639"/>
                  <a:pt x="1584636" y="240168"/>
                </a:cubicBezTo>
                <a:cubicBezTo>
                  <a:pt x="1582090" y="258081"/>
                  <a:pt x="1576743" y="270319"/>
                  <a:pt x="1568596" y="276880"/>
                </a:cubicBezTo>
                <a:cubicBezTo>
                  <a:pt x="1560449" y="283441"/>
                  <a:pt x="1547406" y="286538"/>
                  <a:pt x="1529468" y="286169"/>
                </a:cubicBezTo>
                <a:lnTo>
                  <a:pt x="1478566" y="286169"/>
                </a:lnTo>
                <a:cubicBezTo>
                  <a:pt x="1455566" y="286411"/>
                  <a:pt x="1439844" y="283340"/>
                  <a:pt x="1431398" y="276957"/>
                </a:cubicBezTo>
                <a:cubicBezTo>
                  <a:pt x="1422953" y="270574"/>
                  <a:pt x="1418965" y="259430"/>
                  <a:pt x="1419435" y="243525"/>
                </a:cubicBezTo>
                <a:lnTo>
                  <a:pt x="1419435" y="219723"/>
                </a:lnTo>
                <a:cubicBezTo>
                  <a:pt x="1415720" y="229329"/>
                  <a:pt x="1411643" y="239482"/>
                  <a:pt x="1407205" y="250184"/>
                </a:cubicBezTo>
                <a:cubicBezTo>
                  <a:pt x="1402766" y="260886"/>
                  <a:pt x="1398308" y="270344"/>
                  <a:pt x="1393832" y="278558"/>
                </a:cubicBezTo>
                <a:lnTo>
                  <a:pt x="1352074" y="262117"/>
                </a:lnTo>
                <a:cubicBezTo>
                  <a:pt x="1357376" y="254142"/>
                  <a:pt x="1362545" y="245098"/>
                  <a:pt x="1367581" y="234984"/>
                </a:cubicBezTo>
                <a:cubicBezTo>
                  <a:pt x="1372616" y="224871"/>
                  <a:pt x="1376795" y="214918"/>
                  <a:pt x="1380116" y="205125"/>
                </a:cubicBezTo>
                <a:lnTo>
                  <a:pt x="1419435" y="218811"/>
                </a:lnTo>
                <a:lnTo>
                  <a:pt x="1419435" y="202692"/>
                </a:lnTo>
                <a:lnTo>
                  <a:pt x="1464240" y="202692"/>
                </a:lnTo>
                <a:lnTo>
                  <a:pt x="1464240" y="242915"/>
                </a:lnTo>
                <a:cubicBezTo>
                  <a:pt x="1464012" y="247193"/>
                  <a:pt x="1465155" y="249927"/>
                  <a:pt x="1467669" y="251116"/>
                </a:cubicBezTo>
                <a:cubicBezTo>
                  <a:pt x="1470184" y="252305"/>
                  <a:pt x="1475442" y="252826"/>
                  <a:pt x="1483443" y="252680"/>
                </a:cubicBezTo>
                <a:lnTo>
                  <a:pt x="1526420" y="252680"/>
                </a:lnTo>
                <a:cubicBezTo>
                  <a:pt x="1533474" y="253118"/>
                  <a:pt x="1538186" y="251174"/>
                  <a:pt x="1540555" y="246847"/>
                </a:cubicBezTo>
                <a:cubicBezTo>
                  <a:pt x="1542923" y="242520"/>
                  <a:pt x="1544511" y="233180"/>
                  <a:pt x="1545317" y="218827"/>
                </a:cubicBezTo>
                <a:cubicBezTo>
                  <a:pt x="1549508" y="221331"/>
                  <a:pt x="1554842" y="223720"/>
                  <a:pt x="1561319" y="225994"/>
                </a:cubicBezTo>
                <a:cubicBezTo>
                  <a:pt x="1567796" y="228269"/>
                  <a:pt x="1574045" y="230048"/>
                  <a:pt x="1580064" y="231331"/>
                </a:cubicBezTo>
                <a:cubicBezTo>
                  <a:pt x="1578382" y="228104"/>
                  <a:pt x="1576718" y="224876"/>
                  <a:pt x="1575073" y="221648"/>
                </a:cubicBezTo>
                <a:cubicBezTo>
                  <a:pt x="1573429" y="218421"/>
                  <a:pt x="1571841" y="215345"/>
                  <a:pt x="1570311" y="212423"/>
                </a:cubicBezTo>
                <a:close/>
                <a:moveTo>
                  <a:pt x="406280" y="198997"/>
                </a:moveTo>
                <a:cubicBezTo>
                  <a:pt x="414096" y="207375"/>
                  <a:pt x="423380" y="215009"/>
                  <a:pt x="434131" y="221901"/>
                </a:cubicBezTo>
                <a:cubicBezTo>
                  <a:pt x="444881" y="228792"/>
                  <a:pt x="456832" y="234979"/>
                  <a:pt x="469983" y="240461"/>
                </a:cubicBezTo>
                <a:cubicBezTo>
                  <a:pt x="483318" y="234979"/>
                  <a:pt x="495586" y="228792"/>
                  <a:pt x="506787" y="221901"/>
                </a:cubicBezTo>
                <a:cubicBezTo>
                  <a:pt x="517989" y="215009"/>
                  <a:pt x="527666" y="207375"/>
                  <a:pt x="535820" y="198997"/>
                </a:cubicBezTo>
                <a:close/>
                <a:moveTo>
                  <a:pt x="5759558" y="193834"/>
                </a:moveTo>
                <a:cubicBezTo>
                  <a:pt x="5767312" y="200986"/>
                  <a:pt x="5775122" y="208938"/>
                  <a:pt x="5782990" y="217690"/>
                </a:cubicBezTo>
                <a:cubicBezTo>
                  <a:pt x="5790857" y="226443"/>
                  <a:pt x="5797068" y="234243"/>
                  <a:pt x="5801620" y="241090"/>
                </a:cubicBezTo>
                <a:lnTo>
                  <a:pt x="5788818" y="248102"/>
                </a:lnTo>
                <a:cubicBezTo>
                  <a:pt x="5784602" y="241280"/>
                  <a:pt x="5778710" y="233430"/>
                  <a:pt x="5771140" y="224550"/>
                </a:cubicBezTo>
                <a:cubicBezTo>
                  <a:pt x="5763572" y="215670"/>
                  <a:pt x="5755850" y="207362"/>
                  <a:pt x="5747976" y="199626"/>
                </a:cubicBezTo>
                <a:close/>
                <a:moveTo>
                  <a:pt x="2520372" y="188329"/>
                </a:moveTo>
                <a:lnTo>
                  <a:pt x="2535308" y="188329"/>
                </a:lnTo>
                <a:cubicBezTo>
                  <a:pt x="2532034" y="208118"/>
                  <a:pt x="2525610" y="224487"/>
                  <a:pt x="2516038" y="237435"/>
                </a:cubicBezTo>
                <a:cubicBezTo>
                  <a:pt x="2506464" y="250384"/>
                  <a:pt x="2492048" y="260657"/>
                  <a:pt x="2472790" y="268254"/>
                </a:cubicBezTo>
                <a:cubicBezTo>
                  <a:pt x="2453531" y="275851"/>
                  <a:pt x="2427736" y="281518"/>
                  <a:pt x="2395404" y="285255"/>
                </a:cubicBezTo>
                <a:cubicBezTo>
                  <a:pt x="2394890" y="283325"/>
                  <a:pt x="2394014" y="281166"/>
                  <a:pt x="2392776" y="278778"/>
                </a:cubicBezTo>
                <a:cubicBezTo>
                  <a:pt x="2391537" y="276390"/>
                  <a:pt x="2390280" y="274384"/>
                  <a:pt x="2389003" y="272758"/>
                </a:cubicBezTo>
                <a:cubicBezTo>
                  <a:pt x="2420208" y="269611"/>
                  <a:pt x="2444904" y="264730"/>
                  <a:pt x="2463092" y="258117"/>
                </a:cubicBezTo>
                <a:cubicBezTo>
                  <a:pt x="2481281" y="251503"/>
                  <a:pt x="2494711" y="242536"/>
                  <a:pt x="2503382" y="231215"/>
                </a:cubicBezTo>
                <a:cubicBezTo>
                  <a:pt x="2512054" y="219894"/>
                  <a:pt x="2517718" y="205599"/>
                  <a:pt x="2520372" y="188329"/>
                </a:cubicBezTo>
                <a:close/>
                <a:moveTo>
                  <a:pt x="6050108" y="178594"/>
                </a:moveTo>
                <a:lnTo>
                  <a:pt x="6050108" y="250832"/>
                </a:lnTo>
                <a:lnTo>
                  <a:pt x="6204338" y="250832"/>
                </a:lnTo>
                <a:lnTo>
                  <a:pt x="6204338" y="178594"/>
                </a:lnTo>
                <a:close/>
                <a:moveTo>
                  <a:pt x="6470504" y="171265"/>
                </a:moveTo>
                <a:lnTo>
                  <a:pt x="6484830" y="171265"/>
                </a:lnTo>
                <a:lnTo>
                  <a:pt x="6484830" y="194463"/>
                </a:lnTo>
                <a:lnTo>
                  <a:pt x="6613150" y="194463"/>
                </a:lnTo>
                <a:lnTo>
                  <a:pt x="6613150" y="207531"/>
                </a:lnTo>
                <a:lnTo>
                  <a:pt x="6500984" y="207531"/>
                </a:lnTo>
                <a:cubicBezTo>
                  <a:pt x="6510992" y="215919"/>
                  <a:pt x="6522540" y="223832"/>
                  <a:pt x="6535630" y="231272"/>
                </a:cubicBezTo>
                <a:cubicBezTo>
                  <a:pt x="6548719" y="238711"/>
                  <a:pt x="6562435" y="245338"/>
                  <a:pt x="6576778" y="251151"/>
                </a:cubicBezTo>
                <a:cubicBezTo>
                  <a:pt x="6591120" y="256965"/>
                  <a:pt x="6605174" y="261627"/>
                  <a:pt x="6618942" y="265138"/>
                </a:cubicBezTo>
                <a:cubicBezTo>
                  <a:pt x="6617214" y="266897"/>
                  <a:pt x="6615487" y="268942"/>
                  <a:pt x="6613760" y="271272"/>
                </a:cubicBezTo>
                <a:cubicBezTo>
                  <a:pt x="6612033" y="273603"/>
                  <a:pt x="6610610" y="275724"/>
                  <a:pt x="6609493" y="277635"/>
                </a:cubicBezTo>
                <a:cubicBezTo>
                  <a:pt x="6595084" y="273400"/>
                  <a:pt x="6580247" y="267849"/>
                  <a:pt x="6564980" y="260984"/>
                </a:cubicBezTo>
                <a:cubicBezTo>
                  <a:pt x="6549714" y="254118"/>
                  <a:pt x="6535126" y="246355"/>
                  <a:pt x="6521214" y="237695"/>
                </a:cubicBezTo>
                <a:cubicBezTo>
                  <a:pt x="6507302" y="229035"/>
                  <a:pt x="6495174" y="219894"/>
                  <a:pt x="6484830" y="210274"/>
                </a:cubicBezTo>
                <a:lnTo>
                  <a:pt x="6484830" y="284645"/>
                </a:lnTo>
                <a:lnTo>
                  <a:pt x="6470504" y="284645"/>
                </a:lnTo>
                <a:lnTo>
                  <a:pt x="6470504" y="209969"/>
                </a:lnTo>
                <a:cubicBezTo>
                  <a:pt x="6460152" y="219994"/>
                  <a:pt x="6448074" y="229511"/>
                  <a:pt x="6434266" y="238519"/>
                </a:cubicBezTo>
                <a:cubicBezTo>
                  <a:pt x="6420460" y="247528"/>
                  <a:pt x="6406078" y="255622"/>
                  <a:pt x="6391120" y="262802"/>
                </a:cubicBezTo>
                <a:cubicBezTo>
                  <a:pt x="6376162" y="269981"/>
                  <a:pt x="6361781" y="275840"/>
                  <a:pt x="6347974" y="280378"/>
                </a:cubicBezTo>
                <a:cubicBezTo>
                  <a:pt x="6346565" y="278308"/>
                  <a:pt x="6344964" y="276124"/>
                  <a:pt x="6343174" y="273825"/>
                </a:cubicBezTo>
                <a:cubicBezTo>
                  <a:pt x="6341384" y="271526"/>
                  <a:pt x="6339630" y="269647"/>
                  <a:pt x="6337916" y="268186"/>
                </a:cubicBezTo>
                <a:cubicBezTo>
                  <a:pt x="6351282" y="264361"/>
                  <a:pt x="6365021" y="259345"/>
                  <a:pt x="6379132" y="253138"/>
                </a:cubicBezTo>
                <a:cubicBezTo>
                  <a:pt x="6393243" y="246931"/>
                  <a:pt x="6406778" y="239928"/>
                  <a:pt x="6419738" y="232130"/>
                </a:cubicBezTo>
                <a:cubicBezTo>
                  <a:pt x="6432698" y="224331"/>
                  <a:pt x="6444134" y="216131"/>
                  <a:pt x="6454045" y="207531"/>
                </a:cubicBezTo>
                <a:lnTo>
                  <a:pt x="6343707" y="207531"/>
                </a:lnTo>
                <a:lnTo>
                  <a:pt x="6343707" y="194463"/>
                </a:lnTo>
                <a:lnTo>
                  <a:pt x="6470504" y="194463"/>
                </a:lnTo>
                <a:close/>
                <a:moveTo>
                  <a:pt x="6035174" y="165183"/>
                </a:moveTo>
                <a:lnTo>
                  <a:pt x="6219272" y="165183"/>
                </a:lnTo>
                <a:lnTo>
                  <a:pt x="6219272" y="282836"/>
                </a:lnTo>
                <a:lnTo>
                  <a:pt x="6204338" y="282836"/>
                </a:lnTo>
                <a:lnTo>
                  <a:pt x="6204338" y="264853"/>
                </a:lnTo>
                <a:lnTo>
                  <a:pt x="6050108" y="264853"/>
                </a:lnTo>
                <a:lnTo>
                  <a:pt x="6050108" y="284055"/>
                </a:lnTo>
                <a:lnTo>
                  <a:pt x="6035174" y="284055"/>
                </a:lnTo>
                <a:close/>
                <a:moveTo>
                  <a:pt x="3111075" y="164269"/>
                </a:moveTo>
                <a:lnTo>
                  <a:pt x="3111075" y="219742"/>
                </a:lnTo>
                <a:cubicBezTo>
                  <a:pt x="3120555" y="218224"/>
                  <a:pt x="3130474" y="216612"/>
                  <a:pt x="3140831" y="214903"/>
                </a:cubicBezTo>
                <a:cubicBezTo>
                  <a:pt x="3151188" y="213195"/>
                  <a:pt x="3161792" y="211354"/>
                  <a:pt x="3172644" y="209379"/>
                </a:cubicBezTo>
                <a:lnTo>
                  <a:pt x="3172644" y="164269"/>
                </a:lnTo>
                <a:close/>
                <a:moveTo>
                  <a:pt x="2432590" y="161240"/>
                </a:moveTo>
                <a:lnTo>
                  <a:pt x="2620651" y="161240"/>
                </a:lnTo>
                <a:lnTo>
                  <a:pt x="2620651" y="244717"/>
                </a:lnTo>
                <a:lnTo>
                  <a:pt x="2606021" y="244717"/>
                </a:lnTo>
                <a:lnTo>
                  <a:pt x="2606021" y="174308"/>
                </a:lnTo>
                <a:lnTo>
                  <a:pt x="2446610" y="174308"/>
                </a:lnTo>
                <a:lnTo>
                  <a:pt x="2446610" y="246241"/>
                </a:lnTo>
                <a:lnTo>
                  <a:pt x="2432590" y="246241"/>
                </a:lnTo>
                <a:close/>
                <a:moveTo>
                  <a:pt x="5511984" y="156039"/>
                </a:moveTo>
                <a:lnTo>
                  <a:pt x="5524481" y="163659"/>
                </a:lnTo>
                <a:cubicBezTo>
                  <a:pt x="5519655" y="172879"/>
                  <a:pt x="5514524" y="182328"/>
                  <a:pt x="5509088" y="192005"/>
                </a:cubicBezTo>
                <a:cubicBezTo>
                  <a:pt x="5503653" y="201683"/>
                  <a:pt x="5498522" y="210217"/>
                  <a:pt x="5493696" y="217609"/>
                </a:cubicBezTo>
                <a:lnTo>
                  <a:pt x="5482724" y="210903"/>
                </a:lnTo>
                <a:cubicBezTo>
                  <a:pt x="5487638" y="203264"/>
                  <a:pt x="5492820" y="194387"/>
                  <a:pt x="5498268" y="184271"/>
                </a:cubicBezTo>
                <a:cubicBezTo>
                  <a:pt x="5503716" y="174155"/>
                  <a:pt x="5508289" y="164745"/>
                  <a:pt x="5511984" y="156039"/>
                </a:cubicBezTo>
                <a:close/>
                <a:moveTo>
                  <a:pt x="5334590" y="156039"/>
                </a:moveTo>
                <a:lnTo>
                  <a:pt x="5347392" y="161525"/>
                </a:lnTo>
                <a:cubicBezTo>
                  <a:pt x="5343894" y="170650"/>
                  <a:pt x="5339614" y="180137"/>
                  <a:pt x="5334552" y="189986"/>
                </a:cubicBezTo>
                <a:cubicBezTo>
                  <a:pt x="5329492" y="199835"/>
                  <a:pt x="5323612" y="208331"/>
                  <a:pt x="5316912" y="215475"/>
                </a:cubicBezTo>
                <a:lnTo>
                  <a:pt x="5304110" y="208160"/>
                </a:lnTo>
                <a:cubicBezTo>
                  <a:pt x="5310867" y="201454"/>
                  <a:pt x="5316862" y="193301"/>
                  <a:pt x="5322094" y="183700"/>
                </a:cubicBezTo>
                <a:cubicBezTo>
                  <a:pt x="5327326" y="174098"/>
                  <a:pt x="5331492" y="164878"/>
                  <a:pt x="5334590" y="156039"/>
                </a:cubicBezTo>
                <a:close/>
                <a:moveTo>
                  <a:pt x="1058552" y="146895"/>
                </a:moveTo>
                <a:lnTo>
                  <a:pt x="1096652" y="160916"/>
                </a:lnTo>
                <a:cubicBezTo>
                  <a:pt x="1093051" y="173171"/>
                  <a:pt x="1088441" y="185160"/>
                  <a:pt x="1082821" y="196882"/>
                </a:cubicBezTo>
                <a:cubicBezTo>
                  <a:pt x="1077202" y="208604"/>
                  <a:pt x="1070229" y="218764"/>
                  <a:pt x="1061904" y="227362"/>
                </a:cubicBezTo>
                <a:lnTo>
                  <a:pt x="1025024" y="205112"/>
                </a:lnTo>
                <a:cubicBezTo>
                  <a:pt x="1032688" y="197790"/>
                  <a:pt x="1039381" y="189040"/>
                  <a:pt x="1045102" y="178861"/>
                </a:cubicBezTo>
                <a:cubicBezTo>
                  <a:pt x="1050824" y="168682"/>
                  <a:pt x="1055307" y="158026"/>
                  <a:pt x="1058552" y="146895"/>
                </a:cubicBezTo>
                <a:close/>
                <a:moveTo>
                  <a:pt x="1239298" y="145066"/>
                </a:moveTo>
                <a:lnTo>
                  <a:pt x="1277703" y="167012"/>
                </a:lnTo>
                <a:cubicBezTo>
                  <a:pt x="1271365" y="177559"/>
                  <a:pt x="1264914" y="187935"/>
                  <a:pt x="1258348" y="198139"/>
                </a:cubicBezTo>
                <a:cubicBezTo>
                  <a:pt x="1251782" y="208344"/>
                  <a:pt x="1245635" y="217272"/>
                  <a:pt x="1239908" y="224924"/>
                </a:cubicBezTo>
                <a:lnTo>
                  <a:pt x="1206989" y="204807"/>
                </a:lnTo>
                <a:cubicBezTo>
                  <a:pt x="1212526" y="196869"/>
                  <a:pt x="1218292" y="187446"/>
                  <a:pt x="1224287" y="176537"/>
                </a:cubicBezTo>
                <a:cubicBezTo>
                  <a:pt x="1230281" y="165627"/>
                  <a:pt x="1235285" y="155137"/>
                  <a:pt x="1239298" y="145066"/>
                </a:cubicBezTo>
                <a:close/>
                <a:moveTo>
                  <a:pt x="1454487" y="140780"/>
                </a:moveTo>
                <a:lnTo>
                  <a:pt x="1454487" y="157887"/>
                </a:lnTo>
                <a:lnTo>
                  <a:pt x="1479176" y="157887"/>
                </a:lnTo>
                <a:lnTo>
                  <a:pt x="1479176" y="140780"/>
                </a:lnTo>
                <a:close/>
                <a:moveTo>
                  <a:pt x="1130789" y="137751"/>
                </a:moveTo>
                <a:lnTo>
                  <a:pt x="1177728" y="137751"/>
                </a:lnTo>
                <a:cubicBezTo>
                  <a:pt x="1176865" y="147149"/>
                  <a:pt x="1175849" y="156090"/>
                  <a:pt x="1174680" y="164573"/>
                </a:cubicBezTo>
                <a:cubicBezTo>
                  <a:pt x="1182300" y="190246"/>
                  <a:pt x="1195864" y="210071"/>
                  <a:pt x="1215371" y="224047"/>
                </a:cubicBezTo>
                <a:cubicBezTo>
                  <a:pt x="1234878" y="238024"/>
                  <a:pt x="1263072" y="246647"/>
                  <a:pt x="1299953" y="249917"/>
                </a:cubicBezTo>
                <a:cubicBezTo>
                  <a:pt x="1295356" y="254959"/>
                  <a:pt x="1290682" y="261335"/>
                  <a:pt x="1285932" y="269044"/>
                </a:cubicBezTo>
                <a:cubicBezTo>
                  <a:pt x="1281183" y="276752"/>
                  <a:pt x="1277423" y="283890"/>
                  <a:pt x="1274655" y="290456"/>
                </a:cubicBezTo>
                <a:cubicBezTo>
                  <a:pt x="1244772" y="285681"/>
                  <a:pt x="1220566" y="277553"/>
                  <a:pt x="1202036" y="266072"/>
                </a:cubicBezTo>
                <a:cubicBezTo>
                  <a:pt x="1183507" y="254591"/>
                  <a:pt x="1168902" y="239148"/>
                  <a:pt x="1158221" y="219742"/>
                </a:cubicBezTo>
                <a:cubicBezTo>
                  <a:pt x="1149687" y="236824"/>
                  <a:pt x="1135437" y="251581"/>
                  <a:pt x="1115473" y="264014"/>
                </a:cubicBezTo>
                <a:cubicBezTo>
                  <a:pt x="1095509" y="276448"/>
                  <a:pt x="1067086" y="286481"/>
                  <a:pt x="1030205" y="294113"/>
                </a:cubicBezTo>
                <a:cubicBezTo>
                  <a:pt x="1028205" y="288036"/>
                  <a:pt x="1025043" y="281369"/>
                  <a:pt x="1020718" y="274111"/>
                </a:cubicBezTo>
                <a:cubicBezTo>
                  <a:pt x="1016394" y="266853"/>
                  <a:pt x="1011936" y="260719"/>
                  <a:pt x="1007345" y="255709"/>
                </a:cubicBezTo>
                <a:cubicBezTo>
                  <a:pt x="1035113" y="250910"/>
                  <a:pt x="1057073" y="244867"/>
                  <a:pt x="1073225" y="237578"/>
                </a:cubicBezTo>
                <a:cubicBezTo>
                  <a:pt x="1089377" y="230289"/>
                  <a:pt x="1101364" y="221740"/>
                  <a:pt x="1109187" y="211932"/>
                </a:cubicBezTo>
                <a:cubicBezTo>
                  <a:pt x="1117009" y="202123"/>
                  <a:pt x="1122310" y="191041"/>
                  <a:pt x="1125088" y="178685"/>
                </a:cubicBezTo>
                <a:cubicBezTo>
                  <a:pt x="1127867" y="166328"/>
                  <a:pt x="1129768" y="152684"/>
                  <a:pt x="1130789" y="137751"/>
                </a:cubicBezTo>
                <a:close/>
                <a:moveTo>
                  <a:pt x="5415362" y="136532"/>
                </a:moveTo>
                <a:lnTo>
                  <a:pt x="5430908" y="136532"/>
                </a:lnTo>
                <a:cubicBezTo>
                  <a:pt x="5429078" y="153956"/>
                  <a:pt x="5426336" y="170009"/>
                  <a:pt x="5422678" y="184690"/>
                </a:cubicBezTo>
                <a:cubicBezTo>
                  <a:pt x="5433340" y="208776"/>
                  <a:pt x="5450344" y="227965"/>
                  <a:pt x="5473694" y="242259"/>
                </a:cubicBezTo>
                <a:cubicBezTo>
                  <a:pt x="5497043" y="256553"/>
                  <a:pt x="5525859" y="265913"/>
                  <a:pt x="5560142" y="270339"/>
                </a:cubicBezTo>
                <a:cubicBezTo>
                  <a:pt x="5558555" y="271945"/>
                  <a:pt x="5556930" y="273990"/>
                  <a:pt x="5555266" y="276473"/>
                </a:cubicBezTo>
                <a:cubicBezTo>
                  <a:pt x="5553602" y="278956"/>
                  <a:pt x="5552282" y="281382"/>
                  <a:pt x="5551304" y="283750"/>
                </a:cubicBezTo>
                <a:cubicBezTo>
                  <a:pt x="5519394" y="278499"/>
                  <a:pt x="5492153" y="269190"/>
                  <a:pt x="5469579" y="255823"/>
                </a:cubicBezTo>
                <a:cubicBezTo>
                  <a:pt x="5447004" y="242456"/>
                  <a:pt x="5429440" y="224536"/>
                  <a:pt x="5416887" y="202064"/>
                </a:cubicBezTo>
                <a:cubicBezTo>
                  <a:pt x="5409165" y="223076"/>
                  <a:pt x="5395576" y="240564"/>
                  <a:pt x="5376120" y="254527"/>
                </a:cubicBezTo>
                <a:cubicBezTo>
                  <a:pt x="5356663" y="268491"/>
                  <a:pt x="5328292" y="279045"/>
                  <a:pt x="5291004" y="286189"/>
                </a:cubicBezTo>
                <a:cubicBezTo>
                  <a:pt x="5290356" y="284391"/>
                  <a:pt x="5289366" y="282271"/>
                  <a:pt x="5288032" y="279826"/>
                </a:cubicBezTo>
                <a:cubicBezTo>
                  <a:pt x="5286699" y="277381"/>
                  <a:pt x="5285251" y="275336"/>
                  <a:pt x="5283689" y="273692"/>
                </a:cubicBezTo>
                <a:cubicBezTo>
                  <a:pt x="5318577" y="267500"/>
                  <a:pt x="5345152" y="258311"/>
                  <a:pt x="5363411" y="246124"/>
                </a:cubicBezTo>
                <a:cubicBezTo>
                  <a:pt x="5381671" y="233938"/>
                  <a:pt x="5394427" y="218721"/>
                  <a:pt x="5401681" y="200472"/>
                </a:cubicBezTo>
                <a:cubicBezTo>
                  <a:pt x="5408934" y="182224"/>
                  <a:pt x="5413494" y="160910"/>
                  <a:pt x="5415362" y="136532"/>
                </a:cubicBezTo>
                <a:close/>
                <a:moveTo>
                  <a:pt x="6395523" y="129198"/>
                </a:moveTo>
                <a:lnTo>
                  <a:pt x="6395523" y="155144"/>
                </a:lnTo>
                <a:lnTo>
                  <a:pt x="6476600" y="155144"/>
                </a:lnTo>
                <a:lnTo>
                  <a:pt x="6476600" y="129198"/>
                </a:lnTo>
                <a:close/>
                <a:moveTo>
                  <a:pt x="398050" y="125540"/>
                </a:moveTo>
                <a:lnTo>
                  <a:pt x="398050" y="151181"/>
                </a:lnTo>
                <a:lnTo>
                  <a:pt x="549536" y="151181"/>
                </a:lnTo>
                <a:lnTo>
                  <a:pt x="549536" y="125540"/>
                </a:lnTo>
                <a:close/>
                <a:moveTo>
                  <a:pt x="5709876" y="123101"/>
                </a:moveTo>
                <a:lnTo>
                  <a:pt x="5709876" y="160935"/>
                </a:lnTo>
                <a:lnTo>
                  <a:pt x="5768092" y="160935"/>
                </a:lnTo>
                <a:lnTo>
                  <a:pt x="5768092" y="123101"/>
                </a:lnTo>
                <a:close/>
                <a:moveTo>
                  <a:pt x="4385444" y="119158"/>
                </a:moveTo>
                <a:lnTo>
                  <a:pt x="4400074" y="119158"/>
                </a:lnTo>
                <a:lnTo>
                  <a:pt x="4400074" y="174937"/>
                </a:lnTo>
                <a:cubicBezTo>
                  <a:pt x="4400324" y="185043"/>
                  <a:pt x="4399024" y="195158"/>
                  <a:pt x="4396173" y="205283"/>
                </a:cubicBezTo>
                <a:cubicBezTo>
                  <a:pt x="4393323" y="215408"/>
                  <a:pt x="4387422" y="225257"/>
                  <a:pt x="4378471" y="234830"/>
                </a:cubicBezTo>
                <a:cubicBezTo>
                  <a:pt x="4369520" y="244402"/>
                  <a:pt x="4356018" y="253413"/>
                  <a:pt x="4337966" y="261862"/>
                </a:cubicBezTo>
                <a:cubicBezTo>
                  <a:pt x="4319914" y="270310"/>
                  <a:pt x="4295811" y="277911"/>
                  <a:pt x="4265657" y="284665"/>
                </a:cubicBezTo>
                <a:cubicBezTo>
                  <a:pt x="4264818" y="282887"/>
                  <a:pt x="4263600" y="280804"/>
                  <a:pt x="4262000" y="278416"/>
                </a:cubicBezTo>
                <a:cubicBezTo>
                  <a:pt x="4260400" y="276029"/>
                  <a:pt x="4258875" y="273946"/>
                  <a:pt x="4257428" y="272168"/>
                </a:cubicBezTo>
                <a:cubicBezTo>
                  <a:pt x="4286514" y="266095"/>
                  <a:pt x="4309684" y="259229"/>
                  <a:pt x="4326936" y="251570"/>
                </a:cubicBezTo>
                <a:cubicBezTo>
                  <a:pt x="4344188" y="243911"/>
                  <a:pt x="4357024" y="235778"/>
                  <a:pt x="4365441" y="227172"/>
                </a:cubicBezTo>
                <a:cubicBezTo>
                  <a:pt x="4373858" y="218565"/>
                  <a:pt x="4379360" y="209804"/>
                  <a:pt x="4381943" y="200887"/>
                </a:cubicBezTo>
                <a:cubicBezTo>
                  <a:pt x="4384526" y="191971"/>
                  <a:pt x="4385694" y="183219"/>
                  <a:pt x="4385444" y="174632"/>
                </a:cubicBezTo>
                <a:close/>
                <a:moveTo>
                  <a:pt x="5697074" y="111252"/>
                </a:moveTo>
                <a:lnTo>
                  <a:pt x="5780894" y="111252"/>
                </a:lnTo>
                <a:lnTo>
                  <a:pt x="5780894" y="172784"/>
                </a:lnTo>
                <a:lnTo>
                  <a:pt x="5697074" y="172784"/>
                </a:lnTo>
                <a:close/>
                <a:moveTo>
                  <a:pt x="6048890" y="108795"/>
                </a:moveTo>
                <a:lnTo>
                  <a:pt x="6202813" y="108795"/>
                </a:lnTo>
                <a:lnTo>
                  <a:pt x="6202813" y="122511"/>
                </a:lnTo>
                <a:lnTo>
                  <a:pt x="6048890" y="122511"/>
                </a:lnTo>
                <a:close/>
                <a:moveTo>
                  <a:pt x="81344" y="104813"/>
                </a:moveTo>
                <a:lnTo>
                  <a:pt x="81344" y="184709"/>
                </a:lnTo>
                <a:lnTo>
                  <a:pt x="167335" y="184709"/>
                </a:lnTo>
                <a:lnTo>
                  <a:pt x="167335" y="104813"/>
                </a:lnTo>
                <a:close/>
                <a:moveTo>
                  <a:pt x="3111075" y="100261"/>
                </a:moveTo>
                <a:lnTo>
                  <a:pt x="3111075" y="150857"/>
                </a:lnTo>
                <a:lnTo>
                  <a:pt x="3172644" y="150857"/>
                </a:lnTo>
                <a:lnTo>
                  <a:pt x="3172644" y="100261"/>
                </a:lnTo>
                <a:close/>
                <a:moveTo>
                  <a:pt x="2191798" y="99327"/>
                </a:moveTo>
                <a:cubicBezTo>
                  <a:pt x="2190909" y="110300"/>
                  <a:pt x="2189791" y="120911"/>
                  <a:pt x="2188445" y="131160"/>
                </a:cubicBezTo>
                <a:cubicBezTo>
                  <a:pt x="2187099" y="141409"/>
                  <a:pt x="2185372" y="151334"/>
                  <a:pt x="2183264" y="160935"/>
                </a:cubicBezTo>
                <a:lnTo>
                  <a:pt x="2280190" y="160935"/>
                </a:lnTo>
                <a:lnTo>
                  <a:pt x="2280190" y="99327"/>
                </a:lnTo>
                <a:close/>
                <a:moveTo>
                  <a:pt x="2094567" y="99327"/>
                </a:moveTo>
                <a:lnTo>
                  <a:pt x="2094567" y="160935"/>
                </a:lnTo>
                <a:lnTo>
                  <a:pt x="2168328" y="160935"/>
                </a:lnTo>
                <a:cubicBezTo>
                  <a:pt x="2170424" y="151467"/>
                  <a:pt x="2172100" y="141581"/>
                  <a:pt x="2173358" y="131274"/>
                </a:cubicBezTo>
                <a:cubicBezTo>
                  <a:pt x="2174615" y="120968"/>
                  <a:pt x="2175682" y="110319"/>
                  <a:pt x="2176558" y="99327"/>
                </a:cubicBezTo>
                <a:close/>
                <a:moveTo>
                  <a:pt x="1754715" y="97822"/>
                </a:moveTo>
                <a:lnTo>
                  <a:pt x="1798301" y="97822"/>
                </a:lnTo>
                <a:lnTo>
                  <a:pt x="1798301" y="291370"/>
                </a:lnTo>
                <a:lnTo>
                  <a:pt x="1694669" y="291370"/>
                </a:lnTo>
                <a:lnTo>
                  <a:pt x="1694669" y="251746"/>
                </a:lnTo>
                <a:lnTo>
                  <a:pt x="1754715" y="251746"/>
                </a:lnTo>
                <a:close/>
                <a:moveTo>
                  <a:pt x="6395523" y="92621"/>
                </a:moveTo>
                <a:lnTo>
                  <a:pt x="6395523" y="117348"/>
                </a:lnTo>
                <a:lnTo>
                  <a:pt x="6476600" y="117348"/>
                </a:lnTo>
                <a:lnTo>
                  <a:pt x="6476600" y="92621"/>
                </a:lnTo>
                <a:close/>
                <a:moveTo>
                  <a:pt x="67361" y="91136"/>
                </a:moveTo>
                <a:lnTo>
                  <a:pt x="181623" y="91136"/>
                </a:lnTo>
                <a:lnTo>
                  <a:pt x="181623" y="198082"/>
                </a:lnTo>
                <a:lnTo>
                  <a:pt x="67361" y="198082"/>
                </a:lnTo>
                <a:close/>
                <a:moveTo>
                  <a:pt x="398050" y="89269"/>
                </a:moveTo>
                <a:lnTo>
                  <a:pt x="398050" y="113996"/>
                </a:lnTo>
                <a:lnTo>
                  <a:pt x="549536" y="113996"/>
                </a:lnTo>
                <a:lnTo>
                  <a:pt x="549536" y="89269"/>
                </a:lnTo>
                <a:close/>
                <a:moveTo>
                  <a:pt x="2939777" y="85630"/>
                </a:moveTo>
                <a:cubicBezTo>
                  <a:pt x="2948896" y="90875"/>
                  <a:pt x="2957786" y="96997"/>
                  <a:pt x="2966447" y="103994"/>
                </a:cubicBezTo>
                <a:cubicBezTo>
                  <a:pt x="2975108" y="110992"/>
                  <a:pt x="2981865" y="117571"/>
                  <a:pt x="2986716" y="123730"/>
                </a:cubicBezTo>
                <a:lnTo>
                  <a:pt x="2976658" y="132874"/>
                </a:lnTo>
                <a:cubicBezTo>
                  <a:pt x="2971534" y="126721"/>
                  <a:pt x="2964714" y="120053"/>
                  <a:pt x="2956198" y="112872"/>
                </a:cubicBezTo>
                <a:cubicBezTo>
                  <a:pt x="2947683" y="105690"/>
                  <a:pt x="2938958" y="99251"/>
                  <a:pt x="2930024" y="93555"/>
                </a:cubicBezTo>
                <a:close/>
                <a:moveTo>
                  <a:pt x="2902896" y="81363"/>
                </a:moveTo>
                <a:lnTo>
                  <a:pt x="2916917" y="81363"/>
                </a:lnTo>
                <a:lnTo>
                  <a:pt x="2916917" y="124949"/>
                </a:lnTo>
                <a:cubicBezTo>
                  <a:pt x="2916924" y="127680"/>
                  <a:pt x="2916910" y="130372"/>
                  <a:pt x="2916879" y="133027"/>
                </a:cubicBezTo>
                <a:cubicBezTo>
                  <a:pt x="2916847" y="135681"/>
                  <a:pt x="2916758" y="138373"/>
                  <a:pt x="2916612" y="141104"/>
                </a:cubicBezTo>
                <a:lnTo>
                  <a:pt x="3001956" y="141104"/>
                </a:lnTo>
                <a:lnTo>
                  <a:pt x="3001956" y="154820"/>
                </a:lnTo>
                <a:lnTo>
                  <a:pt x="2918746" y="154820"/>
                </a:lnTo>
                <a:cubicBezTo>
                  <a:pt x="2925712" y="182779"/>
                  <a:pt x="2936240" y="206947"/>
                  <a:pt x="2950331" y="227324"/>
                </a:cubicBezTo>
                <a:cubicBezTo>
                  <a:pt x="2964422" y="247701"/>
                  <a:pt x="2982341" y="262954"/>
                  <a:pt x="3004090" y="273082"/>
                </a:cubicBezTo>
                <a:cubicBezTo>
                  <a:pt x="3002204" y="274517"/>
                  <a:pt x="3000337" y="276295"/>
                  <a:pt x="2998489" y="278416"/>
                </a:cubicBezTo>
                <a:cubicBezTo>
                  <a:pt x="2996641" y="280537"/>
                  <a:pt x="2995155" y="282620"/>
                  <a:pt x="2994032" y="284665"/>
                </a:cubicBezTo>
                <a:cubicBezTo>
                  <a:pt x="2974251" y="274632"/>
                  <a:pt x="2957576" y="260484"/>
                  <a:pt x="2944006" y="242221"/>
                </a:cubicBezTo>
                <a:cubicBezTo>
                  <a:pt x="2930436" y="223959"/>
                  <a:pt x="2919781" y="202343"/>
                  <a:pt x="2912040" y="177375"/>
                </a:cubicBezTo>
                <a:cubicBezTo>
                  <a:pt x="2908313" y="196171"/>
                  <a:pt x="2900223" y="214891"/>
                  <a:pt x="2887770" y="233534"/>
                </a:cubicBezTo>
                <a:cubicBezTo>
                  <a:pt x="2875318" y="252178"/>
                  <a:pt x="2856180" y="269526"/>
                  <a:pt x="2830354" y="285579"/>
                </a:cubicBezTo>
                <a:cubicBezTo>
                  <a:pt x="2829078" y="283985"/>
                  <a:pt x="2827439" y="282296"/>
                  <a:pt x="2825439" y="280512"/>
                </a:cubicBezTo>
                <a:cubicBezTo>
                  <a:pt x="2823439" y="278727"/>
                  <a:pt x="2821419" y="277267"/>
                  <a:pt x="2819381" y="276130"/>
                </a:cubicBezTo>
                <a:cubicBezTo>
                  <a:pt x="2839110" y="264145"/>
                  <a:pt x="2854685" y="251336"/>
                  <a:pt x="2866106" y="237703"/>
                </a:cubicBezTo>
                <a:cubicBezTo>
                  <a:pt x="2877526" y="224070"/>
                  <a:pt x="2885899" y="210199"/>
                  <a:pt x="2891224" y="196092"/>
                </a:cubicBezTo>
                <a:cubicBezTo>
                  <a:pt x="2896548" y="181985"/>
                  <a:pt x="2899931" y="168227"/>
                  <a:pt x="2901372" y="154820"/>
                </a:cubicBezTo>
                <a:lnTo>
                  <a:pt x="2826392" y="154820"/>
                </a:lnTo>
                <a:lnTo>
                  <a:pt x="2826392" y="141104"/>
                </a:lnTo>
                <a:lnTo>
                  <a:pt x="2902592" y="141104"/>
                </a:lnTo>
                <a:cubicBezTo>
                  <a:pt x="2902737" y="138221"/>
                  <a:pt x="2902826" y="135452"/>
                  <a:pt x="2902858" y="132798"/>
                </a:cubicBezTo>
                <a:cubicBezTo>
                  <a:pt x="2902890" y="130144"/>
                  <a:pt x="2902902" y="127527"/>
                  <a:pt x="2902896" y="124949"/>
                </a:cubicBezTo>
                <a:close/>
                <a:moveTo>
                  <a:pt x="2497817" y="80734"/>
                </a:moveTo>
                <a:cubicBezTo>
                  <a:pt x="2497392" y="85751"/>
                  <a:pt x="2496718" y="90596"/>
                  <a:pt x="2495798" y="95270"/>
                </a:cubicBezTo>
                <a:cubicBezTo>
                  <a:pt x="2494877" y="99943"/>
                  <a:pt x="2493518" y="104560"/>
                  <a:pt x="2491721" y="109119"/>
                </a:cubicBezTo>
                <a:lnTo>
                  <a:pt x="2555729" y="109119"/>
                </a:lnTo>
                <a:lnTo>
                  <a:pt x="2555729" y="80734"/>
                </a:lnTo>
                <a:close/>
                <a:moveTo>
                  <a:pt x="2432894" y="80734"/>
                </a:moveTo>
                <a:cubicBezTo>
                  <a:pt x="2432133" y="85637"/>
                  <a:pt x="2431370" y="90482"/>
                  <a:pt x="2430608" y="95270"/>
                </a:cubicBezTo>
                <a:cubicBezTo>
                  <a:pt x="2429847" y="100058"/>
                  <a:pt x="2429084" y="104674"/>
                  <a:pt x="2428323" y="109119"/>
                </a:cubicBezTo>
                <a:lnTo>
                  <a:pt x="2476176" y="109119"/>
                </a:lnTo>
                <a:cubicBezTo>
                  <a:pt x="2478437" y="104560"/>
                  <a:pt x="2480164" y="99943"/>
                  <a:pt x="2481358" y="95270"/>
                </a:cubicBezTo>
                <a:cubicBezTo>
                  <a:pt x="2482552" y="90596"/>
                  <a:pt x="2483364" y="85751"/>
                  <a:pt x="2483796" y="80734"/>
                </a:cubicBezTo>
                <a:close/>
                <a:moveTo>
                  <a:pt x="2757507" y="80144"/>
                </a:moveTo>
                <a:cubicBezTo>
                  <a:pt x="2764663" y="85033"/>
                  <a:pt x="2771000" y="90037"/>
                  <a:pt x="2776518" y="95155"/>
                </a:cubicBezTo>
                <a:cubicBezTo>
                  <a:pt x="2782036" y="100273"/>
                  <a:pt x="2786774" y="105429"/>
                  <a:pt x="2790730" y="110624"/>
                </a:cubicBezTo>
                <a:cubicBezTo>
                  <a:pt x="2796534" y="106509"/>
                  <a:pt x="2801842" y="102318"/>
                  <a:pt x="2806656" y="98051"/>
                </a:cubicBezTo>
                <a:cubicBezTo>
                  <a:pt x="2811469" y="93784"/>
                  <a:pt x="2815711" y="89440"/>
                  <a:pt x="2819381" y="85021"/>
                </a:cubicBezTo>
                <a:lnTo>
                  <a:pt x="2831268" y="92031"/>
                </a:lnTo>
                <a:cubicBezTo>
                  <a:pt x="2826817" y="97060"/>
                  <a:pt x="2821775" y="102013"/>
                  <a:pt x="2816143" y="106890"/>
                </a:cubicBezTo>
                <a:cubicBezTo>
                  <a:pt x="2810510" y="111767"/>
                  <a:pt x="2804478" y="116567"/>
                  <a:pt x="2798045" y="121292"/>
                </a:cubicBezTo>
                <a:cubicBezTo>
                  <a:pt x="2805449" y="133795"/>
                  <a:pt x="2810300" y="146584"/>
                  <a:pt x="2812599" y="159658"/>
                </a:cubicBezTo>
                <a:cubicBezTo>
                  <a:pt x="2814898" y="172733"/>
                  <a:pt x="2815939" y="186055"/>
                  <a:pt x="2815724" y="199625"/>
                </a:cubicBezTo>
                <a:cubicBezTo>
                  <a:pt x="2815831" y="217361"/>
                  <a:pt x="2814854" y="232563"/>
                  <a:pt x="2812790" y="245231"/>
                </a:cubicBezTo>
                <a:cubicBezTo>
                  <a:pt x="2810726" y="257899"/>
                  <a:pt x="2806929" y="267691"/>
                  <a:pt x="2801398" y="274606"/>
                </a:cubicBezTo>
                <a:cubicBezTo>
                  <a:pt x="2799722" y="276600"/>
                  <a:pt x="2797664" y="278251"/>
                  <a:pt x="2795226" y="279559"/>
                </a:cubicBezTo>
                <a:cubicBezTo>
                  <a:pt x="2792787" y="280867"/>
                  <a:pt x="2789968" y="281756"/>
                  <a:pt x="2786768" y="282226"/>
                </a:cubicBezTo>
                <a:cubicBezTo>
                  <a:pt x="2782164" y="282969"/>
                  <a:pt x="2777198" y="283388"/>
                  <a:pt x="2771870" y="283483"/>
                </a:cubicBezTo>
                <a:cubicBezTo>
                  <a:pt x="2766543" y="283579"/>
                  <a:pt x="2761044" y="283464"/>
                  <a:pt x="2755373" y="283141"/>
                </a:cubicBezTo>
                <a:cubicBezTo>
                  <a:pt x="2755202" y="280950"/>
                  <a:pt x="2754630" y="278626"/>
                  <a:pt x="2753659" y="276168"/>
                </a:cubicBezTo>
                <a:cubicBezTo>
                  <a:pt x="2752687" y="273711"/>
                  <a:pt x="2751430" y="271463"/>
                  <a:pt x="2749886" y="269425"/>
                </a:cubicBezTo>
                <a:cubicBezTo>
                  <a:pt x="2756808" y="269882"/>
                  <a:pt x="2763006" y="270110"/>
                  <a:pt x="2768480" y="270110"/>
                </a:cubicBezTo>
                <a:cubicBezTo>
                  <a:pt x="2773953" y="270110"/>
                  <a:pt x="2778322" y="269882"/>
                  <a:pt x="2781586" y="269425"/>
                </a:cubicBezTo>
                <a:cubicBezTo>
                  <a:pt x="2783840" y="269279"/>
                  <a:pt x="2785732" y="268809"/>
                  <a:pt x="2787263" y="268015"/>
                </a:cubicBezTo>
                <a:cubicBezTo>
                  <a:pt x="2788793" y="267221"/>
                  <a:pt x="2790152" y="266065"/>
                  <a:pt x="2791340" y="264548"/>
                </a:cubicBezTo>
                <a:cubicBezTo>
                  <a:pt x="2795251" y="259703"/>
                  <a:pt x="2798020" y="251638"/>
                  <a:pt x="2799645" y="240354"/>
                </a:cubicBezTo>
                <a:cubicBezTo>
                  <a:pt x="2801271" y="229070"/>
                  <a:pt x="2802058" y="215291"/>
                  <a:pt x="2802008" y="199016"/>
                </a:cubicBezTo>
                <a:cubicBezTo>
                  <a:pt x="2801956" y="192971"/>
                  <a:pt x="2801754" y="186773"/>
                  <a:pt x="2801398" y="180423"/>
                </a:cubicBezTo>
                <a:cubicBezTo>
                  <a:pt x="2792787" y="190367"/>
                  <a:pt x="2782958" y="199816"/>
                  <a:pt x="2771908" y="208769"/>
                </a:cubicBezTo>
                <a:cubicBezTo>
                  <a:pt x="2760860" y="217723"/>
                  <a:pt x="2749963" y="225038"/>
                  <a:pt x="2739218" y="230715"/>
                </a:cubicBezTo>
                <a:cubicBezTo>
                  <a:pt x="2738247" y="228956"/>
                  <a:pt x="2736914" y="226987"/>
                  <a:pt x="2735218" y="224809"/>
                </a:cubicBezTo>
                <a:cubicBezTo>
                  <a:pt x="2733523" y="222631"/>
                  <a:pt x="2731808" y="220739"/>
                  <a:pt x="2730075" y="219133"/>
                </a:cubicBezTo>
                <a:cubicBezTo>
                  <a:pt x="2742806" y="213659"/>
                  <a:pt x="2755519" y="205861"/>
                  <a:pt x="2768213" y="195739"/>
                </a:cubicBezTo>
                <a:cubicBezTo>
                  <a:pt x="2780906" y="185617"/>
                  <a:pt x="2791257" y="174924"/>
                  <a:pt x="2799264" y="163659"/>
                </a:cubicBezTo>
                <a:cubicBezTo>
                  <a:pt x="2798210" y="157728"/>
                  <a:pt x="2796661" y="151911"/>
                  <a:pt x="2794616" y="146209"/>
                </a:cubicBezTo>
                <a:cubicBezTo>
                  <a:pt x="2792572" y="140507"/>
                  <a:pt x="2789955" y="134843"/>
                  <a:pt x="2786768" y="129217"/>
                </a:cubicBezTo>
                <a:cubicBezTo>
                  <a:pt x="2779287" y="133960"/>
                  <a:pt x="2771616" y="138494"/>
                  <a:pt x="2763755" y="142818"/>
                </a:cubicBezTo>
                <a:cubicBezTo>
                  <a:pt x="2755894" y="147143"/>
                  <a:pt x="2747918" y="151143"/>
                  <a:pt x="2739828" y="154820"/>
                </a:cubicBezTo>
                <a:cubicBezTo>
                  <a:pt x="2738704" y="153391"/>
                  <a:pt x="2737294" y="151829"/>
                  <a:pt x="2735599" y="150133"/>
                </a:cubicBezTo>
                <a:cubicBezTo>
                  <a:pt x="2733904" y="148438"/>
                  <a:pt x="2732266" y="146952"/>
                  <a:pt x="2730684" y="145676"/>
                </a:cubicBezTo>
                <a:cubicBezTo>
                  <a:pt x="2739111" y="141853"/>
                  <a:pt x="2747480" y="137687"/>
                  <a:pt x="2755792" y="133179"/>
                </a:cubicBezTo>
                <a:cubicBezTo>
                  <a:pt x="2764104" y="128670"/>
                  <a:pt x="2772093" y="123895"/>
                  <a:pt x="2779757" y="118853"/>
                </a:cubicBezTo>
                <a:cubicBezTo>
                  <a:pt x="2775820" y="113513"/>
                  <a:pt x="2771197" y="108268"/>
                  <a:pt x="2765889" y="103118"/>
                </a:cubicBezTo>
                <a:cubicBezTo>
                  <a:pt x="2760580" y="97968"/>
                  <a:pt x="2754433" y="92952"/>
                  <a:pt x="2747448" y="88069"/>
                </a:cubicBezTo>
                <a:close/>
                <a:moveTo>
                  <a:pt x="5691588" y="77724"/>
                </a:moveTo>
                <a:lnTo>
                  <a:pt x="5787904" y="77724"/>
                </a:lnTo>
                <a:lnTo>
                  <a:pt x="5787904" y="89878"/>
                </a:lnTo>
                <a:lnTo>
                  <a:pt x="5691588" y="89878"/>
                </a:lnTo>
                <a:close/>
                <a:moveTo>
                  <a:pt x="383724" y="77420"/>
                </a:moveTo>
                <a:lnTo>
                  <a:pt x="564471" y="77420"/>
                </a:lnTo>
                <a:lnTo>
                  <a:pt x="564471" y="163030"/>
                </a:lnTo>
                <a:lnTo>
                  <a:pt x="434321" y="163030"/>
                </a:lnTo>
                <a:cubicBezTo>
                  <a:pt x="431864" y="167025"/>
                  <a:pt x="429159" y="171019"/>
                  <a:pt x="426206" y="175013"/>
                </a:cubicBezTo>
                <a:cubicBezTo>
                  <a:pt x="423253" y="179007"/>
                  <a:pt x="420167" y="182849"/>
                  <a:pt x="416948" y="186538"/>
                </a:cubicBezTo>
                <a:lnTo>
                  <a:pt x="547402" y="186538"/>
                </a:lnTo>
                <a:lnTo>
                  <a:pt x="550450" y="185622"/>
                </a:lnTo>
                <a:lnTo>
                  <a:pt x="559594" y="192312"/>
                </a:lnTo>
                <a:cubicBezTo>
                  <a:pt x="551136" y="203702"/>
                  <a:pt x="540773" y="213896"/>
                  <a:pt x="528504" y="222894"/>
                </a:cubicBezTo>
                <a:cubicBezTo>
                  <a:pt x="516236" y="231893"/>
                  <a:pt x="502520" y="239882"/>
                  <a:pt x="487356" y="246863"/>
                </a:cubicBezTo>
                <a:cubicBezTo>
                  <a:pt x="504978" y="252796"/>
                  <a:pt x="523837" y="257623"/>
                  <a:pt x="543935" y="261345"/>
                </a:cubicBezTo>
                <a:cubicBezTo>
                  <a:pt x="564033" y="265067"/>
                  <a:pt x="584797" y="267760"/>
                  <a:pt x="606228" y="269425"/>
                </a:cubicBezTo>
                <a:cubicBezTo>
                  <a:pt x="604539" y="271336"/>
                  <a:pt x="602965" y="273533"/>
                  <a:pt x="601504" y="276016"/>
                </a:cubicBezTo>
                <a:cubicBezTo>
                  <a:pt x="600043" y="278499"/>
                  <a:pt x="598774" y="280772"/>
                  <a:pt x="597694" y="282836"/>
                </a:cubicBezTo>
                <a:cubicBezTo>
                  <a:pt x="574561" y="280728"/>
                  <a:pt x="552171" y="277324"/>
                  <a:pt x="530524" y="272624"/>
                </a:cubicBezTo>
                <a:cubicBezTo>
                  <a:pt x="508877" y="267925"/>
                  <a:pt x="488696" y="261777"/>
                  <a:pt x="469983" y="254180"/>
                </a:cubicBezTo>
                <a:cubicBezTo>
                  <a:pt x="448736" y="262361"/>
                  <a:pt x="426460" y="268941"/>
                  <a:pt x="403155" y="273920"/>
                </a:cubicBezTo>
                <a:cubicBezTo>
                  <a:pt x="379851" y="278899"/>
                  <a:pt x="356813" y="282582"/>
                  <a:pt x="334042" y="284969"/>
                </a:cubicBezTo>
                <a:cubicBezTo>
                  <a:pt x="333540" y="282760"/>
                  <a:pt x="332715" y="280397"/>
                  <a:pt x="331566" y="277883"/>
                </a:cubicBezTo>
                <a:cubicBezTo>
                  <a:pt x="330416" y="275368"/>
                  <a:pt x="329210" y="273158"/>
                  <a:pt x="327946" y="271253"/>
                </a:cubicBezTo>
                <a:cubicBezTo>
                  <a:pt x="348857" y="269462"/>
                  <a:pt x="369977" y="266566"/>
                  <a:pt x="391306" y="262565"/>
                </a:cubicBezTo>
                <a:cubicBezTo>
                  <a:pt x="412636" y="258563"/>
                  <a:pt x="433070" y="253228"/>
                  <a:pt x="452609" y="246558"/>
                </a:cubicBezTo>
                <a:cubicBezTo>
                  <a:pt x="441592" y="241223"/>
                  <a:pt x="431394" y="235278"/>
                  <a:pt x="422015" y="228723"/>
                </a:cubicBezTo>
                <a:cubicBezTo>
                  <a:pt x="412636" y="222168"/>
                  <a:pt x="404343" y="215003"/>
                  <a:pt x="397136" y="207228"/>
                </a:cubicBezTo>
                <a:cubicBezTo>
                  <a:pt x="390709" y="213034"/>
                  <a:pt x="384131" y="218496"/>
                  <a:pt x="377400" y="223616"/>
                </a:cubicBezTo>
                <a:cubicBezTo>
                  <a:pt x="370669" y="228735"/>
                  <a:pt x="363938" y="233436"/>
                  <a:pt x="357207" y="237717"/>
                </a:cubicBezTo>
                <a:cubicBezTo>
                  <a:pt x="356045" y="236383"/>
                  <a:pt x="354406" y="234706"/>
                  <a:pt x="352292" y="232686"/>
                </a:cubicBezTo>
                <a:cubicBezTo>
                  <a:pt x="350177" y="230666"/>
                  <a:pt x="348158" y="228989"/>
                  <a:pt x="346234" y="227655"/>
                </a:cubicBezTo>
                <a:cubicBezTo>
                  <a:pt x="360166" y="219781"/>
                  <a:pt x="373450" y="210309"/>
                  <a:pt x="386087" y="199239"/>
                </a:cubicBezTo>
                <a:cubicBezTo>
                  <a:pt x="398723" y="188169"/>
                  <a:pt x="409417" y="176099"/>
                  <a:pt x="418167" y="163030"/>
                </a:cubicBezTo>
                <a:lnTo>
                  <a:pt x="383724" y="163030"/>
                </a:lnTo>
                <a:close/>
                <a:moveTo>
                  <a:pt x="1420959" y="73762"/>
                </a:moveTo>
                <a:lnTo>
                  <a:pt x="1514532" y="73762"/>
                </a:lnTo>
                <a:lnTo>
                  <a:pt x="1514532" y="102375"/>
                </a:lnTo>
                <a:lnTo>
                  <a:pt x="1420959" y="102375"/>
                </a:lnTo>
                <a:close/>
                <a:moveTo>
                  <a:pt x="3243358" y="58503"/>
                </a:moveTo>
                <a:cubicBezTo>
                  <a:pt x="3247117" y="83243"/>
                  <a:pt x="3251943" y="106534"/>
                  <a:pt x="3257836" y="128378"/>
                </a:cubicBezTo>
                <a:cubicBezTo>
                  <a:pt x="3263729" y="150222"/>
                  <a:pt x="3270993" y="170314"/>
                  <a:pt x="3279629" y="188653"/>
                </a:cubicBezTo>
                <a:cubicBezTo>
                  <a:pt x="3289433" y="170809"/>
                  <a:pt x="3298019" y="151022"/>
                  <a:pt x="3305384" y="129293"/>
                </a:cubicBezTo>
                <a:cubicBezTo>
                  <a:pt x="3312750" y="107563"/>
                  <a:pt x="3318592" y="83966"/>
                  <a:pt x="3322910" y="58503"/>
                </a:cubicBezTo>
                <a:close/>
                <a:moveTo>
                  <a:pt x="6395523" y="55741"/>
                </a:moveTo>
                <a:lnTo>
                  <a:pt x="6395523" y="80772"/>
                </a:lnTo>
                <a:lnTo>
                  <a:pt x="6476600" y="80772"/>
                </a:lnTo>
                <a:lnTo>
                  <a:pt x="6476600" y="55741"/>
                </a:lnTo>
                <a:close/>
                <a:moveTo>
                  <a:pt x="4871352" y="55436"/>
                </a:moveTo>
                <a:lnTo>
                  <a:pt x="4871352" y="153315"/>
                </a:lnTo>
                <a:lnTo>
                  <a:pt x="4908246" y="153315"/>
                </a:lnTo>
                <a:cubicBezTo>
                  <a:pt x="4930162" y="153435"/>
                  <a:pt x="4946476" y="149459"/>
                  <a:pt x="4957185" y="141385"/>
                </a:cubicBezTo>
                <a:cubicBezTo>
                  <a:pt x="4967895" y="133311"/>
                  <a:pt x="4973232" y="120415"/>
                  <a:pt x="4973193" y="102698"/>
                </a:cubicBezTo>
                <a:cubicBezTo>
                  <a:pt x="4973200" y="84987"/>
                  <a:pt x="4967698" y="72613"/>
                  <a:pt x="4956690" y="65574"/>
                </a:cubicBezTo>
                <a:cubicBezTo>
                  <a:pt x="4945682" y="58536"/>
                  <a:pt x="4929127" y="55156"/>
                  <a:pt x="4907027" y="55436"/>
                </a:cubicBezTo>
                <a:close/>
                <a:moveTo>
                  <a:pt x="4642752" y="55436"/>
                </a:moveTo>
                <a:lnTo>
                  <a:pt x="4642752" y="153315"/>
                </a:lnTo>
                <a:lnTo>
                  <a:pt x="4679646" y="153315"/>
                </a:lnTo>
                <a:cubicBezTo>
                  <a:pt x="4701562" y="153435"/>
                  <a:pt x="4717876" y="149459"/>
                  <a:pt x="4728585" y="141385"/>
                </a:cubicBezTo>
                <a:cubicBezTo>
                  <a:pt x="4739296" y="133311"/>
                  <a:pt x="4744632" y="120415"/>
                  <a:pt x="4744593" y="102698"/>
                </a:cubicBezTo>
                <a:cubicBezTo>
                  <a:pt x="4744600" y="84987"/>
                  <a:pt x="4739098" y="72613"/>
                  <a:pt x="4728090" y="65574"/>
                </a:cubicBezTo>
                <a:cubicBezTo>
                  <a:pt x="4717082" y="58536"/>
                  <a:pt x="4700527" y="55156"/>
                  <a:pt x="4678427" y="55436"/>
                </a:cubicBezTo>
                <a:close/>
                <a:moveTo>
                  <a:pt x="4111886" y="51169"/>
                </a:moveTo>
                <a:cubicBezTo>
                  <a:pt x="4097218" y="51175"/>
                  <a:pt x="4085618" y="59470"/>
                  <a:pt x="4077086" y="76053"/>
                </a:cubicBezTo>
                <a:cubicBezTo>
                  <a:pt x="4068555" y="92637"/>
                  <a:pt x="4064197" y="117470"/>
                  <a:pt x="4064013" y="150553"/>
                </a:cubicBezTo>
                <a:cubicBezTo>
                  <a:pt x="4064197" y="184233"/>
                  <a:pt x="4068555" y="209473"/>
                  <a:pt x="4077086" y="226272"/>
                </a:cubicBezTo>
                <a:cubicBezTo>
                  <a:pt x="4085618" y="243071"/>
                  <a:pt x="4097218" y="251467"/>
                  <a:pt x="4111886" y="251460"/>
                </a:cubicBezTo>
                <a:cubicBezTo>
                  <a:pt x="4126407" y="251467"/>
                  <a:pt x="4137918" y="243071"/>
                  <a:pt x="4146418" y="226272"/>
                </a:cubicBezTo>
                <a:cubicBezTo>
                  <a:pt x="4154918" y="209473"/>
                  <a:pt x="4159262" y="184233"/>
                  <a:pt x="4159454" y="150553"/>
                </a:cubicBezTo>
                <a:cubicBezTo>
                  <a:pt x="4159262" y="117470"/>
                  <a:pt x="4154918" y="92637"/>
                  <a:pt x="4146418" y="76053"/>
                </a:cubicBezTo>
                <a:cubicBezTo>
                  <a:pt x="4137918" y="59470"/>
                  <a:pt x="4126407" y="51175"/>
                  <a:pt x="4111886" y="51169"/>
                </a:cubicBezTo>
                <a:close/>
                <a:moveTo>
                  <a:pt x="3902335" y="51169"/>
                </a:moveTo>
                <a:cubicBezTo>
                  <a:pt x="3887667" y="51175"/>
                  <a:pt x="3876068" y="59470"/>
                  <a:pt x="3867536" y="76053"/>
                </a:cubicBezTo>
                <a:cubicBezTo>
                  <a:pt x="3859005" y="92637"/>
                  <a:pt x="3854647" y="117470"/>
                  <a:pt x="3854463" y="150553"/>
                </a:cubicBezTo>
                <a:cubicBezTo>
                  <a:pt x="3854647" y="184233"/>
                  <a:pt x="3859005" y="209473"/>
                  <a:pt x="3867536" y="226272"/>
                </a:cubicBezTo>
                <a:cubicBezTo>
                  <a:pt x="3876068" y="243071"/>
                  <a:pt x="3887667" y="251467"/>
                  <a:pt x="3902335" y="251460"/>
                </a:cubicBezTo>
                <a:cubicBezTo>
                  <a:pt x="3916857" y="251467"/>
                  <a:pt x="3928368" y="243071"/>
                  <a:pt x="3936868" y="226272"/>
                </a:cubicBezTo>
                <a:cubicBezTo>
                  <a:pt x="3945368" y="209473"/>
                  <a:pt x="3949713" y="184233"/>
                  <a:pt x="3949904" y="150553"/>
                </a:cubicBezTo>
                <a:cubicBezTo>
                  <a:pt x="3949713" y="117470"/>
                  <a:pt x="3945368" y="92637"/>
                  <a:pt x="3936868" y="76053"/>
                </a:cubicBezTo>
                <a:cubicBezTo>
                  <a:pt x="3928368" y="59470"/>
                  <a:pt x="3916857" y="51175"/>
                  <a:pt x="3902335" y="51169"/>
                </a:cubicBezTo>
                <a:close/>
                <a:moveTo>
                  <a:pt x="3692785" y="51169"/>
                </a:moveTo>
                <a:cubicBezTo>
                  <a:pt x="3678117" y="51175"/>
                  <a:pt x="3666518" y="59470"/>
                  <a:pt x="3657986" y="76053"/>
                </a:cubicBezTo>
                <a:cubicBezTo>
                  <a:pt x="3649455" y="92637"/>
                  <a:pt x="3645097" y="117470"/>
                  <a:pt x="3644913" y="150553"/>
                </a:cubicBezTo>
                <a:cubicBezTo>
                  <a:pt x="3645097" y="184233"/>
                  <a:pt x="3649455" y="209473"/>
                  <a:pt x="3657986" y="226272"/>
                </a:cubicBezTo>
                <a:cubicBezTo>
                  <a:pt x="3666518" y="243071"/>
                  <a:pt x="3678117" y="251467"/>
                  <a:pt x="3692785" y="251460"/>
                </a:cubicBezTo>
                <a:cubicBezTo>
                  <a:pt x="3707307" y="251467"/>
                  <a:pt x="3718818" y="243071"/>
                  <a:pt x="3727318" y="226272"/>
                </a:cubicBezTo>
                <a:cubicBezTo>
                  <a:pt x="3735818" y="209473"/>
                  <a:pt x="3740163" y="184233"/>
                  <a:pt x="3740354" y="150553"/>
                </a:cubicBezTo>
                <a:cubicBezTo>
                  <a:pt x="3740163" y="117470"/>
                  <a:pt x="3735818" y="92637"/>
                  <a:pt x="3727318" y="76053"/>
                </a:cubicBezTo>
                <a:cubicBezTo>
                  <a:pt x="3718818" y="59470"/>
                  <a:pt x="3707307" y="51175"/>
                  <a:pt x="3692785" y="51169"/>
                </a:cubicBezTo>
                <a:close/>
                <a:moveTo>
                  <a:pt x="2128704" y="46901"/>
                </a:moveTo>
                <a:cubicBezTo>
                  <a:pt x="2123529" y="53474"/>
                  <a:pt x="2118030" y="60008"/>
                  <a:pt x="2112207" y="66504"/>
                </a:cubicBezTo>
                <a:cubicBezTo>
                  <a:pt x="2106384" y="73000"/>
                  <a:pt x="2100199" y="79382"/>
                  <a:pt x="2093652" y="85649"/>
                </a:cubicBezTo>
                <a:lnTo>
                  <a:pt x="2184788" y="85649"/>
                </a:lnTo>
                <a:cubicBezTo>
                  <a:pt x="2190045" y="80183"/>
                  <a:pt x="2195227" y="74030"/>
                  <a:pt x="2200332" y="67191"/>
                </a:cubicBezTo>
                <a:cubicBezTo>
                  <a:pt x="2205438" y="60351"/>
                  <a:pt x="2210010" y="53588"/>
                  <a:pt x="2214048" y="46901"/>
                </a:cubicBezTo>
                <a:close/>
                <a:moveTo>
                  <a:pt x="3329311" y="43568"/>
                </a:moveTo>
                <a:lnTo>
                  <a:pt x="3338456" y="46311"/>
                </a:lnTo>
                <a:cubicBezTo>
                  <a:pt x="3333839" y="78461"/>
                  <a:pt x="3327222" y="107658"/>
                  <a:pt x="3318605" y="133903"/>
                </a:cubicBezTo>
                <a:cubicBezTo>
                  <a:pt x="3309988" y="160147"/>
                  <a:pt x="3299638" y="183477"/>
                  <a:pt x="3287554" y="203893"/>
                </a:cubicBezTo>
                <a:cubicBezTo>
                  <a:pt x="3295606" y="218269"/>
                  <a:pt x="3304877" y="231121"/>
                  <a:pt x="3315367" y="242450"/>
                </a:cubicBezTo>
                <a:cubicBezTo>
                  <a:pt x="3325857" y="253778"/>
                  <a:pt x="3337719" y="263278"/>
                  <a:pt x="3350952" y="270949"/>
                </a:cubicBezTo>
                <a:cubicBezTo>
                  <a:pt x="3349060" y="272371"/>
                  <a:pt x="3347130" y="274098"/>
                  <a:pt x="3345161" y="276130"/>
                </a:cubicBezTo>
                <a:cubicBezTo>
                  <a:pt x="3343192" y="278162"/>
                  <a:pt x="3341567" y="280194"/>
                  <a:pt x="3340284" y="282226"/>
                </a:cubicBezTo>
                <a:cubicBezTo>
                  <a:pt x="3327673" y="274454"/>
                  <a:pt x="3316320" y="265157"/>
                  <a:pt x="3306223" y="254337"/>
                </a:cubicBezTo>
                <a:cubicBezTo>
                  <a:pt x="3296126" y="243517"/>
                  <a:pt x="3287058" y="231172"/>
                  <a:pt x="3279019" y="217304"/>
                </a:cubicBezTo>
                <a:cubicBezTo>
                  <a:pt x="3269545" y="231636"/>
                  <a:pt x="3259461" y="244425"/>
                  <a:pt x="3248768" y="255670"/>
                </a:cubicBezTo>
                <a:cubicBezTo>
                  <a:pt x="3238075" y="266916"/>
                  <a:pt x="3226924" y="276581"/>
                  <a:pt x="3215316" y="284665"/>
                </a:cubicBezTo>
                <a:cubicBezTo>
                  <a:pt x="3214053" y="282747"/>
                  <a:pt x="3212541" y="280715"/>
                  <a:pt x="3210782" y="278569"/>
                </a:cubicBezTo>
                <a:cubicBezTo>
                  <a:pt x="3209023" y="276422"/>
                  <a:pt x="3207284" y="274695"/>
                  <a:pt x="3205563" y="273387"/>
                </a:cubicBezTo>
                <a:cubicBezTo>
                  <a:pt x="3217494" y="265576"/>
                  <a:pt x="3228988" y="255747"/>
                  <a:pt x="3240043" y="243898"/>
                </a:cubicBezTo>
                <a:cubicBezTo>
                  <a:pt x="3251098" y="232048"/>
                  <a:pt x="3261449" y="218409"/>
                  <a:pt x="3271094" y="202978"/>
                </a:cubicBezTo>
                <a:cubicBezTo>
                  <a:pt x="3261246" y="183109"/>
                  <a:pt x="3252978" y="161049"/>
                  <a:pt x="3246292" y="136798"/>
                </a:cubicBezTo>
                <a:cubicBezTo>
                  <a:pt x="3239605" y="112548"/>
                  <a:pt x="3234157" y="86449"/>
                  <a:pt x="3229947" y="58503"/>
                </a:cubicBezTo>
                <a:lnTo>
                  <a:pt x="3211964" y="58503"/>
                </a:lnTo>
                <a:lnTo>
                  <a:pt x="3211964" y="44482"/>
                </a:lnTo>
                <a:lnTo>
                  <a:pt x="3326873" y="44482"/>
                </a:lnTo>
                <a:close/>
                <a:moveTo>
                  <a:pt x="2569750" y="42329"/>
                </a:moveTo>
                <a:lnTo>
                  <a:pt x="2569750" y="68885"/>
                </a:lnTo>
                <a:lnTo>
                  <a:pt x="2623090" y="68885"/>
                </a:lnTo>
                <a:lnTo>
                  <a:pt x="2623090" y="42329"/>
                </a:lnTo>
                <a:close/>
                <a:moveTo>
                  <a:pt x="2498122" y="42329"/>
                </a:moveTo>
                <a:lnTo>
                  <a:pt x="2498122" y="67359"/>
                </a:lnTo>
                <a:lnTo>
                  <a:pt x="2498122" y="68885"/>
                </a:lnTo>
                <a:lnTo>
                  <a:pt x="2555729" y="68885"/>
                </a:lnTo>
                <a:lnTo>
                  <a:pt x="2555729" y="42329"/>
                </a:lnTo>
                <a:close/>
                <a:moveTo>
                  <a:pt x="5049622" y="40234"/>
                </a:moveTo>
                <a:lnTo>
                  <a:pt x="5208080" y="40234"/>
                </a:lnTo>
                <a:lnTo>
                  <a:pt x="5208080" y="55741"/>
                </a:lnTo>
                <a:lnTo>
                  <a:pt x="5137976" y="55741"/>
                </a:lnTo>
                <a:lnTo>
                  <a:pt x="5137976" y="262395"/>
                </a:lnTo>
                <a:lnTo>
                  <a:pt x="5119420" y="262395"/>
                </a:lnTo>
                <a:lnTo>
                  <a:pt x="5119420" y="55741"/>
                </a:lnTo>
                <a:lnTo>
                  <a:pt x="5049622" y="55741"/>
                </a:lnTo>
                <a:close/>
                <a:moveTo>
                  <a:pt x="4853102" y="40234"/>
                </a:moveTo>
                <a:lnTo>
                  <a:pt x="4910686" y="40234"/>
                </a:lnTo>
                <a:cubicBezTo>
                  <a:pt x="4936075" y="39959"/>
                  <a:pt x="4955874" y="44614"/>
                  <a:pt x="4970084" y="54200"/>
                </a:cubicBezTo>
                <a:cubicBezTo>
                  <a:pt x="4984294" y="63785"/>
                  <a:pt x="4991514" y="79951"/>
                  <a:pt x="4991748" y="102698"/>
                </a:cubicBezTo>
                <a:cubicBezTo>
                  <a:pt x="4991508" y="124917"/>
                  <a:pt x="4984376" y="141452"/>
                  <a:pt x="4970350" y="152302"/>
                </a:cubicBezTo>
                <a:cubicBezTo>
                  <a:pt x="4956325" y="163152"/>
                  <a:pt x="4936844" y="168557"/>
                  <a:pt x="4911906" y="168517"/>
                </a:cubicBezTo>
                <a:lnTo>
                  <a:pt x="4871352" y="168517"/>
                </a:lnTo>
                <a:lnTo>
                  <a:pt x="4871352" y="262395"/>
                </a:lnTo>
                <a:lnTo>
                  <a:pt x="4853102" y="262395"/>
                </a:lnTo>
                <a:close/>
                <a:moveTo>
                  <a:pt x="4624502" y="40234"/>
                </a:moveTo>
                <a:lnTo>
                  <a:pt x="4682086" y="40234"/>
                </a:lnTo>
                <a:cubicBezTo>
                  <a:pt x="4707474" y="39959"/>
                  <a:pt x="4727274" y="44614"/>
                  <a:pt x="4741484" y="54200"/>
                </a:cubicBezTo>
                <a:cubicBezTo>
                  <a:pt x="4755693" y="63785"/>
                  <a:pt x="4762914" y="79951"/>
                  <a:pt x="4763148" y="102698"/>
                </a:cubicBezTo>
                <a:cubicBezTo>
                  <a:pt x="4762908" y="124917"/>
                  <a:pt x="4755776" y="141452"/>
                  <a:pt x="4741750" y="152302"/>
                </a:cubicBezTo>
                <a:cubicBezTo>
                  <a:pt x="4727725" y="163152"/>
                  <a:pt x="4708244" y="168557"/>
                  <a:pt x="4683306" y="168517"/>
                </a:cubicBezTo>
                <a:lnTo>
                  <a:pt x="4642752" y="168517"/>
                </a:lnTo>
                <a:lnTo>
                  <a:pt x="4642752" y="262395"/>
                </a:lnTo>
                <a:lnTo>
                  <a:pt x="4624502" y="262395"/>
                </a:lnTo>
                <a:close/>
                <a:moveTo>
                  <a:pt x="3435706" y="40234"/>
                </a:moveTo>
                <a:lnTo>
                  <a:pt x="3537189" y="40234"/>
                </a:lnTo>
                <a:lnTo>
                  <a:pt x="3537189" y="55741"/>
                </a:lnTo>
                <a:lnTo>
                  <a:pt x="3451555" y="55741"/>
                </a:lnTo>
                <a:lnTo>
                  <a:pt x="3445154" y="130428"/>
                </a:lnTo>
                <a:cubicBezTo>
                  <a:pt x="3450419" y="127191"/>
                  <a:pt x="3456044" y="124619"/>
                  <a:pt x="3462033" y="122713"/>
                </a:cubicBezTo>
                <a:cubicBezTo>
                  <a:pt x="3468021" y="120807"/>
                  <a:pt x="3474790" y="119831"/>
                  <a:pt x="3482340" y="119787"/>
                </a:cubicBezTo>
                <a:cubicBezTo>
                  <a:pt x="3501084" y="119671"/>
                  <a:pt x="3516622" y="125381"/>
                  <a:pt x="3528956" y="136916"/>
                </a:cubicBezTo>
                <a:cubicBezTo>
                  <a:pt x="3541289" y="148452"/>
                  <a:pt x="3547683" y="166510"/>
                  <a:pt x="3548139" y="191091"/>
                </a:cubicBezTo>
                <a:cubicBezTo>
                  <a:pt x="3547936" y="207186"/>
                  <a:pt x="3544552" y="220827"/>
                  <a:pt x="3537989" y="232015"/>
                </a:cubicBezTo>
                <a:cubicBezTo>
                  <a:pt x="3531424" y="243203"/>
                  <a:pt x="3522896" y="251714"/>
                  <a:pt x="3512404" y="257549"/>
                </a:cubicBezTo>
                <a:cubicBezTo>
                  <a:pt x="3501911" y="263384"/>
                  <a:pt x="3490671" y="266320"/>
                  <a:pt x="3478682" y="266357"/>
                </a:cubicBezTo>
                <a:cubicBezTo>
                  <a:pt x="3461652" y="266029"/>
                  <a:pt x="3447707" y="262962"/>
                  <a:pt x="3436849" y="257156"/>
                </a:cubicBezTo>
                <a:cubicBezTo>
                  <a:pt x="3425990" y="251349"/>
                  <a:pt x="3417075" y="244776"/>
                  <a:pt x="3410102" y="237435"/>
                </a:cubicBezTo>
                <a:lnTo>
                  <a:pt x="3419856" y="224934"/>
                </a:lnTo>
                <a:cubicBezTo>
                  <a:pt x="3426073" y="231896"/>
                  <a:pt x="3433756" y="237943"/>
                  <a:pt x="3442907" y="243076"/>
                </a:cubicBezTo>
                <a:cubicBezTo>
                  <a:pt x="3452057" y="248208"/>
                  <a:pt x="3463779" y="250902"/>
                  <a:pt x="3478073" y="251156"/>
                </a:cubicBezTo>
                <a:cubicBezTo>
                  <a:pt x="3492500" y="250927"/>
                  <a:pt x="3504641" y="245515"/>
                  <a:pt x="3514496" y="234920"/>
                </a:cubicBezTo>
                <a:cubicBezTo>
                  <a:pt x="3524352" y="224325"/>
                  <a:pt x="3529482" y="209918"/>
                  <a:pt x="3529889" y="191701"/>
                </a:cubicBezTo>
                <a:cubicBezTo>
                  <a:pt x="3529711" y="173851"/>
                  <a:pt x="3525114" y="159927"/>
                  <a:pt x="3516097" y="149929"/>
                </a:cubicBezTo>
                <a:cubicBezTo>
                  <a:pt x="3507080" y="139931"/>
                  <a:pt x="3494710" y="134849"/>
                  <a:pt x="3478987" y="134684"/>
                </a:cubicBezTo>
                <a:cubicBezTo>
                  <a:pt x="3471062" y="134735"/>
                  <a:pt x="3464052" y="136005"/>
                  <a:pt x="3457956" y="138495"/>
                </a:cubicBezTo>
                <a:cubicBezTo>
                  <a:pt x="3451860" y="140986"/>
                  <a:pt x="3445764" y="144391"/>
                  <a:pt x="3439668" y="148710"/>
                </a:cubicBezTo>
                <a:lnTo>
                  <a:pt x="3428086" y="141697"/>
                </a:lnTo>
                <a:close/>
                <a:moveTo>
                  <a:pt x="3111075" y="37777"/>
                </a:moveTo>
                <a:lnTo>
                  <a:pt x="3111075" y="87154"/>
                </a:lnTo>
                <a:lnTo>
                  <a:pt x="3172644" y="87154"/>
                </a:lnTo>
                <a:lnTo>
                  <a:pt x="3172644" y="37777"/>
                </a:lnTo>
                <a:close/>
                <a:moveTo>
                  <a:pt x="14593" y="36843"/>
                </a:moveTo>
                <a:lnTo>
                  <a:pt x="14593" y="253899"/>
                </a:lnTo>
                <a:lnTo>
                  <a:pt x="235306" y="253899"/>
                </a:lnTo>
                <a:lnTo>
                  <a:pt x="235306" y="36843"/>
                </a:lnTo>
                <a:close/>
                <a:moveTo>
                  <a:pt x="4111886" y="36272"/>
                </a:moveTo>
                <a:cubicBezTo>
                  <a:pt x="4132212" y="36213"/>
                  <a:pt x="4148111" y="45619"/>
                  <a:pt x="4159583" y="64489"/>
                </a:cubicBezTo>
                <a:cubicBezTo>
                  <a:pt x="4171056" y="83360"/>
                  <a:pt x="4176892" y="112048"/>
                  <a:pt x="4177094" y="150553"/>
                </a:cubicBezTo>
                <a:cubicBezTo>
                  <a:pt x="4176892" y="189522"/>
                  <a:pt x="4171056" y="218578"/>
                  <a:pt x="4159583" y="237721"/>
                </a:cubicBezTo>
                <a:cubicBezTo>
                  <a:pt x="4148111" y="256865"/>
                  <a:pt x="4132212" y="266410"/>
                  <a:pt x="4111886" y="266357"/>
                </a:cubicBezTo>
                <a:cubicBezTo>
                  <a:pt x="4091413" y="266410"/>
                  <a:pt x="4075425" y="256865"/>
                  <a:pt x="4063921" y="237721"/>
                </a:cubicBezTo>
                <a:cubicBezTo>
                  <a:pt x="4052417" y="218578"/>
                  <a:pt x="4046568" y="189522"/>
                  <a:pt x="4046372" y="150553"/>
                </a:cubicBezTo>
                <a:cubicBezTo>
                  <a:pt x="4046568" y="112048"/>
                  <a:pt x="4052417" y="83360"/>
                  <a:pt x="4063921" y="64489"/>
                </a:cubicBezTo>
                <a:cubicBezTo>
                  <a:pt x="4075425" y="45619"/>
                  <a:pt x="4091413" y="36213"/>
                  <a:pt x="4111886" y="36272"/>
                </a:cubicBezTo>
                <a:close/>
                <a:moveTo>
                  <a:pt x="3902335" y="36272"/>
                </a:moveTo>
                <a:cubicBezTo>
                  <a:pt x="3922662" y="36213"/>
                  <a:pt x="3938561" y="45619"/>
                  <a:pt x="3950033" y="64489"/>
                </a:cubicBezTo>
                <a:cubicBezTo>
                  <a:pt x="3961505" y="83360"/>
                  <a:pt x="3967342" y="112048"/>
                  <a:pt x="3967544" y="150553"/>
                </a:cubicBezTo>
                <a:cubicBezTo>
                  <a:pt x="3967342" y="189522"/>
                  <a:pt x="3961505" y="218578"/>
                  <a:pt x="3950033" y="237721"/>
                </a:cubicBezTo>
                <a:cubicBezTo>
                  <a:pt x="3938561" y="256865"/>
                  <a:pt x="3922662" y="266410"/>
                  <a:pt x="3902335" y="266357"/>
                </a:cubicBezTo>
                <a:cubicBezTo>
                  <a:pt x="3881863" y="266410"/>
                  <a:pt x="3865875" y="256865"/>
                  <a:pt x="3854371" y="237721"/>
                </a:cubicBezTo>
                <a:cubicBezTo>
                  <a:pt x="3842867" y="218578"/>
                  <a:pt x="3837018" y="189522"/>
                  <a:pt x="3836822" y="150553"/>
                </a:cubicBezTo>
                <a:cubicBezTo>
                  <a:pt x="3837018" y="112048"/>
                  <a:pt x="3842867" y="83360"/>
                  <a:pt x="3854371" y="64489"/>
                </a:cubicBezTo>
                <a:cubicBezTo>
                  <a:pt x="3865875" y="45619"/>
                  <a:pt x="3881863" y="36213"/>
                  <a:pt x="3902335" y="36272"/>
                </a:cubicBezTo>
                <a:close/>
                <a:moveTo>
                  <a:pt x="3692785" y="36272"/>
                </a:moveTo>
                <a:cubicBezTo>
                  <a:pt x="3713112" y="36213"/>
                  <a:pt x="3729011" y="45619"/>
                  <a:pt x="3740483" y="64489"/>
                </a:cubicBezTo>
                <a:cubicBezTo>
                  <a:pt x="3751955" y="83360"/>
                  <a:pt x="3757792" y="112048"/>
                  <a:pt x="3757994" y="150553"/>
                </a:cubicBezTo>
                <a:cubicBezTo>
                  <a:pt x="3757792" y="189522"/>
                  <a:pt x="3751955" y="218578"/>
                  <a:pt x="3740483" y="237721"/>
                </a:cubicBezTo>
                <a:cubicBezTo>
                  <a:pt x="3729011" y="256865"/>
                  <a:pt x="3713112" y="266410"/>
                  <a:pt x="3692785" y="266357"/>
                </a:cubicBezTo>
                <a:cubicBezTo>
                  <a:pt x="3672313" y="266410"/>
                  <a:pt x="3656325" y="256865"/>
                  <a:pt x="3644821" y="237721"/>
                </a:cubicBezTo>
                <a:cubicBezTo>
                  <a:pt x="3633317" y="218578"/>
                  <a:pt x="3627468" y="189522"/>
                  <a:pt x="3627272" y="150553"/>
                </a:cubicBezTo>
                <a:cubicBezTo>
                  <a:pt x="3627468" y="112048"/>
                  <a:pt x="3633317" y="83360"/>
                  <a:pt x="3644821" y="64489"/>
                </a:cubicBezTo>
                <a:cubicBezTo>
                  <a:pt x="3656325" y="45619"/>
                  <a:pt x="3672313" y="36213"/>
                  <a:pt x="3692785" y="36272"/>
                </a:cubicBezTo>
                <a:close/>
                <a:moveTo>
                  <a:pt x="4263828" y="26499"/>
                </a:moveTo>
                <a:lnTo>
                  <a:pt x="4522908" y="26499"/>
                </a:lnTo>
                <a:lnTo>
                  <a:pt x="4522908" y="40520"/>
                </a:lnTo>
                <a:lnTo>
                  <a:pt x="4400684" y="40520"/>
                </a:lnTo>
                <a:cubicBezTo>
                  <a:pt x="4397604" y="47632"/>
                  <a:pt x="4394390" y="54820"/>
                  <a:pt x="4391044" y="62084"/>
                </a:cubicBezTo>
                <a:cubicBezTo>
                  <a:pt x="4387698" y="69349"/>
                  <a:pt x="4384408" y="76080"/>
                  <a:pt x="4381176" y="82277"/>
                </a:cubicBezTo>
                <a:lnTo>
                  <a:pt x="4489990" y="82277"/>
                </a:lnTo>
                <a:lnTo>
                  <a:pt x="4489990" y="224314"/>
                </a:lnTo>
                <a:lnTo>
                  <a:pt x="4474750" y="224314"/>
                </a:lnTo>
                <a:lnTo>
                  <a:pt x="4474750" y="96298"/>
                </a:lnTo>
                <a:lnTo>
                  <a:pt x="4311072" y="96298"/>
                </a:lnTo>
                <a:lnTo>
                  <a:pt x="4311072" y="224314"/>
                </a:lnTo>
                <a:lnTo>
                  <a:pt x="4296442" y="224314"/>
                </a:lnTo>
                <a:lnTo>
                  <a:pt x="4296442" y="82277"/>
                </a:lnTo>
                <a:lnTo>
                  <a:pt x="4365632" y="82277"/>
                </a:lnTo>
                <a:cubicBezTo>
                  <a:pt x="4368895" y="76156"/>
                  <a:pt x="4372121" y="69349"/>
                  <a:pt x="4375309" y="61856"/>
                </a:cubicBezTo>
                <a:cubicBezTo>
                  <a:pt x="4378496" y="54363"/>
                  <a:pt x="4381265" y="47251"/>
                  <a:pt x="4383614" y="40520"/>
                </a:cubicBezTo>
                <a:lnTo>
                  <a:pt x="4263828" y="40520"/>
                </a:lnTo>
                <a:close/>
                <a:moveTo>
                  <a:pt x="3074194" y="24061"/>
                </a:moveTo>
                <a:lnTo>
                  <a:pt x="3211354" y="24061"/>
                </a:lnTo>
                <a:lnTo>
                  <a:pt x="3211354" y="37777"/>
                </a:lnTo>
                <a:lnTo>
                  <a:pt x="3186970" y="37777"/>
                </a:lnTo>
                <a:lnTo>
                  <a:pt x="3186970" y="206941"/>
                </a:lnTo>
                <a:lnTo>
                  <a:pt x="3213792" y="202064"/>
                </a:lnTo>
                <a:lnTo>
                  <a:pt x="3214707" y="215170"/>
                </a:lnTo>
                <a:lnTo>
                  <a:pt x="3186970" y="220352"/>
                </a:lnTo>
                <a:lnTo>
                  <a:pt x="3186970" y="284360"/>
                </a:lnTo>
                <a:lnTo>
                  <a:pt x="3172644" y="284360"/>
                </a:lnTo>
                <a:lnTo>
                  <a:pt x="3172644" y="223095"/>
                </a:lnTo>
                <a:cubicBezTo>
                  <a:pt x="3154686" y="226448"/>
                  <a:pt x="3137414" y="229572"/>
                  <a:pt x="3120828" y="232468"/>
                </a:cubicBezTo>
                <a:cubicBezTo>
                  <a:pt x="3104242" y="235363"/>
                  <a:pt x="3089104" y="238030"/>
                  <a:pt x="3075413" y="240469"/>
                </a:cubicBezTo>
                <a:lnTo>
                  <a:pt x="3072060" y="226143"/>
                </a:lnTo>
                <a:lnTo>
                  <a:pt x="3096749" y="222181"/>
                </a:lnTo>
                <a:lnTo>
                  <a:pt x="3096749" y="37777"/>
                </a:lnTo>
                <a:lnTo>
                  <a:pt x="3074194" y="37777"/>
                </a:lnTo>
                <a:close/>
                <a:moveTo>
                  <a:pt x="5314169" y="22841"/>
                </a:moveTo>
                <a:lnTo>
                  <a:pt x="5519604" y="22841"/>
                </a:lnTo>
                <a:lnTo>
                  <a:pt x="5519604" y="129217"/>
                </a:lnTo>
                <a:lnTo>
                  <a:pt x="5314169" y="129217"/>
                </a:lnTo>
                <a:lnTo>
                  <a:pt x="5314169" y="115501"/>
                </a:lnTo>
                <a:lnTo>
                  <a:pt x="5505583" y="115501"/>
                </a:lnTo>
                <a:lnTo>
                  <a:pt x="5505583" y="81973"/>
                </a:lnTo>
                <a:lnTo>
                  <a:pt x="5327580" y="81973"/>
                </a:lnTo>
                <a:lnTo>
                  <a:pt x="5327580" y="69781"/>
                </a:lnTo>
                <a:lnTo>
                  <a:pt x="5505583" y="69781"/>
                </a:lnTo>
                <a:lnTo>
                  <a:pt x="5505583" y="36557"/>
                </a:lnTo>
                <a:lnTo>
                  <a:pt x="5314169" y="36557"/>
                </a:lnTo>
                <a:close/>
                <a:moveTo>
                  <a:pt x="0" y="22251"/>
                </a:moveTo>
                <a:lnTo>
                  <a:pt x="250203" y="22251"/>
                </a:lnTo>
                <a:lnTo>
                  <a:pt x="250203" y="284341"/>
                </a:lnTo>
                <a:lnTo>
                  <a:pt x="235306" y="284341"/>
                </a:lnTo>
                <a:lnTo>
                  <a:pt x="235306" y="267881"/>
                </a:lnTo>
                <a:lnTo>
                  <a:pt x="14593" y="267881"/>
                </a:lnTo>
                <a:lnTo>
                  <a:pt x="14593" y="284341"/>
                </a:lnTo>
                <a:lnTo>
                  <a:pt x="0" y="284341"/>
                </a:lnTo>
                <a:close/>
                <a:moveTo>
                  <a:pt x="1032948" y="9430"/>
                </a:moveTo>
                <a:lnTo>
                  <a:pt x="1267644" y="9430"/>
                </a:lnTo>
                <a:lnTo>
                  <a:pt x="1267644" y="132265"/>
                </a:lnTo>
                <a:lnTo>
                  <a:pt x="1032948" y="132265"/>
                </a:lnTo>
                <a:lnTo>
                  <a:pt x="1032948" y="93250"/>
                </a:lnTo>
                <a:lnTo>
                  <a:pt x="1225277" y="93250"/>
                </a:lnTo>
                <a:lnTo>
                  <a:pt x="1225277" y="86240"/>
                </a:lnTo>
                <a:lnTo>
                  <a:pt x="1046360" y="86240"/>
                </a:lnTo>
                <a:lnTo>
                  <a:pt x="1046360" y="56369"/>
                </a:lnTo>
                <a:lnTo>
                  <a:pt x="1225277" y="56369"/>
                </a:lnTo>
                <a:lnTo>
                  <a:pt x="1225277" y="48445"/>
                </a:lnTo>
                <a:lnTo>
                  <a:pt x="1032948" y="48445"/>
                </a:lnTo>
                <a:close/>
                <a:moveTo>
                  <a:pt x="2812066" y="8821"/>
                </a:moveTo>
                <a:lnTo>
                  <a:pt x="2826696" y="8821"/>
                </a:lnTo>
                <a:lnTo>
                  <a:pt x="2826696" y="34729"/>
                </a:lnTo>
                <a:lnTo>
                  <a:pt x="2911735" y="34729"/>
                </a:lnTo>
                <a:lnTo>
                  <a:pt x="2911735" y="8821"/>
                </a:lnTo>
                <a:lnTo>
                  <a:pt x="2926061" y="8821"/>
                </a:lnTo>
                <a:lnTo>
                  <a:pt x="2926061" y="34729"/>
                </a:lnTo>
                <a:lnTo>
                  <a:pt x="3001651" y="34729"/>
                </a:lnTo>
                <a:lnTo>
                  <a:pt x="3001651" y="48445"/>
                </a:lnTo>
                <a:lnTo>
                  <a:pt x="2926061" y="48445"/>
                </a:lnTo>
                <a:lnTo>
                  <a:pt x="2926061" y="75267"/>
                </a:lnTo>
                <a:lnTo>
                  <a:pt x="2911735" y="75267"/>
                </a:lnTo>
                <a:lnTo>
                  <a:pt x="2911735" y="48445"/>
                </a:lnTo>
                <a:lnTo>
                  <a:pt x="2826696" y="48445"/>
                </a:lnTo>
                <a:lnTo>
                  <a:pt x="2826696" y="76181"/>
                </a:lnTo>
                <a:lnTo>
                  <a:pt x="2812066" y="76181"/>
                </a:lnTo>
                <a:lnTo>
                  <a:pt x="2812066" y="48445"/>
                </a:lnTo>
                <a:lnTo>
                  <a:pt x="2736476" y="48445"/>
                </a:lnTo>
                <a:lnTo>
                  <a:pt x="2736476" y="34729"/>
                </a:lnTo>
                <a:lnTo>
                  <a:pt x="2812066" y="34729"/>
                </a:lnTo>
                <a:close/>
                <a:moveTo>
                  <a:pt x="5795830" y="8535"/>
                </a:moveTo>
                <a:lnTo>
                  <a:pt x="5810154" y="8535"/>
                </a:lnTo>
                <a:cubicBezTo>
                  <a:pt x="5810510" y="19863"/>
                  <a:pt x="5811323" y="30734"/>
                  <a:pt x="5812594" y="41148"/>
                </a:cubicBezTo>
                <a:lnTo>
                  <a:pt x="5908605" y="41148"/>
                </a:lnTo>
                <a:lnTo>
                  <a:pt x="5908605" y="53912"/>
                </a:lnTo>
                <a:lnTo>
                  <a:pt x="5814117" y="53912"/>
                </a:lnTo>
                <a:cubicBezTo>
                  <a:pt x="5816588" y="70124"/>
                  <a:pt x="5819800" y="85115"/>
                  <a:pt x="5823756" y="98886"/>
                </a:cubicBezTo>
                <a:cubicBezTo>
                  <a:pt x="5827713" y="112658"/>
                  <a:pt x="5832222" y="124899"/>
                  <a:pt x="5837282" y="135611"/>
                </a:cubicBezTo>
                <a:cubicBezTo>
                  <a:pt x="5844762" y="126311"/>
                  <a:pt x="5851519" y="116419"/>
                  <a:pt x="5857551" y="105935"/>
                </a:cubicBezTo>
                <a:cubicBezTo>
                  <a:pt x="5863584" y="95452"/>
                  <a:pt x="5868816" y="84420"/>
                  <a:pt x="5873248" y="72840"/>
                </a:cubicBezTo>
                <a:lnTo>
                  <a:pt x="5886660" y="76198"/>
                </a:lnTo>
                <a:cubicBezTo>
                  <a:pt x="5881313" y="90066"/>
                  <a:pt x="5875090" y="103078"/>
                  <a:pt x="5867990" y="115234"/>
                </a:cubicBezTo>
                <a:cubicBezTo>
                  <a:pt x="5860891" y="127389"/>
                  <a:pt x="5852992" y="138657"/>
                  <a:pt x="5844292" y="149036"/>
                </a:cubicBezTo>
                <a:cubicBezTo>
                  <a:pt x="5850757" y="160367"/>
                  <a:pt x="5857488" y="169075"/>
                  <a:pt x="5864486" y="175160"/>
                </a:cubicBezTo>
                <a:cubicBezTo>
                  <a:pt x="5871483" y="181246"/>
                  <a:pt x="5878367" y="184321"/>
                  <a:pt x="5885136" y="184385"/>
                </a:cubicBezTo>
                <a:cubicBezTo>
                  <a:pt x="5888755" y="184371"/>
                  <a:pt x="5891498" y="181270"/>
                  <a:pt x="5893366" y="175082"/>
                </a:cubicBezTo>
                <a:cubicBezTo>
                  <a:pt x="5895232" y="168894"/>
                  <a:pt x="5896451" y="158788"/>
                  <a:pt x="5897022" y="144764"/>
                </a:cubicBezTo>
                <a:cubicBezTo>
                  <a:pt x="5898769" y="146309"/>
                  <a:pt x="5900763" y="147644"/>
                  <a:pt x="5903005" y="148769"/>
                </a:cubicBezTo>
                <a:cubicBezTo>
                  <a:pt x="5905246" y="149894"/>
                  <a:pt x="5907316" y="150695"/>
                  <a:pt x="5909215" y="151171"/>
                </a:cubicBezTo>
                <a:cubicBezTo>
                  <a:pt x="5908148" y="168725"/>
                  <a:pt x="5905786" y="181003"/>
                  <a:pt x="5902128" y="188006"/>
                </a:cubicBezTo>
                <a:cubicBezTo>
                  <a:pt x="5898471" y="195009"/>
                  <a:pt x="5892603" y="198374"/>
                  <a:pt x="5884526" y="198101"/>
                </a:cubicBezTo>
                <a:cubicBezTo>
                  <a:pt x="5875471" y="197999"/>
                  <a:pt x="5866682" y="194622"/>
                  <a:pt x="5858161" y="187969"/>
                </a:cubicBezTo>
                <a:cubicBezTo>
                  <a:pt x="5849640" y="181316"/>
                  <a:pt x="5841765" y="171999"/>
                  <a:pt x="5834538" y="160019"/>
                </a:cubicBezTo>
                <a:cubicBezTo>
                  <a:pt x="5827966" y="166848"/>
                  <a:pt x="5821070" y="173191"/>
                  <a:pt x="5813850" y="179047"/>
                </a:cubicBezTo>
                <a:cubicBezTo>
                  <a:pt x="5806630" y="184903"/>
                  <a:pt x="5799202" y="190340"/>
                  <a:pt x="5791562" y="195358"/>
                </a:cubicBezTo>
                <a:cubicBezTo>
                  <a:pt x="5790381" y="193891"/>
                  <a:pt x="5788705" y="192177"/>
                  <a:pt x="5786533" y="190215"/>
                </a:cubicBezTo>
                <a:cubicBezTo>
                  <a:pt x="5784361" y="188252"/>
                  <a:pt x="5782380" y="186614"/>
                  <a:pt x="5780589" y="185300"/>
                </a:cubicBezTo>
                <a:cubicBezTo>
                  <a:pt x="5789142" y="180125"/>
                  <a:pt x="5797334" y="174384"/>
                  <a:pt x="5805164" y="168079"/>
                </a:cubicBezTo>
                <a:cubicBezTo>
                  <a:pt x="5812994" y="161773"/>
                  <a:pt x="5820346" y="154815"/>
                  <a:pt x="5827224" y="147205"/>
                </a:cubicBezTo>
                <a:cubicBezTo>
                  <a:pt x="5821083" y="134793"/>
                  <a:pt x="5815686" y="120727"/>
                  <a:pt x="5811032" y="105008"/>
                </a:cubicBezTo>
                <a:cubicBezTo>
                  <a:pt x="5806376" y="89289"/>
                  <a:pt x="5802732" y="72257"/>
                  <a:pt x="5800096" y="53912"/>
                </a:cubicBezTo>
                <a:lnTo>
                  <a:pt x="5676652" y="53912"/>
                </a:lnTo>
                <a:lnTo>
                  <a:pt x="5676652" y="86232"/>
                </a:lnTo>
                <a:cubicBezTo>
                  <a:pt x="5676739" y="97579"/>
                  <a:pt x="5676024" y="110005"/>
                  <a:pt x="5674508" y="123509"/>
                </a:cubicBezTo>
                <a:cubicBezTo>
                  <a:pt x="5672991" y="137014"/>
                  <a:pt x="5670154" y="150569"/>
                  <a:pt x="5665996" y="164175"/>
                </a:cubicBezTo>
                <a:cubicBezTo>
                  <a:pt x="5661838" y="177782"/>
                  <a:pt x="5655840" y="190412"/>
                  <a:pt x="5648001" y="202065"/>
                </a:cubicBezTo>
                <a:cubicBezTo>
                  <a:pt x="5646661" y="200433"/>
                  <a:pt x="5644922" y="198667"/>
                  <a:pt x="5642782" y="196768"/>
                </a:cubicBezTo>
                <a:cubicBezTo>
                  <a:pt x="5640642" y="194869"/>
                  <a:pt x="5638826" y="193485"/>
                  <a:pt x="5637333" y="192615"/>
                </a:cubicBezTo>
                <a:cubicBezTo>
                  <a:pt x="5644554" y="181802"/>
                  <a:pt x="5649992" y="170151"/>
                  <a:pt x="5653646" y="157661"/>
                </a:cubicBezTo>
                <a:cubicBezTo>
                  <a:pt x="5657300" y="145172"/>
                  <a:pt x="5659734" y="132748"/>
                  <a:pt x="5660950" y="120391"/>
                </a:cubicBezTo>
                <a:cubicBezTo>
                  <a:pt x="5662165" y="108033"/>
                  <a:pt x="5662726" y="96647"/>
                  <a:pt x="5662632" y="86232"/>
                </a:cubicBezTo>
                <a:lnTo>
                  <a:pt x="5662632" y="41148"/>
                </a:lnTo>
                <a:lnTo>
                  <a:pt x="5798268" y="41148"/>
                </a:lnTo>
                <a:cubicBezTo>
                  <a:pt x="5797652" y="35941"/>
                  <a:pt x="5797131" y="30582"/>
                  <a:pt x="5796706" y="25070"/>
                </a:cubicBezTo>
                <a:cubicBezTo>
                  <a:pt x="5796280" y="19558"/>
                  <a:pt x="5795988" y="14047"/>
                  <a:pt x="5795830" y="8535"/>
                </a:cubicBezTo>
                <a:close/>
                <a:moveTo>
                  <a:pt x="2484406" y="8535"/>
                </a:moveTo>
                <a:lnTo>
                  <a:pt x="2498122" y="8535"/>
                </a:lnTo>
                <a:lnTo>
                  <a:pt x="2498122" y="30176"/>
                </a:lnTo>
                <a:lnTo>
                  <a:pt x="2555729" y="30176"/>
                </a:lnTo>
                <a:lnTo>
                  <a:pt x="2555729" y="8535"/>
                </a:lnTo>
                <a:lnTo>
                  <a:pt x="2569750" y="8535"/>
                </a:lnTo>
                <a:lnTo>
                  <a:pt x="2569750" y="30176"/>
                </a:lnTo>
                <a:lnTo>
                  <a:pt x="2636806" y="30176"/>
                </a:lnTo>
                <a:lnTo>
                  <a:pt x="2636806" y="80734"/>
                </a:lnTo>
                <a:lnTo>
                  <a:pt x="2569750" y="80734"/>
                </a:lnTo>
                <a:lnTo>
                  <a:pt x="2569750" y="109119"/>
                </a:lnTo>
                <a:lnTo>
                  <a:pt x="2654484" y="109119"/>
                </a:lnTo>
                <a:cubicBezTo>
                  <a:pt x="2654472" y="109239"/>
                  <a:pt x="2654421" y="109986"/>
                  <a:pt x="2654332" y="111359"/>
                </a:cubicBezTo>
                <a:cubicBezTo>
                  <a:pt x="2654243" y="112733"/>
                  <a:pt x="2654192" y="114012"/>
                  <a:pt x="2654180" y="115195"/>
                </a:cubicBezTo>
                <a:cubicBezTo>
                  <a:pt x="2652865" y="124826"/>
                  <a:pt x="2651532" y="132153"/>
                  <a:pt x="2650179" y="137177"/>
                </a:cubicBezTo>
                <a:cubicBezTo>
                  <a:pt x="2648826" y="142201"/>
                  <a:pt x="2647112" y="145644"/>
                  <a:pt x="2645035" y="147505"/>
                </a:cubicBezTo>
                <a:cubicBezTo>
                  <a:pt x="2643258" y="149016"/>
                  <a:pt x="2641327" y="150108"/>
                  <a:pt x="2639244" y="150781"/>
                </a:cubicBezTo>
                <a:cubicBezTo>
                  <a:pt x="2637162" y="151454"/>
                  <a:pt x="2634622" y="151784"/>
                  <a:pt x="2631624" y="151772"/>
                </a:cubicBezTo>
                <a:cubicBezTo>
                  <a:pt x="2629218" y="152064"/>
                  <a:pt x="2625725" y="152165"/>
                  <a:pt x="2621147" y="152077"/>
                </a:cubicBezTo>
                <a:cubicBezTo>
                  <a:pt x="2616568" y="151988"/>
                  <a:pt x="2611628" y="151784"/>
                  <a:pt x="2606326" y="151467"/>
                </a:cubicBezTo>
                <a:cubicBezTo>
                  <a:pt x="2606161" y="149740"/>
                  <a:pt x="2605805" y="147860"/>
                  <a:pt x="2605259" y="145828"/>
                </a:cubicBezTo>
                <a:cubicBezTo>
                  <a:pt x="2604713" y="143796"/>
                  <a:pt x="2604052" y="141916"/>
                  <a:pt x="2603278" y="140188"/>
                </a:cubicBezTo>
                <a:cubicBezTo>
                  <a:pt x="2608580" y="140773"/>
                  <a:pt x="2613368" y="141129"/>
                  <a:pt x="2617642" y="141256"/>
                </a:cubicBezTo>
                <a:cubicBezTo>
                  <a:pt x="2621915" y="141383"/>
                  <a:pt x="2624950" y="141434"/>
                  <a:pt x="2626748" y="141409"/>
                </a:cubicBezTo>
                <a:cubicBezTo>
                  <a:pt x="2628557" y="141428"/>
                  <a:pt x="2630043" y="141313"/>
                  <a:pt x="2631205" y="141065"/>
                </a:cubicBezTo>
                <a:cubicBezTo>
                  <a:pt x="2632367" y="140817"/>
                  <a:pt x="2633320" y="140322"/>
                  <a:pt x="2634063" y="139578"/>
                </a:cubicBezTo>
                <a:cubicBezTo>
                  <a:pt x="2635110" y="138574"/>
                  <a:pt x="2636063" y="136616"/>
                  <a:pt x="2636920" y="133705"/>
                </a:cubicBezTo>
                <a:cubicBezTo>
                  <a:pt x="2637777" y="130794"/>
                  <a:pt x="2638654" y="126548"/>
                  <a:pt x="2639549" y="120968"/>
                </a:cubicBezTo>
                <a:lnTo>
                  <a:pt x="2569750" y="120968"/>
                </a:lnTo>
                <a:lnTo>
                  <a:pt x="2569750" y="152972"/>
                </a:lnTo>
                <a:lnTo>
                  <a:pt x="2555729" y="152972"/>
                </a:lnTo>
                <a:lnTo>
                  <a:pt x="2555729" y="120968"/>
                </a:lnTo>
                <a:lnTo>
                  <a:pt x="2486234" y="120968"/>
                </a:lnTo>
                <a:cubicBezTo>
                  <a:pt x="2480221" y="131179"/>
                  <a:pt x="2470455" y="140551"/>
                  <a:pt x="2456936" y="149086"/>
                </a:cubicBezTo>
                <a:cubicBezTo>
                  <a:pt x="2443416" y="157620"/>
                  <a:pt x="2424735" y="165316"/>
                  <a:pt x="2400891" y="172174"/>
                </a:cubicBezTo>
                <a:cubicBezTo>
                  <a:pt x="2400090" y="170250"/>
                  <a:pt x="2399024" y="168155"/>
                  <a:pt x="2397690" y="165888"/>
                </a:cubicBezTo>
                <a:cubicBezTo>
                  <a:pt x="2396357" y="163621"/>
                  <a:pt x="2394985" y="161754"/>
                  <a:pt x="2393576" y="160287"/>
                </a:cubicBezTo>
                <a:cubicBezTo>
                  <a:pt x="2413235" y="154934"/>
                  <a:pt x="2429084" y="148952"/>
                  <a:pt x="2441124" y="142342"/>
                </a:cubicBezTo>
                <a:cubicBezTo>
                  <a:pt x="2453164" y="135732"/>
                  <a:pt x="2462308" y="128607"/>
                  <a:pt x="2468556" y="120968"/>
                </a:cubicBezTo>
                <a:lnTo>
                  <a:pt x="2412168" y="120968"/>
                </a:lnTo>
                <a:cubicBezTo>
                  <a:pt x="2413737" y="113725"/>
                  <a:pt x="2415324" y="105388"/>
                  <a:pt x="2416931" y="95957"/>
                </a:cubicBezTo>
                <a:cubicBezTo>
                  <a:pt x="2418537" y="86525"/>
                  <a:pt x="2419896" y="77502"/>
                  <a:pt x="2421008" y="68885"/>
                </a:cubicBezTo>
                <a:lnTo>
                  <a:pt x="2484406" y="68885"/>
                </a:lnTo>
                <a:lnTo>
                  <a:pt x="2484406" y="67359"/>
                </a:lnTo>
                <a:lnTo>
                  <a:pt x="2484406" y="42329"/>
                </a:lnTo>
                <a:lnTo>
                  <a:pt x="2406377" y="42329"/>
                </a:lnTo>
                <a:lnTo>
                  <a:pt x="2406377" y="30176"/>
                </a:lnTo>
                <a:lnTo>
                  <a:pt x="2484406" y="30176"/>
                </a:lnTo>
                <a:close/>
                <a:moveTo>
                  <a:pt x="2136324" y="8535"/>
                </a:moveTo>
                <a:lnTo>
                  <a:pt x="2152479" y="11278"/>
                </a:lnTo>
                <a:cubicBezTo>
                  <a:pt x="2150358" y="14942"/>
                  <a:pt x="2148123" y="18663"/>
                  <a:pt x="2145773" y="22441"/>
                </a:cubicBezTo>
                <a:cubicBezTo>
                  <a:pt x="2143424" y="26220"/>
                  <a:pt x="2140884" y="30017"/>
                  <a:pt x="2138153" y="33833"/>
                </a:cubicBezTo>
                <a:lnTo>
                  <a:pt x="2222278" y="33833"/>
                </a:lnTo>
                <a:lnTo>
                  <a:pt x="2225021" y="32919"/>
                </a:lnTo>
                <a:lnTo>
                  <a:pt x="2234470" y="39608"/>
                </a:lnTo>
                <a:cubicBezTo>
                  <a:pt x="2230107" y="47348"/>
                  <a:pt x="2225040" y="55247"/>
                  <a:pt x="2219268" y="63304"/>
                </a:cubicBezTo>
                <a:cubicBezTo>
                  <a:pt x="2213496" y="71361"/>
                  <a:pt x="2207590" y="78809"/>
                  <a:pt x="2201551" y="85649"/>
                </a:cubicBezTo>
                <a:lnTo>
                  <a:pt x="2295125" y="85649"/>
                </a:lnTo>
                <a:lnTo>
                  <a:pt x="2295125" y="174613"/>
                </a:lnTo>
                <a:lnTo>
                  <a:pt x="2213743" y="174613"/>
                </a:lnTo>
                <a:lnTo>
                  <a:pt x="2213743" y="254504"/>
                </a:lnTo>
                <a:cubicBezTo>
                  <a:pt x="2213534" y="258659"/>
                  <a:pt x="2214639" y="261403"/>
                  <a:pt x="2217058" y="262737"/>
                </a:cubicBezTo>
                <a:cubicBezTo>
                  <a:pt x="2219478" y="264071"/>
                  <a:pt x="2224469" y="264681"/>
                  <a:pt x="2232031" y="264567"/>
                </a:cubicBezTo>
                <a:lnTo>
                  <a:pt x="2287200" y="264567"/>
                </a:lnTo>
                <a:cubicBezTo>
                  <a:pt x="2291906" y="264734"/>
                  <a:pt x="2295466" y="263756"/>
                  <a:pt x="2297880" y="261630"/>
                </a:cubicBezTo>
                <a:cubicBezTo>
                  <a:pt x="2300294" y="259505"/>
                  <a:pt x="2301979" y="255229"/>
                  <a:pt x="2302937" y="248801"/>
                </a:cubicBezTo>
                <a:cubicBezTo>
                  <a:pt x="2303895" y="242373"/>
                  <a:pt x="2304542" y="232788"/>
                  <a:pt x="2304879" y="220047"/>
                </a:cubicBezTo>
                <a:cubicBezTo>
                  <a:pt x="2306911" y="221292"/>
                  <a:pt x="2309171" y="222461"/>
                  <a:pt x="2311660" y="223554"/>
                </a:cubicBezTo>
                <a:cubicBezTo>
                  <a:pt x="2314150" y="224646"/>
                  <a:pt x="2316563" y="225510"/>
                  <a:pt x="2318900" y="226146"/>
                </a:cubicBezTo>
                <a:cubicBezTo>
                  <a:pt x="2318042" y="246721"/>
                  <a:pt x="2315566" y="260663"/>
                  <a:pt x="2311470" y="267971"/>
                </a:cubicBezTo>
                <a:cubicBezTo>
                  <a:pt x="2307374" y="275279"/>
                  <a:pt x="2299488" y="278703"/>
                  <a:pt x="2287810" y="278245"/>
                </a:cubicBezTo>
                <a:lnTo>
                  <a:pt x="2231422" y="278245"/>
                </a:lnTo>
                <a:cubicBezTo>
                  <a:pt x="2219008" y="278454"/>
                  <a:pt x="2210461" y="276895"/>
                  <a:pt x="2205781" y="273567"/>
                </a:cubicBezTo>
                <a:cubicBezTo>
                  <a:pt x="2201101" y="270240"/>
                  <a:pt x="2198878" y="263885"/>
                  <a:pt x="2199113" y="254504"/>
                </a:cubicBezTo>
                <a:lnTo>
                  <a:pt x="2199113" y="174613"/>
                </a:lnTo>
                <a:lnTo>
                  <a:pt x="2179606" y="174613"/>
                </a:lnTo>
                <a:cubicBezTo>
                  <a:pt x="2174897" y="191115"/>
                  <a:pt x="2167788" y="206188"/>
                  <a:pt x="2158281" y="219831"/>
                </a:cubicBezTo>
                <a:cubicBezTo>
                  <a:pt x="2148774" y="233474"/>
                  <a:pt x="2135863" y="245472"/>
                  <a:pt x="2119549" y="255823"/>
                </a:cubicBezTo>
                <a:cubicBezTo>
                  <a:pt x="2103235" y="266175"/>
                  <a:pt x="2082512" y="274665"/>
                  <a:pt x="2057381" y="281293"/>
                </a:cubicBezTo>
                <a:cubicBezTo>
                  <a:pt x="2056549" y="279345"/>
                  <a:pt x="2055317" y="277151"/>
                  <a:pt x="2053685" y="274712"/>
                </a:cubicBezTo>
                <a:cubicBezTo>
                  <a:pt x="2052054" y="272273"/>
                  <a:pt x="2050441" y="270310"/>
                  <a:pt x="2048847" y="268822"/>
                </a:cubicBezTo>
                <a:cubicBezTo>
                  <a:pt x="2072467" y="262999"/>
                  <a:pt x="2091978" y="255515"/>
                  <a:pt x="2107380" y="246369"/>
                </a:cubicBezTo>
                <a:cubicBezTo>
                  <a:pt x="2122781" y="237223"/>
                  <a:pt x="2135000" y="226619"/>
                  <a:pt x="2144035" y="214558"/>
                </a:cubicBezTo>
                <a:cubicBezTo>
                  <a:pt x="2153070" y="202497"/>
                  <a:pt x="2159847" y="189182"/>
                  <a:pt x="2164366" y="174613"/>
                </a:cubicBezTo>
                <a:lnTo>
                  <a:pt x="2079936" y="174613"/>
                </a:lnTo>
                <a:lnTo>
                  <a:pt x="2079936" y="97807"/>
                </a:lnTo>
                <a:cubicBezTo>
                  <a:pt x="2076291" y="100982"/>
                  <a:pt x="2072608" y="104004"/>
                  <a:pt x="2068887" y="106876"/>
                </a:cubicBezTo>
                <a:cubicBezTo>
                  <a:pt x="2065166" y="109747"/>
                  <a:pt x="2061331" y="112619"/>
                  <a:pt x="2057381" y="115491"/>
                </a:cubicBezTo>
                <a:cubicBezTo>
                  <a:pt x="2056086" y="113737"/>
                  <a:pt x="2054409" y="111908"/>
                  <a:pt x="2052352" y="110001"/>
                </a:cubicBezTo>
                <a:cubicBezTo>
                  <a:pt x="2050295" y="108095"/>
                  <a:pt x="2048313" y="106570"/>
                  <a:pt x="2046408" y="105426"/>
                </a:cubicBezTo>
                <a:cubicBezTo>
                  <a:pt x="2067662" y="91018"/>
                  <a:pt x="2085886" y="75137"/>
                  <a:pt x="2101082" y="57785"/>
                </a:cubicBezTo>
                <a:cubicBezTo>
                  <a:pt x="2116277" y="40433"/>
                  <a:pt x="2128025" y="24016"/>
                  <a:pt x="2136324" y="8535"/>
                </a:cubicBezTo>
                <a:close/>
                <a:moveTo>
                  <a:pt x="401403" y="8535"/>
                </a:moveTo>
                <a:lnTo>
                  <a:pt x="414509" y="12802"/>
                </a:lnTo>
                <a:cubicBezTo>
                  <a:pt x="412223" y="17399"/>
                  <a:pt x="409709" y="21997"/>
                  <a:pt x="406965" y="26594"/>
                </a:cubicBezTo>
                <a:cubicBezTo>
                  <a:pt x="404222" y="31192"/>
                  <a:pt x="401250" y="35637"/>
                  <a:pt x="398050" y="39929"/>
                </a:cubicBezTo>
                <a:lnTo>
                  <a:pt x="587026" y="39929"/>
                </a:lnTo>
                <a:lnTo>
                  <a:pt x="587026" y="52997"/>
                </a:lnTo>
                <a:lnTo>
                  <a:pt x="388601" y="52997"/>
                </a:lnTo>
                <a:cubicBezTo>
                  <a:pt x="381388" y="62027"/>
                  <a:pt x="373793" y="70440"/>
                  <a:pt x="365817" y="78235"/>
                </a:cubicBezTo>
                <a:cubicBezTo>
                  <a:pt x="357842" y="86031"/>
                  <a:pt x="349790" y="93067"/>
                  <a:pt x="341662" y="99343"/>
                </a:cubicBezTo>
                <a:cubicBezTo>
                  <a:pt x="340786" y="97676"/>
                  <a:pt x="339414" y="95591"/>
                  <a:pt x="337547" y="93086"/>
                </a:cubicBezTo>
                <a:cubicBezTo>
                  <a:pt x="335680" y="90581"/>
                  <a:pt x="334004" y="88499"/>
                  <a:pt x="332518" y="86838"/>
                </a:cubicBezTo>
                <a:cubicBezTo>
                  <a:pt x="346037" y="77372"/>
                  <a:pt x="358928" y="65848"/>
                  <a:pt x="371190" y="52264"/>
                </a:cubicBezTo>
                <a:cubicBezTo>
                  <a:pt x="383451" y="38681"/>
                  <a:pt x="393522" y="24105"/>
                  <a:pt x="401403" y="8535"/>
                </a:cubicBezTo>
                <a:close/>
                <a:moveTo>
                  <a:pt x="6132405" y="8516"/>
                </a:moveTo>
                <a:lnTo>
                  <a:pt x="6144902" y="14307"/>
                </a:lnTo>
                <a:cubicBezTo>
                  <a:pt x="6143371" y="16612"/>
                  <a:pt x="6141784" y="18936"/>
                  <a:pt x="6140139" y="21279"/>
                </a:cubicBezTo>
                <a:cubicBezTo>
                  <a:pt x="6138494" y="23622"/>
                  <a:pt x="6136830" y="25870"/>
                  <a:pt x="6135148" y="28023"/>
                </a:cubicBezTo>
                <a:cubicBezTo>
                  <a:pt x="6151944" y="47098"/>
                  <a:pt x="6171311" y="63964"/>
                  <a:pt x="6193250" y="78620"/>
                </a:cubicBezTo>
                <a:cubicBezTo>
                  <a:pt x="6215190" y="93276"/>
                  <a:pt x="6239510" y="106484"/>
                  <a:pt x="6266212" y="118244"/>
                </a:cubicBezTo>
                <a:cubicBezTo>
                  <a:pt x="6264160" y="119844"/>
                  <a:pt x="6262167" y="121825"/>
                  <a:pt x="6260230" y="124187"/>
                </a:cubicBezTo>
                <a:cubicBezTo>
                  <a:pt x="6258294" y="126550"/>
                  <a:pt x="6256832" y="128836"/>
                  <a:pt x="6255848" y="131045"/>
                </a:cubicBezTo>
                <a:cubicBezTo>
                  <a:pt x="6229978" y="118701"/>
                  <a:pt x="6206356" y="105061"/>
                  <a:pt x="6184982" y="90126"/>
                </a:cubicBezTo>
                <a:cubicBezTo>
                  <a:pt x="6163608" y="75191"/>
                  <a:pt x="6144254" y="58046"/>
                  <a:pt x="6126918" y="38691"/>
                </a:cubicBezTo>
                <a:cubicBezTo>
                  <a:pt x="6110376" y="58541"/>
                  <a:pt x="6091034" y="76600"/>
                  <a:pt x="6068892" y="92869"/>
                </a:cubicBezTo>
                <a:cubicBezTo>
                  <a:pt x="6046750" y="109138"/>
                  <a:pt x="6023216" y="122473"/>
                  <a:pt x="5998292" y="132874"/>
                </a:cubicBezTo>
                <a:cubicBezTo>
                  <a:pt x="5997175" y="131102"/>
                  <a:pt x="5995676" y="129083"/>
                  <a:pt x="5993797" y="126816"/>
                </a:cubicBezTo>
                <a:cubicBezTo>
                  <a:pt x="5991918" y="124549"/>
                  <a:pt x="5989962" y="122606"/>
                  <a:pt x="5987930" y="120987"/>
                </a:cubicBezTo>
                <a:cubicBezTo>
                  <a:pt x="6017800" y="109100"/>
                  <a:pt x="6045460" y="93326"/>
                  <a:pt x="6070912" y="73667"/>
                </a:cubicBezTo>
                <a:cubicBezTo>
                  <a:pt x="6096362" y="54007"/>
                  <a:pt x="6116860" y="32290"/>
                  <a:pt x="6132405" y="8516"/>
                </a:cubicBezTo>
                <a:close/>
                <a:moveTo>
                  <a:pt x="5839111" y="8230"/>
                </a:moveTo>
                <a:cubicBezTo>
                  <a:pt x="5846826" y="11062"/>
                  <a:pt x="5854560" y="14466"/>
                  <a:pt x="5862314" y="18441"/>
                </a:cubicBezTo>
                <a:cubicBezTo>
                  <a:pt x="5870068" y="22416"/>
                  <a:pt x="5876354" y="26429"/>
                  <a:pt x="5881173" y="30480"/>
                </a:cubicBezTo>
                <a:lnTo>
                  <a:pt x="5872638" y="39929"/>
                </a:lnTo>
                <a:cubicBezTo>
                  <a:pt x="5867692" y="35840"/>
                  <a:pt x="5861355" y="31674"/>
                  <a:pt x="5853627" y="27432"/>
                </a:cubicBezTo>
                <a:cubicBezTo>
                  <a:pt x="5845899" y="23191"/>
                  <a:pt x="5838114" y="19635"/>
                  <a:pt x="5830272" y="16764"/>
                </a:cubicBezTo>
                <a:close/>
                <a:moveTo>
                  <a:pt x="6407716" y="7925"/>
                </a:moveTo>
                <a:lnTo>
                  <a:pt x="6423260" y="10668"/>
                </a:lnTo>
                <a:cubicBezTo>
                  <a:pt x="6420536" y="15729"/>
                  <a:pt x="6417602" y="21000"/>
                  <a:pt x="6414459" y="26480"/>
                </a:cubicBezTo>
                <a:cubicBezTo>
                  <a:pt x="6411316" y="31960"/>
                  <a:pt x="6407848" y="37459"/>
                  <a:pt x="6404058" y="42977"/>
                </a:cubicBezTo>
                <a:lnTo>
                  <a:pt x="6485134" y="42977"/>
                </a:lnTo>
                <a:cubicBezTo>
                  <a:pt x="6483096" y="38138"/>
                  <a:pt x="6480620" y="32957"/>
                  <a:pt x="6477705" y="27432"/>
                </a:cubicBezTo>
                <a:cubicBezTo>
                  <a:pt x="6474790" y="21908"/>
                  <a:pt x="6471780" y="16726"/>
                  <a:pt x="6468676" y="11888"/>
                </a:cubicBezTo>
                <a:lnTo>
                  <a:pt x="6481782" y="7925"/>
                </a:lnTo>
                <a:cubicBezTo>
                  <a:pt x="6485401" y="13577"/>
                  <a:pt x="6488982" y="19571"/>
                  <a:pt x="6492526" y="25908"/>
                </a:cubicBezTo>
                <a:cubicBezTo>
                  <a:pt x="6496069" y="32246"/>
                  <a:pt x="6498888" y="37935"/>
                  <a:pt x="6500984" y="42977"/>
                </a:cubicBezTo>
                <a:lnTo>
                  <a:pt x="6592729" y="42977"/>
                </a:lnTo>
                <a:lnTo>
                  <a:pt x="6592729" y="55741"/>
                </a:lnTo>
                <a:lnTo>
                  <a:pt x="6490926" y="55741"/>
                </a:lnTo>
                <a:lnTo>
                  <a:pt x="6490926" y="80772"/>
                </a:lnTo>
                <a:lnTo>
                  <a:pt x="6581146" y="80772"/>
                </a:lnTo>
                <a:lnTo>
                  <a:pt x="6581146" y="92621"/>
                </a:lnTo>
                <a:lnTo>
                  <a:pt x="6490926" y="92621"/>
                </a:lnTo>
                <a:lnTo>
                  <a:pt x="6490926" y="117348"/>
                </a:lnTo>
                <a:lnTo>
                  <a:pt x="6582366" y="117348"/>
                </a:lnTo>
                <a:lnTo>
                  <a:pt x="6582366" y="129198"/>
                </a:lnTo>
                <a:lnTo>
                  <a:pt x="6490926" y="129198"/>
                </a:lnTo>
                <a:lnTo>
                  <a:pt x="6490926" y="155144"/>
                </a:lnTo>
                <a:lnTo>
                  <a:pt x="6604006" y="155144"/>
                </a:lnTo>
                <a:lnTo>
                  <a:pt x="6604006" y="167907"/>
                </a:lnTo>
                <a:lnTo>
                  <a:pt x="6395523" y="167907"/>
                </a:lnTo>
                <a:lnTo>
                  <a:pt x="6395523" y="177980"/>
                </a:lnTo>
                <a:lnTo>
                  <a:pt x="6381198" y="177980"/>
                </a:lnTo>
                <a:lnTo>
                  <a:pt x="6381198" y="73446"/>
                </a:lnTo>
                <a:cubicBezTo>
                  <a:pt x="6371444" y="85068"/>
                  <a:pt x="6360471" y="95937"/>
                  <a:pt x="6348280" y="106053"/>
                </a:cubicBezTo>
                <a:cubicBezTo>
                  <a:pt x="6346850" y="104444"/>
                  <a:pt x="6345136" y="102778"/>
                  <a:pt x="6343136" y="101055"/>
                </a:cubicBezTo>
                <a:cubicBezTo>
                  <a:pt x="6341136" y="99331"/>
                  <a:pt x="6339192" y="98046"/>
                  <a:pt x="6337306" y="97201"/>
                </a:cubicBezTo>
                <a:cubicBezTo>
                  <a:pt x="6353975" y="83467"/>
                  <a:pt x="6368262" y="68666"/>
                  <a:pt x="6380168" y="52797"/>
                </a:cubicBezTo>
                <a:cubicBezTo>
                  <a:pt x="6392075" y="36928"/>
                  <a:pt x="6401258" y="21971"/>
                  <a:pt x="6407716" y="7925"/>
                </a:cubicBezTo>
                <a:close/>
                <a:moveTo>
                  <a:pt x="851897" y="1810"/>
                </a:moveTo>
                <a:lnTo>
                  <a:pt x="955529" y="1810"/>
                </a:lnTo>
                <a:lnTo>
                  <a:pt x="955529" y="41434"/>
                </a:lnTo>
                <a:lnTo>
                  <a:pt x="895484" y="41434"/>
                </a:lnTo>
                <a:lnTo>
                  <a:pt x="895484" y="195358"/>
                </a:lnTo>
                <a:lnTo>
                  <a:pt x="851897" y="195358"/>
                </a:lnTo>
                <a:close/>
                <a:moveTo>
                  <a:pt x="1590732" y="0"/>
                </a:moveTo>
                <a:cubicBezTo>
                  <a:pt x="1595342" y="3790"/>
                  <a:pt x="1600219" y="7923"/>
                  <a:pt x="1605363" y="12400"/>
                </a:cubicBezTo>
                <a:cubicBezTo>
                  <a:pt x="1610506" y="16877"/>
                  <a:pt x="1614774" y="20867"/>
                  <a:pt x="1618164" y="24370"/>
                </a:cubicBezTo>
                <a:lnTo>
                  <a:pt x="1612373" y="28652"/>
                </a:lnTo>
                <a:lnTo>
                  <a:pt x="1635538" y="28652"/>
                </a:lnTo>
                <a:lnTo>
                  <a:pt x="1635538" y="63361"/>
                </a:lnTo>
                <a:lnTo>
                  <a:pt x="1560557" y="63361"/>
                </a:lnTo>
                <a:cubicBezTo>
                  <a:pt x="1561021" y="72846"/>
                  <a:pt x="1561770" y="81792"/>
                  <a:pt x="1562805" y="90199"/>
                </a:cubicBezTo>
                <a:cubicBezTo>
                  <a:pt x="1563840" y="98606"/>
                  <a:pt x="1565123" y="106334"/>
                  <a:pt x="1566653" y="113384"/>
                </a:cubicBezTo>
                <a:cubicBezTo>
                  <a:pt x="1571682" y="106493"/>
                  <a:pt x="1576178" y="99209"/>
                  <a:pt x="1580141" y="91534"/>
                </a:cubicBezTo>
                <a:cubicBezTo>
                  <a:pt x="1584103" y="83858"/>
                  <a:pt x="1587532" y="75895"/>
                  <a:pt x="1590428" y="67644"/>
                </a:cubicBezTo>
                <a:lnTo>
                  <a:pt x="1630052" y="77110"/>
                </a:lnTo>
                <a:cubicBezTo>
                  <a:pt x="1624680" y="91611"/>
                  <a:pt x="1618203" y="105257"/>
                  <a:pt x="1610621" y="118050"/>
                </a:cubicBezTo>
                <a:cubicBezTo>
                  <a:pt x="1603039" y="130842"/>
                  <a:pt x="1594580" y="142589"/>
                  <a:pt x="1585246" y="153290"/>
                </a:cubicBezTo>
                <a:cubicBezTo>
                  <a:pt x="1587227" y="154975"/>
                  <a:pt x="1589361" y="156259"/>
                  <a:pt x="1591647" y="157142"/>
                </a:cubicBezTo>
                <a:cubicBezTo>
                  <a:pt x="1593933" y="158026"/>
                  <a:pt x="1596371" y="158471"/>
                  <a:pt x="1598962" y="158477"/>
                </a:cubicBezTo>
                <a:cubicBezTo>
                  <a:pt x="1602391" y="158578"/>
                  <a:pt x="1604906" y="155783"/>
                  <a:pt x="1606506" y="150092"/>
                </a:cubicBezTo>
                <a:cubicBezTo>
                  <a:pt x="1608106" y="144401"/>
                  <a:pt x="1609249" y="135209"/>
                  <a:pt x="1609935" y="122516"/>
                </a:cubicBezTo>
                <a:cubicBezTo>
                  <a:pt x="1614418" y="126549"/>
                  <a:pt x="1619777" y="130202"/>
                  <a:pt x="1626013" y="133474"/>
                </a:cubicBezTo>
                <a:cubicBezTo>
                  <a:pt x="1632249" y="136747"/>
                  <a:pt x="1638065" y="139182"/>
                  <a:pt x="1643463" y="140780"/>
                </a:cubicBezTo>
                <a:cubicBezTo>
                  <a:pt x="1641075" y="163300"/>
                  <a:pt x="1636325" y="178558"/>
                  <a:pt x="1629213" y="186555"/>
                </a:cubicBezTo>
                <a:cubicBezTo>
                  <a:pt x="1622101" y="194551"/>
                  <a:pt x="1611408" y="198299"/>
                  <a:pt x="1597133" y="197797"/>
                </a:cubicBezTo>
                <a:cubicBezTo>
                  <a:pt x="1588472" y="197765"/>
                  <a:pt x="1580725" y="196380"/>
                  <a:pt x="1573892" y="193644"/>
                </a:cubicBezTo>
                <a:cubicBezTo>
                  <a:pt x="1567060" y="190907"/>
                  <a:pt x="1560989" y="187008"/>
                  <a:pt x="1555680" y="181947"/>
                </a:cubicBezTo>
                <a:cubicBezTo>
                  <a:pt x="1552785" y="184093"/>
                  <a:pt x="1549889" y="186201"/>
                  <a:pt x="1546994" y="188272"/>
                </a:cubicBezTo>
                <a:cubicBezTo>
                  <a:pt x="1544098" y="190342"/>
                  <a:pt x="1541202" y="192297"/>
                  <a:pt x="1538307" y="194139"/>
                </a:cubicBezTo>
                <a:cubicBezTo>
                  <a:pt x="1535506" y="190710"/>
                  <a:pt x="1531658" y="186443"/>
                  <a:pt x="1526763" y="181337"/>
                </a:cubicBezTo>
                <a:cubicBezTo>
                  <a:pt x="1521867" y="176232"/>
                  <a:pt x="1517180" y="171660"/>
                  <a:pt x="1512704" y="167621"/>
                </a:cubicBezTo>
                <a:lnTo>
                  <a:pt x="1512704" y="186500"/>
                </a:lnTo>
                <a:lnTo>
                  <a:pt x="1504474" y="186500"/>
                </a:lnTo>
                <a:cubicBezTo>
                  <a:pt x="1510716" y="192974"/>
                  <a:pt x="1517434" y="199925"/>
                  <a:pt x="1524629" y="207352"/>
                </a:cubicBezTo>
                <a:cubicBezTo>
                  <a:pt x="1531824" y="214780"/>
                  <a:pt x="1537704" y="221350"/>
                  <a:pt x="1542269" y="227062"/>
                </a:cubicBezTo>
                <a:lnTo>
                  <a:pt x="1505388" y="245055"/>
                </a:lnTo>
                <a:cubicBezTo>
                  <a:pt x="1501432" y="239153"/>
                  <a:pt x="1496009" y="232202"/>
                  <a:pt x="1489120" y="224202"/>
                </a:cubicBezTo>
                <a:cubicBezTo>
                  <a:pt x="1482230" y="216203"/>
                  <a:pt x="1475664" y="208718"/>
                  <a:pt x="1469422" y="201748"/>
                </a:cubicBezTo>
                <a:lnTo>
                  <a:pt x="1503560" y="186500"/>
                </a:lnTo>
                <a:lnTo>
                  <a:pt x="1420044" y="186500"/>
                </a:lnTo>
                <a:lnTo>
                  <a:pt x="1420044" y="112167"/>
                </a:lnTo>
                <a:lnTo>
                  <a:pt x="1512704" y="112167"/>
                </a:lnTo>
                <a:lnTo>
                  <a:pt x="1512704" y="162148"/>
                </a:lnTo>
                <a:cubicBezTo>
                  <a:pt x="1520324" y="157630"/>
                  <a:pt x="1527639" y="152645"/>
                  <a:pt x="1534649" y="147195"/>
                </a:cubicBezTo>
                <a:cubicBezTo>
                  <a:pt x="1530572" y="136028"/>
                  <a:pt x="1527372" y="123391"/>
                  <a:pt x="1525048" y="109284"/>
                </a:cubicBezTo>
                <a:cubicBezTo>
                  <a:pt x="1522724" y="95177"/>
                  <a:pt x="1521047" y="79869"/>
                  <a:pt x="1520019" y="63361"/>
                </a:cubicBezTo>
                <a:lnTo>
                  <a:pt x="1416387" y="63361"/>
                </a:lnTo>
                <a:lnTo>
                  <a:pt x="1416387" y="75893"/>
                </a:lnTo>
                <a:cubicBezTo>
                  <a:pt x="1416490" y="88929"/>
                  <a:pt x="1415674" y="103190"/>
                  <a:pt x="1413937" y="118674"/>
                </a:cubicBezTo>
                <a:cubicBezTo>
                  <a:pt x="1412200" y="134158"/>
                  <a:pt x="1408923" y="149455"/>
                  <a:pt x="1404104" y="164565"/>
                </a:cubicBezTo>
                <a:cubicBezTo>
                  <a:pt x="1399286" y="179675"/>
                  <a:pt x="1392306" y="193188"/>
                  <a:pt x="1383164" y="205103"/>
                </a:cubicBezTo>
                <a:cubicBezTo>
                  <a:pt x="1379557" y="200935"/>
                  <a:pt x="1374426" y="196083"/>
                  <a:pt x="1367771" y="190545"/>
                </a:cubicBezTo>
                <a:cubicBezTo>
                  <a:pt x="1361116" y="185008"/>
                  <a:pt x="1355376" y="180920"/>
                  <a:pt x="1350550" y="178281"/>
                </a:cubicBezTo>
                <a:cubicBezTo>
                  <a:pt x="1361739" y="162694"/>
                  <a:pt x="1368851" y="145564"/>
                  <a:pt x="1371886" y="126890"/>
                </a:cubicBezTo>
                <a:cubicBezTo>
                  <a:pt x="1374921" y="108217"/>
                  <a:pt x="1376242" y="91015"/>
                  <a:pt x="1375848" y="75284"/>
                </a:cubicBezTo>
                <a:lnTo>
                  <a:pt x="1375848" y="28652"/>
                </a:lnTo>
                <a:lnTo>
                  <a:pt x="1518495" y="28652"/>
                </a:lnTo>
                <a:cubicBezTo>
                  <a:pt x="1518349" y="24224"/>
                  <a:pt x="1518260" y="19785"/>
                  <a:pt x="1518228" y="15335"/>
                </a:cubicBezTo>
                <a:cubicBezTo>
                  <a:pt x="1518196" y="10885"/>
                  <a:pt x="1518184" y="6383"/>
                  <a:pt x="1518190" y="1829"/>
                </a:cubicBezTo>
                <a:lnTo>
                  <a:pt x="1559643" y="1829"/>
                </a:lnTo>
                <a:cubicBezTo>
                  <a:pt x="1559497" y="6402"/>
                  <a:pt x="1559408" y="10943"/>
                  <a:pt x="1559376" y="15450"/>
                </a:cubicBezTo>
                <a:cubicBezTo>
                  <a:pt x="1559344" y="19957"/>
                  <a:pt x="1559332" y="24358"/>
                  <a:pt x="1559338" y="28652"/>
                </a:cubicBezTo>
                <a:lnTo>
                  <a:pt x="1576712" y="28652"/>
                </a:lnTo>
                <a:cubicBezTo>
                  <a:pt x="1574578" y="26651"/>
                  <a:pt x="1572521" y="24689"/>
                  <a:pt x="1570539" y="22764"/>
                </a:cubicBezTo>
                <a:cubicBezTo>
                  <a:pt x="1568558" y="20840"/>
                  <a:pt x="1566653" y="19031"/>
                  <a:pt x="1564824" y="17336"/>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sp>
        <p:nvSpPr>
          <p:cNvPr id="106" name="矩形 7">
            <a:extLst>
              <a:ext uri="{FF2B5EF4-FFF2-40B4-BE49-F238E27FC236}">
                <a16:creationId xmlns:a16="http://schemas.microsoft.com/office/drawing/2014/main" id="{70AEC687-590D-B5B9-EB03-682ABE844EAA}"/>
              </a:ext>
            </a:extLst>
          </p:cNvPr>
          <p:cNvSpPr/>
          <p:nvPr userDrawn="1"/>
        </p:nvSpPr>
        <p:spPr>
          <a:xfrm flipH="1" flipV="1">
            <a:off x="3911467" y="4809682"/>
            <a:ext cx="6994339"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7" name="任意多边形: 形状 106">
            <a:extLst>
              <a:ext uri="{FF2B5EF4-FFF2-40B4-BE49-F238E27FC236}">
                <a16:creationId xmlns:a16="http://schemas.microsoft.com/office/drawing/2014/main" id="{F3511573-A48F-8F57-F4E7-B5B479C8F85B}"/>
              </a:ext>
            </a:extLst>
          </p:cNvPr>
          <p:cNvSpPr/>
          <p:nvPr userDrawn="1"/>
        </p:nvSpPr>
        <p:spPr>
          <a:xfrm>
            <a:off x="5687024" y="4779764"/>
            <a:ext cx="4981177" cy="201313"/>
          </a:xfrm>
          <a:custGeom>
            <a:avLst/>
            <a:gdLst>
              <a:gd name="connsiteX0" fmla="*/ 3434461 w 6487123"/>
              <a:gd name="connsiteY0" fmla="*/ 212852 h 262175"/>
              <a:gd name="connsiteX1" fmla="*/ 3444667 w 6487123"/>
              <a:gd name="connsiteY1" fmla="*/ 217077 h 262175"/>
              <a:gd name="connsiteX2" fmla="*/ 3449073 w 6487123"/>
              <a:gd name="connsiteY2" fmla="*/ 228594 h 262175"/>
              <a:gd name="connsiteX3" fmla="*/ 3444667 w 6487123"/>
              <a:gd name="connsiteY3" fmla="*/ 239890 h 262175"/>
              <a:gd name="connsiteX4" fmla="*/ 3434461 w 6487123"/>
              <a:gd name="connsiteY4" fmla="*/ 244086 h 262175"/>
              <a:gd name="connsiteX5" fmla="*/ 3424254 w 6487123"/>
              <a:gd name="connsiteY5" fmla="*/ 239892 h 262175"/>
              <a:gd name="connsiteX6" fmla="*/ 3419848 w 6487123"/>
              <a:gd name="connsiteY6" fmla="*/ 228612 h 262175"/>
              <a:gd name="connsiteX7" fmla="*/ 3424254 w 6487123"/>
              <a:gd name="connsiteY7" fmla="*/ 217079 h 262175"/>
              <a:gd name="connsiteX8" fmla="*/ 3434461 w 6487123"/>
              <a:gd name="connsiteY8" fmla="*/ 212852 h 262175"/>
              <a:gd name="connsiteX9" fmla="*/ 2390706 w 6487123"/>
              <a:gd name="connsiteY9" fmla="*/ 209948 h 262175"/>
              <a:gd name="connsiteX10" fmla="*/ 2429773 w 6487123"/>
              <a:gd name="connsiteY10" fmla="*/ 222061 h 262175"/>
              <a:gd name="connsiteX11" fmla="*/ 2468776 w 6487123"/>
              <a:gd name="connsiteY11" fmla="*/ 236085 h 262175"/>
              <a:gd name="connsiteX12" fmla="*/ 2500576 w 6487123"/>
              <a:gd name="connsiteY12" fmla="*/ 249536 h 262175"/>
              <a:gd name="connsiteX13" fmla="*/ 2492543 w 6487123"/>
              <a:gd name="connsiteY13" fmla="*/ 261297 h 262175"/>
              <a:gd name="connsiteX14" fmla="*/ 2461658 w 6487123"/>
              <a:gd name="connsiteY14" fmla="*/ 247400 h 262175"/>
              <a:gd name="connsiteX15" fmla="*/ 2422739 w 6487123"/>
              <a:gd name="connsiteY15" fmla="*/ 232738 h 262175"/>
              <a:gd name="connsiteX16" fmla="*/ 2383248 w 6487123"/>
              <a:gd name="connsiteY16" fmla="*/ 219988 h 262175"/>
              <a:gd name="connsiteX17" fmla="*/ 5724639 w 6487123"/>
              <a:gd name="connsiteY17" fmla="*/ 203943 h 262175"/>
              <a:gd name="connsiteX18" fmla="*/ 5763950 w 6487123"/>
              <a:gd name="connsiteY18" fmla="*/ 217690 h 262175"/>
              <a:gd name="connsiteX19" fmla="*/ 5802942 w 6487123"/>
              <a:gd name="connsiteY19" fmla="*/ 233415 h 262175"/>
              <a:gd name="connsiteX20" fmla="*/ 5834221 w 6487123"/>
              <a:gd name="connsiteY20" fmla="*/ 248119 h 262175"/>
              <a:gd name="connsiteX21" fmla="*/ 5826475 w 6487123"/>
              <a:gd name="connsiteY21" fmla="*/ 260454 h 262175"/>
              <a:gd name="connsiteX22" fmla="*/ 5795600 w 6487123"/>
              <a:gd name="connsiteY22" fmla="*/ 245229 h 262175"/>
              <a:gd name="connsiteX23" fmla="*/ 5756757 w 6487123"/>
              <a:gd name="connsiteY23" fmla="*/ 228730 h 262175"/>
              <a:gd name="connsiteX24" fmla="*/ 5717467 w 6487123"/>
              <a:gd name="connsiteY24" fmla="*/ 214269 h 262175"/>
              <a:gd name="connsiteX25" fmla="*/ 382373 w 6487123"/>
              <a:gd name="connsiteY25" fmla="*/ 180688 h 262175"/>
              <a:gd name="connsiteX26" fmla="*/ 408585 w 6487123"/>
              <a:gd name="connsiteY26" fmla="*/ 202245 h 262175"/>
              <a:gd name="connsiteX27" fmla="*/ 442327 w 6487123"/>
              <a:gd name="connsiteY27" fmla="*/ 219712 h 262175"/>
              <a:gd name="connsiteX28" fmla="*/ 476965 w 6487123"/>
              <a:gd name="connsiteY28" fmla="*/ 202245 h 262175"/>
              <a:gd name="connsiteX29" fmla="*/ 504290 w 6487123"/>
              <a:gd name="connsiteY29" fmla="*/ 180688 h 262175"/>
              <a:gd name="connsiteX30" fmla="*/ 2372060 w 6487123"/>
              <a:gd name="connsiteY30" fmla="*/ 170648 h 262175"/>
              <a:gd name="connsiteX31" fmla="*/ 2386117 w 6487123"/>
              <a:gd name="connsiteY31" fmla="*/ 170648 h 262175"/>
              <a:gd name="connsiteX32" fmla="*/ 2367981 w 6487123"/>
              <a:gd name="connsiteY32" fmla="*/ 216865 h 262175"/>
              <a:gd name="connsiteX33" fmla="*/ 2327278 w 6487123"/>
              <a:gd name="connsiteY33" fmla="*/ 245870 h 262175"/>
              <a:gd name="connsiteX34" fmla="*/ 2254446 w 6487123"/>
              <a:gd name="connsiteY34" fmla="*/ 261871 h 262175"/>
              <a:gd name="connsiteX35" fmla="*/ 2251972 w 6487123"/>
              <a:gd name="connsiteY35" fmla="*/ 255775 h 262175"/>
              <a:gd name="connsiteX36" fmla="*/ 2248421 w 6487123"/>
              <a:gd name="connsiteY36" fmla="*/ 250109 h 262175"/>
              <a:gd name="connsiteX37" fmla="*/ 2318151 w 6487123"/>
              <a:gd name="connsiteY37" fmla="*/ 236330 h 262175"/>
              <a:gd name="connsiteX38" fmla="*/ 2356070 w 6487123"/>
              <a:gd name="connsiteY38" fmla="*/ 211011 h 262175"/>
              <a:gd name="connsiteX39" fmla="*/ 2372060 w 6487123"/>
              <a:gd name="connsiteY39" fmla="*/ 170648 h 262175"/>
              <a:gd name="connsiteX40" fmla="*/ 5708287 w 6487123"/>
              <a:gd name="connsiteY40" fmla="*/ 156323 h 262175"/>
              <a:gd name="connsiteX41" fmla="*/ 5722343 w 6487123"/>
              <a:gd name="connsiteY41" fmla="*/ 156323 h 262175"/>
              <a:gd name="connsiteX42" fmla="*/ 5705197 w 6487123"/>
              <a:gd name="connsiteY42" fmla="*/ 208107 h 262175"/>
              <a:gd name="connsiteX43" fmla="*/ 5665290 w 6487123"/>
              <a:gd name="connsiteY43" fmla="*/ 242424 h 262175"/>
              <a:gd name="connsiteX44" fmla="*/ 5591533 w 6487123"/>
              <a:gd name="connsiteY44" fmla="*/ 261888 h 262175"/>
              <a:gd name="connsiteX45" fmla="*/ 5588952 w 6487123"/>
              <a:gd name="connsiteY45" fmla="*/ 256223 h 262175"/>
              <a:gd name="connsiteX46" fmla="*/ 5585510 w 6487123"/>
              <a:gd name="connsiteY46" fmla="*/ 250988 h 262175"/>
              <a:gd name="connsiteX47" fmla="*/ 5655845 w 6487123"/>
              <a:gd name="connsiteY47" fmla="*/ 233075 h 262175"/>
              <a:gd name="connsiteX48" fmla="*/ 5693031 w 6487123"/>
              <a:gd name="connsiteY48" fmla="*/ 202348 h 262175"/>
              <a:gd name="connsiteX49" fmla="*/ 5708287 w 6487123"/>
              <a:gd name="connsiteY49" fmla="*/ 156323 h 262175"/>
              <a:gd name="connsiteX50" fmla="*/ 2928003 w 6487123"/>
              <a:gd name="connsiteY50" fmla="*/ 148004 h 262175"/>
              <a:gd name="connsiteX51" fmla="*/ 2928003 w 6487123"/>
              <a:gd name="connsiteY51" fmla="*/ 200213 h 262175"/>
              <a:gd name="connsiteX52" fmla="*/ 2956008 w 6487123"/>
              <a:gd name="connsiteY52" fmla="*/ 195658 h 262175"/>
              <a:gd name="connsiteX53" fmla="*/ 2985949 w 6487123"/>
              <a:gd name="connsiteY53" fmla="*/ 190460 h 262175"/>
              <a:gd name="connsiteX54" fmla="*/ 2985949 w 6487123"/>
              <a:gd name="connsiteY54" fmla="*/ 148004 h 262175"/>
              <a:gd name="connsiteX55" fmla="*/ 2289444 w 6487123"/>
              <a:gd name="connsiteY55" fmla="*/ 145153 h 262175"/>
              <a:gd name="connsiteX56" fmla="*/ 2466438 w 6487123"/>
              <a:gd name="connsiteY56" fmla="*/ 145153 h 262175"/>
              <a:gd name="connsiteX57" fmla="*/ 2466438 w 6487123"/>
              <a:gd name="connsiteY57" fmla="*/ 223718 h 262175"/>
              <a:gd name="connsiteX58" fmla="*/ 2452669 w 6487123"/>
              <a:gd name="connsiteY58" fmla="*/ 223718 h 262175"/>
              <a:gd name="connsiteX59" fmla="*/ 2452669 w 6487123"/>
              <a:gd name="connsiteY59" fmla="*/ 157452 h 262175"/>
              <a:gd name="connsiteX60" fmla="*/ 2302639 w 6487123"/>
              <a:gd name="connsiteY60" fmla="*/ 157452 h 262175"/>
              <a:gd name="connsiteX61" fmla="*/ 2302639 w 6487123"/>
              <a:gd name="connsiteY61" fmla="*/ 225152 h 262175"/>
              <a:gd name="connsiteX62" fmla="*/ 2289444 w 6487123"/>
              <a:gd name="connsiteY62" fmla="*/ 225152 h 262175"/>
              <a:gd name="connsiteX63" fmla="*/ 4109219 w 6487123"/>
              <a:gd name="connsiteY63" fmla="*/ 137659 h 262175"/>
              <a:gd name="connsiteX64" fmla="*/ 4109219 w 6487123"/>
              <a:gd name="connsiteY64" fmla="*/ 200805 h 262175"/>
              <a:gd name="connsiteX65" fmla="*/ 4190723 w 6487123"/>
              <a:gd name="connsiteY65" fmla="*/ 200805 h 262175"/>
              <a:gd name="connsiteX66" fmla="*/ 4190723 w 6487123"/>
              <a:gd name="connsiteY66" fmla="*/ 137659 h 262175"/>
              <a:gd name="connsiteX67" fmla="*/ 5623663 w 6487123"/>
              <a:gd name="connsiteY67" fmla="*/ 134521 h 262175"/>
              <a:gd name="connsiteX68" fmla="*/ 5802379 w 6487123"/>
              <a:gd name="connsiteY68" fmla="*/ 134521 h 262175"/>
              <a:gd name="connsiteX69" fmla="*/ 5802379 w 6487123"/>
              <a:gd name="connsiteY69" fmla="*/ 213122 h 262175"/>
              <a:gd name="connsiteX70" fmla="*/ 5788323 w 6487123"/>
              <a:gd name="connsiteY70" fmla="*/ 213122 h 262175"/>
              <a:gd name="connsiteX71" fmla="*/ 5788323 w 6487123"/>
              <a:gd name="connsiteY71" fmla="*/ 147430 h 262175"/>
              <a:gd name="connsiteX72" fmla="*/ 5637145 w 6487123"/>
              <a:gd name="connsiteY72" fmla="*/ 147430 h 262175"/>
              <a:gd name="connsiteX73" fmla="*/ 5637145 w 6487123"/>
              <a:gd name="connsiteY73" fmla="*/ 214556 h 262175"/>
              <a:gd name="connsiteX74" fmla="*/ 5623663 w 6487123"/>
              <a:gd name="connsiteY74" fmla="*/ 214556 h 262175"/>
              <a:gd name="connsiteX75" fmla="*/ 4096059 w 6487123"/>
              <a:gd name="connsiteY75" fmla="*/ 125359 h 262175"/>
              <a:gd name="connsiteX76" fmla="*/ 4204170 w 6487123"/>
              <a:gd name="connsiteY76" fmla="*/ 125359 h 262175"/>
              <a:gd name="connsiteX77" fmla="*/ 4204170 w 6487123"/>
              <a:gd name="connsiteY77" fmla="*/ 213104 h 262175"/>
              <a:gd name="connsiteX78" fmla="*/ 4096059 w 6487123"/>
              <a:gd name="connsiteY78" fmla="*/ 213104 h 262175"/>
              <a:gd name="connsiteX79" fmla="*/ 374627 w 6487123"/>
              <a:gd name="connsiteY79" fmla="*/ 111554 h 262175"/>
              <a:gd name="connsiteX80" fmla="*/ 374627 w 6487123"/>
              <a:gd name="connsiteY80" fmla="*/ 135686 h 262175"/>
              <a:gd name="connsiteX81" fmla="*/ 517199 w 6487123"/>
              <a:gd name="connsiteY81" fmla="*/ 135686 h 262175"/>
              <a:gd name="connsiteX82" fmla="*/ 517199 w 6487123"/>
              <a:gd name="connsiteY82" fmla="*/ 111554 h 262175"/>
              <a:gd name="connsiteX83" fmla="*/ 6284311 w 6487123"/>
              <a:gd name="connsiteY83" fmla="*/ 101801 h 262175"/>
              <a:gd name="connsiteX84" fmla="*/ 6284311 w 6487123"/>
              <a:gd name="connsiteY84" fmla="*/ 157201 h 262175"/>
              <a:gd name="connsiteX85" fmla="*/ 6371803 w 6487123"/>
              <a:gd name="connsiteY85" fmla="*/ 157201 h 262175"/>
              <a:gd name="connsiteX86" fmla="*/ 6371803 w 6487123"/>
              <a:gd name="connsiteY86" fmla="*/ 101801 h 262175"/>
              <a:gd name="connsiteX87" fmla="*/ 5463235 w 6487123"/>
              <a:gd name="connsiteY87" fmla="*/ 97784 h 262175"/>
              <a:gd name="connsiteX88" fmla="*/ 5429803 w 6487123"/>
              <a:gd name="connsiteY88" fmla="*/ 112496 h 262175"/>
              <a:gd name="connsiteX89" fmla="*/ 5412728 w 6487123"/>
              <a:gd name="connsiteY89" fmla="*/ 153472 h 262175"/>
              <a:gd name="connsiteX90" fmla="*/ 5506856 w 6487123"/>
              <a:gd name="connsiteY90" fmla="*/ 153472 h 262175"/>
              <a:gd name="connsiteX91" fmla="*/ 5495054 w 6487123"/>
              <a:gd name="connsiteY91" fmla="*/ 111742 h 262175"/>
              <a:gd name="connsiteX92" fmla="*/ 5463235 w 6487123"/>
              <a:gd name="connsiteY92" fmla="*/ 97784 h 262175"/>
              <a:gd name="connsiteX93" fmla="*/ 6031869 w 6487123"/>
              <a:gd name="connsiteY93" fmla="*/ 96655 h 262175"/>
              <a:gd name="connsiteX94" fmla="*/ 6058800 w 6487123"/>
              <a:gd name="connsiteY94" fmla="*/ 112182 h 262175"/>
              <a:gd name="connsiteX95" fmla="*/ 6080351 w 6487123"/>
              <a:gd name="connsiteY95" fmla="*/ 128784 h 262175"/>
              <a:gd name="connsiteX96" fmla="*/ 6073465 w 6487123"/>
              <a:gd name="connsiteY96" fmla="*/ 139971 h 262175"/>
              <a:gd name="connsiteX97" fmla="*/ 6051950 w 6487123"/>
              <a:gd name="connsiteY97" fmla="*/ 122652 h 262175"/>
              <a:gd name="connsiteX98" fmla="*/ 6025272 w 6487123"/>
              <a:gd name="connsiteY98" fmla="*/ 106409 h 262175"/>
              <a:gd name="connsiteX99" fmla="*/ 76558 w 6487123"/>
              <a:gd name="connsiteY99" fmla="*/ 92047 h 262175"/>
              <a:gd name="connsiteX100" fmla="*/ 76558 w 6487123"/>
              <a:gd name="connsiteY100" fmla="*/ 167241 h 262175"/>
              <a:gd name="connsiteX101" fmla="*/ 157488 w 6487123"/>
              <a:gd name="connsiteY101" fmla="*/ 167241 h 262175"/>
              <a:gd name="connsiteX102" fmla="*/ 157488 w 6487123"/>
              <a:gd name="connsiteY102" fmla="*/ 92047 h 262175"/>
              <a:gd name="connsiteX103" fmla="*/ 6270828 w 6487123"/>
              <a:gd name="connsiteY103" fmla="*/ 89215 h 262175"/>
              <a:gd name="connsiteX104" fmla="*/ 6385287 w 6487123"/>
              <a:gd name="connsiteY104" fmla="*/ 89215 h 262175"/>
              <a:gd name="connsiteX105" fmla="*/ 6385287 w 6487123"/>
              <a:gd name="connsiteY105" fmla="*/ 169787 h 262175"/>
              <a:gd name="connsiteX106" fmla="*/ 6284311 w 6487123"/>
              <a:gd name="connsiteY106" fmla="*/ 169787 h 262175"/>
              <a:gd name="connsiteX107" fmla="*/ 6284311 w 6487123"/>
              <a:gd name="connsiteY107" fmla="*/ 221451 h 262175"/>
              <a:gd name="connsiteX108" fmla="*/ 6291195 w 6487123"/>
              <a:gd name="connsiteY108" fmla="*/ 237557 h 262175"/>
              <a:gd name="connsiteX109" fmla="*/ 6321316 w 6487123"/>
              <a:gd name="connsiteY109" fmla="*/ 241826 h 262175"/>
              <a:gd name="connsiteX110" fmla="*/ 6441512 w 6487123"/>
              <a:gd name="connsiteY110" fmla="*/ 241826 h 262175"/>
              <a:gd name="connsiteX111" fmla="*/ 6465931 w 6487123"/>
              <a:gd name="connsiteY111" fmla="*/ 234293 h 262175"/>
              <a:gd name="connsiteX112" fmla="*/ 6473354 w 6487123"/>
              <a:gd name="connsiteY112" fmla="*/ 203084 h 262175"/>
              <a:gd name="connsiteX113" fmla="*/ 6480131 w 6487123"/>
              <a:gd name="connsiteY113" fmla="*/ 206456 h 262175"/>
              <a:gd name="connsiteX114" fmla="*/ 6487123 w 6487123"/>
              <a:gd name="connsiteY114" fmla="*/ 208536 h 262175"/>
              <a:gd name="connsiteX115" fmla="*/ 6481524 w 6487123"/>
              <a:gd name="connsiteY115" fmla="*/ 236646 h 262175"/>
              <a:gd name="connsiteX116" fmla="*/ 6468147 w 6487123"/>
              <a:gd name="connsiteY116" fmla="*/ 250977 h 262175"/>
              <a:gd name="connsiteX117" fmla="*/ 6440939 w 6487123"/>
              <a:gd name="connsiteY117" fmla="*/ 254986 h 262175"/>
              <a:gd name="connsiteX118" fmla="*/ 6323325 w 6487123"/>
              <a:gd name="connsiteY118" fmla="*/ 254986 h 262175"/>
              <a:gd name="connsiteX119" fmla="*/ 6282015 w 6487123"/>
              <a:gd name="connsiteY119" fmla="*/ 248434 h 262175"/>
              <a:gd name="connsiteX120" fmla="*/ 6270828 w 6487123"/>
              <a:gd name="connsiteY120" fmla="*/ 221451 h 262175"/>
              <a:gd name="connsiteX121" fmla="*/ 2928003 w 6487123"/>
              <a:gd name="connsiteY121" fmla="*/ 87763 h 262175"/>
              <a:gd name="connsiteX122" fmla="*/ 2928003 w 6487123"/>
              <a:gd name="connsiteY122" fmla="*/ 135381 h 262175"/>
              <a:gd name="connsiteX123" fmla="*/ 2985949 w 6487123"/>
              <a:gd name="connsiteY123" fmla="*/ 135381 h 262175"/>
              <a:gd name="connsiteX124" fmla="*/ 2985949 w 6487123"/>
              <a:gd name="connsiteY124" fmla="*/ 87763 h 262175"/>
              <a:gd name="connsiteX125" fmla="*/ 5130561 w 6487123"/>
              <a:gd name="connsiteY125" fmla="*/ 87494 h 262175"/>
              <a:gd name="connsiteX126" fmla="*/ 5147163 w 6487123"/>
              <a:gd name="connsiteY126" fmla="*/ 87494 h 262175"/>
              <a:gd name="connsiteX127" fmla="*/ 5147163 w 6487123"/>
              <a:gd name="connsiteY127" fmla="*/ 240356 h 262175"/>
              <a:gd name="connsiteX128" fmla="*/ 5130561 w 6487123"/>
              <a:gd name="connsiteY128" fmla="*/ 240356 h 262175"/>
              <a:gd name="connsiteX129" fmla="*/ 2062821 w 6487123"/>
              <a:gd name="connsiteY129" fmla="*/ 86884 h 262175"/>
              <a:gd name="connsiteX130" fmla="*/ 2059665 w 6487123"/>
              <a:gd name="connsiteY130" fmla="*/ 116843 h 262175"/>
              <a:gd name="connsiteX131" fmla="*/ 2054789 w 6487123"/>
              <a:gd name="connsiteY131" fmla="*/ 144866 h 262175"/>
              <a:gd name="connsiteX132" fmla="*/ 2146012 w 6487123"/>
              <a:gd name="connsiteY132" fmla="*/ 144866 h 262175"/>
              <a:gd name="connsiteX133" fmla="*/ 2146012 w 6487123"/>
              <a:gd name="connsiteY133" fmla="*/ 86884 h 262175"/>
              <a:gd name="connsiteX134" fmla="*/ 1971312 w 6487123"/>
              <a:gd name="connsiteY134" fmla="*/ 86884 h 262175"/>
              <a:gd name="connsiteX135" fmla="*/ 1971312 w 6487123"/>
              <a:gd name="connsiteY135" fmla="*/ 144866 h 262175"/>
              <a:gd name="connsiteX136" fmla="*/ 2040732 w 6487123"/>
              <a:gd name="connsiteY136" fmla="*/ 144866 h 262175"/>
              <a:gd name="connsiteX137" fmla="*/ 2045466 w 6487123"/>
              <a:gd name="connsiteY137" fmla="*/ 116951 h 262175"/>
              <a:gd name="connsiteX138" fmla="*/ 2048478 w 6487123"/>
              <a:gd name="connsiteY138" fmla="*/ 86884 h 262175"/>
              <a:gd name="connsiteX139" fmla="*/ 5462948 w 6487123"/>
              <a:gd name="connsiteY139" fmla="*/ 83478 h 262175"/>
              <a:gd name="connsiteX140" fmla="*/ 5506369 w 6487123"/>
              <a:gd name="connsiteY140" fmla="*/ 102256 h 262175"/>
              <a:gd name="connsiteX141" fmla="*/ 5522023 w 6487123"/>
              <a:gd name="connsiteY141" fmla="*/ 154617 h 262175"/>
              <a:gd name="connsiteX142" fmla="*/ 5521165 w 6487123"/>
              <a:gd name="connsiteY142" fmla="*/ 166632 h 262175"/>
              <a:gd name="connsiteX143" fmla="*/ 5412728 w 6487123"/>
              <a:gd name="connsiteY143" fmla="*/ 166632 h 262175"/>
              <a:gd name="connsiteX144" fmla="*/ 5428655 w 6487123"/>
              <a:gd name="connsiteY144" fmla="*/ 212340 h 262175"/>
              <a:gd name="connsiteX145" fmla="*/ 5468689 w 6487123"/>
              <a:gd name="connsiteY145" fmla="*/ 230064 h 262175"/>
              <a:gd name="connsiteX146" fmla="*/ 5490892 w 6487123"/>
              <a:gd name="connsiteY146" fmla="*/ 226477 h 262175"/>
              <a:gd name="connsiteX147" fmla="*/ 5509431 w 6487123"/>
              <a:gd name="connsiteY147" fmla="*/ 216862 h 262175"/>
              <a:gd name="connsiteX148" fmla="*/ 5515727 w 6487123"/>
              <a:gd name="connsiteY148" fmla="*/ 229203 h 262175"/>
              <a:gd name="connsiteX149" fmla="*/ 5495014 w 6487123"/>
              <a:gd name="connsiteY149" fmla="*/ 239543 h 262175"/>
              <a:gd name="connsiteX150" fmla="*/ 5466966 w 6487123"/>
              <a:gd name="connsiteY150" fmla="*/ 244086 h 262175"/>
              <a:gd name="connsiteX151" fmla="*/ 5431053 w 6487123"/>
              <a:gd name="connsiteY151" fmla="*/ 234497 h 262175"/>
              <a:gd name="connsiteX152" fmla="*/ 5405543 w 6487123"/>
              <a:gd name="connsiteY152" fmla="*/ 207126 h 262175"/>
              <a:gd name="connsiteX153" fmla="*/ 5395839 w 6487123"/>
              <a:gd name="connsiteY153" fmla="*/ 164057 h 262175"/>
              <a:gd name="connsiteX154" fmla="*/ 5405521 w 6487123"/>
              <a:gd name="connsiteY154" fmla="*/ 121112 h 262175"/>
              <a:gd name="connsiteX155" fmla="*/ 5430118 w 6487123"/>
              <a:gd name="connsiteY155" fmla="*/ 93341 h 262175"/>
              <a:gd name="connsiteX156" fmla="*/ 5462948 w 6487123"/>
              <a:gd name="connsiteY156" fmla="*/ 83478 h 262175"/>
              <a:gd name="connsiteX157" fmla="*/ 5296333 w 6487123"/>
              <a:gd name="connsiteY157" fmla="*/ 83478 h 262175"/>
              <a:gd name="connsiteX158" fmla="*/ 5322366 w 6487123"/>
              <a:gd name="connsiteY158" fmla="*/ 89237 h 262175"/>
              <a:gd name="connsiteX159" fmla="*/ 5341085 w 6487123"/>
              <a:gd name="connsiteY159" fmla="*/ 102088 h 262175"/>
              <a:gd name="connsiteX160" fmla="*/ 5331617 w 6487123"/>
              <a:gd name="connsiteY160" fmla="*/ 113566 h 262175"/>
              <a:gd name="connsiteX161" fmla="*/ 5315947 w 6487123"/>
              <a:gd name="connsiteY161" fmla="*/ 102483 h 262175"/>
              <a:gd name="connsiteX162" fmla="*/ 5296620 w 6487123"/>
              <a:gd name="connsiteY162" fmla="*/ 98071 h 262175"/>
              <a:gd name="connsiteX163" fmla="*/ 5258395 w 6487123"/>
              <a:gd name="connsiteY163" fmla="*/ 116436 h 262175"/>
              <a:gd name="connsiteX164" fmla="*/ 5242977 w 6487123"/>
              <a:gd name="connsiteY164" fmla="*/ 164068 h 262175"/>
              <a:gd name="connsiteX165" fmla="*/ 5257606 w 6487123"/>
              <a:gd name="connsiteY165" fmla="*/ 211556 h 262175"/>
              <a:gd name="connsiteX166" fmla="*/ 5296333 w 6487123"/>
              <a:gd name="connsiteY166" fmla="*/ 229778 h 262175"/>
              <a:gd name="connsiteX167" fmla="*/ 5318315 w 6487123"/>
              <a:gd name="connsiteY167" fmla="*/ 224756 h 262175"/>
              <a:gd name="connsiteX168" fmla="*/ 5336207 w 6487123"/>
              <a:gd name="connsiteY168" fmla="*/ 212848 h 262175"/>
              <a:gd name="connsiteX169" fmla="*/ 5344239 w 6487123"/>
              <a:gd name="connsiteY169" fmla="*/ 224326 h 262175"/>
              <a:gd name="connsiteX170" fmla="*/ 5322115 w 6487123"/>
              <a:gd name="connsiteY170" fmla="*/ 238504 h 262175"/>
              <a:gd name="connsiteX171" fmla="*/ 5295473 w 6487123"/>
              <a:gd name="connsiteY171" fmla="*/ 244086 h 262175"/>
              <a:gd name="connsiteX172" fmla="*/ 5245541 w 6487123"/>
              <a:gd name="connsiteY172" fmla="*/ 223122 h 262175"/>
              <a:gd name="connsiteX173" fmla="*/ 5225513 w 6487123"/>
              <a:gd name="connsiteY173" fmla="*/ 164068 h 262175"/>
              <a:gd name="connsiteX174" fmla="*/ 5235459 w 6487123"/>
              <a:gd name="connsiteY174" fmla="*/ 120473 h 262175"/>
              <a:gd name="connsiteX175" fmla="*/ 5261143 w 6487123"/>
              <a:gd name="connsiteY175" fmla="*/ 93021 h 262175"/>
              <a:gd name="connsiteX176" fmla="*/ 5296333 w 6487123"/>
              <a:gd name="connsiteY176" fmla="*/ 83478 h 262175"/>
              <a:gd name="connsiteX177" fmla="*/ 63397 w 6487123"/>
              <a:gd name="connsiteY177" fmla="*/ 79175 h 262175"/>
              <a:gd name="connsiteX178" fmla="*/ 170936 w 6487123"/>
              <a:gd name="connsiteY178" fmla="*/ 79175 h 262175"/>
              <a:gd name="connsiteX179" fmla="*/ 170936 w 6487123"/>
              <a:gd name="connsiteY179" fmla="*/ 179827 h 262175"/>
              <a:gd name="connsiteX180" fmla="*/ 63397 w 6487123"/>
              <a:gd name="connsiteY180" fmla="*/ 179827 h 262175"/>
              <a:gd name="connsiteX181" fmla="*/ 374627 w 6487123"/>
              <a:gd name="connsiteY181" fmla="*/ 77418 h 262175"/>
              <a:gd name="connsiteX182" fmla="*/ 374627 w 6487123"/>
              <a:gd name="connsiteY182" fmla="*/ 100689 h 262175"/>
              <a:gd name="connsiteX183" fmla="*/ 517199 w 6487123"/>
              <a:gd name="connsiteY183" fmla="*/ 100689 h 262175"/>
              <a:gd name="connsiteX184" fmla="*/ 517199 w 6487123"/>
              <a:gd name="connsiteY184" fmla="*/ 77418 h 262175"/>
              <a:gd name="connsiteX185" fmla="*/ 5665832 w 6487123"/>
              <a:gd name="connsiteY185" fmla="*/ 76861 h 262175"/>
              <a:gd name="connsiteX186" fmla="*/ 5667553 w 6487123"/>
              <a:gd name="connsiteY186" fmla="*/ 89197 h 262175"/>
              <a:gd name="connsiteX187" fmla="*/ 5625384 w 6487123"/>
              <a:gd name="connsiteY187" fmla="*/ 102823 h 262175"/>
              <a:gd name="connsiteX188" fmla="*/ 5587519 w 6487123"/>
              <a:gd name="connsiteY188" fmla="*/ 114728 h 262175"/>
              <a:gd name="connsiteX189" fmla="*/ 5583501 w 6487123"/>
              <a:gd name="connsiteY189" fmla="*/ 101819 h 262175"/>
              <a:gd name="connsiteX190" fmla="*/ 5620687 w 6487123"/>
              <a:gd name="connsiteY190" fmla="*/ 90631 h 262175"/>
              <a:gd name="connsiteX191" fmla="*/ 5665832 w 6487123"/>
              <a:gd name="connsiteY191" fmla="*/ 76861 h 262175"/>
              <a:gd name="connsiteX192" fmla="*/ 2766785 w 6487123"/>
              <a:gd name="connsiteY192" fmla="*/ 73993 h 262175"/>
              <a:gd name="connsiteX193" fmla="*/ 2791886 w 6487123"/>
              <a:gd name="connsiteY193" fmla="*/ 91276 h 262175"/>
              <a:gd name="connsiteX194" fmla="*/ 2810962 w 6487123"/>
              <a:gd name="connsiteY194" fmla="*/ 109851 h 262175"/>
              <a:gd name="connsiteX195" fmla="*/ 2801496 w 6487123"/>
              <a:gd name="connsiteY195" fmla="*/ 118457 h 262175"/>
              <a:gd name="connsiteX196" fmla="*/ 2782240 w 6487123"/>
              <a:gd name="connsiteY196" fmla="*/ 99632 h 262175"/>
              <a:gd name="connsiteX197" fmla="*/ 2757606 w 6487123"/>
              <a:gd name="connsiteY197" fmla="*/ 81451 h 262175"/>
              <a:gd name="connsiteX198" fmla="*/ 2732074 w 6487123"/>
              <a:gd name="connsiteY198" fmla="*/ 69977 h 262175"/>
              <a:gd name="connsiteX199" fmla="*/ 2745270 w 6487123"/>
              <a:gd name="connsiteY199" fmla="*/ 69977 h 262175"/>
              <a:gd name="connsiteX200" fmla="*/ 2745270 w 6487123"/>
              <a:gd name="connsiteY200" fmla="*/ 110998 h 262175"/>
              <a:gd name="connsiteX201" fmla="*/ 2745234 w 6487123"/>
              <a:gd name="connsiteY201" fmla="*/ 118601 h 262175"/>
              <a:gd name="connsiteX202" fmla="*/ 2744983 w 6487123"/>
              <a:gd name="connsiteY202" fmla="*/ 126202 h 262175"/>
              <a:gd name="connsiteX203" fmla="*/ 2825305 w 6487123"/>
              <a:gd name="connsiteY203" fmla="*/ 126202 h 262175"/>
              <a:gd name="connsiteX204" fmla="*/ 2825305 w 6487123"/>
              <a:gd name="connsiteY204" fmla="*/ 139111 h 262175"/>
              <a:gd name="connsiteX205" fmla="*/ 2746991 w 6487123"/>
              <a:gd name="connsiteY205" fmla="*/ 139111 h 262175"/>
              <a:gd name="connsiteX206" fmla="*/ 2776718 w 6487123"/>
              <a:gd name="connsiteY206" fmla="*/ 207349 h 262175"/>
              <a:gd name="connsiteX207" fmla="*/ 2827313 w 6487123"/>
              <a:gd name="connsiteY207" fmla="*/ 250414 h 262175"/>
              <a:gd name="connsiteX208" fmla="*/ 2822042 w 6487123"/>
              <a:gd name="connsiteY208" fmla="*/ 255434 h 262175"/>
              <a:gd name="connsiteX209" fmla="*/ 2817847 w 6487123"/>
              <a:gd name="connsiteY209" fmla="*/ 261315 h 262175"/>
              <a:gd name="connsiteX210" fmla="*/ 2770765 w 6487123"/>
              <a:gd name="connsiteY210" fmla="*/ 221369 h 262175"/>
              <a:gd name="connsiteX211" fmla="*/ 2740680 w 6487123"/>
              <a:gd name="connsiteY211" fmla="*/ 160339 h 262175"/>
              <a:gd name="connsiteX212" fmla="*/ 2717838 w 6487123"/>
              <a:gd name="connsiteY212" fmla="*/ 213193 h 262175"/>
              <a:gd name="connsiteX213" fmla="*/ 2663801 w 6487123"/>
              <a:gd name="connsiteY213" fmla="*/ 262175 h 262175"/>
              <a:gd name="connsiteX214" fmla="*/ 2659175 w 6487123"/>
              <a:gd name="connsiteY214" fmla="*/ 257407 h 262175"/>
              <a:gd name="connsiteX215" fmla="*/ 2653474 w 6487123"/>
              <a:gd name="connsiteY215" fmla="*/ 253283 h 262175"/>
              <a:gd name="connsiteX216" fmla="*/ 2697449 w 6487123"/>
              <a:gd name="connsiteY216" fmla="*/ 217117 h 262175"/>
              <a:gd name="connsiteX217" fmla="*/ 2721089 w 6487123"/>
              <a:gd name="connsiteY217" fmla="*/ 177954 h 262175"/>
              <a:gd name="connsiteX218" fmla="*/ 2730640 w 6487123"/>
              <a:gd name="connsiteY218" fmla="*/ 139111 h 262175"/>
              <a:gd name="connsiteX219" fmla="*/ 2660072 w 6487123"/>
              <a:gd name="connsiteY219" fmla="*/ 139111 h 262175"/>
              <a:gd name="connsiteX220" fmla="*/ 2660072 w 6487123"/>
              <a:gd name="connsiteY220" fmla="*/ 126202 h 262175"/>
              <a:gd name="connsiteX221" fmla="*/ 2731788 w 6487123"/>
              <a:gd name="connsiteY221" fmla="*/ 126202 h 262175"/>
              <a:gd name="connsiteX222" fmla="*/ 2732038 w 6487123"/>
              <a:gd name="connsiteY222" fmla="*/ 118385 h 262175"/>
              <a:gd name="connsiteX223" fmla="*/ 2732074 w 6487123"/>
              <a:gd name="connsiteY223" fmla="*/ 110998 h 262175"/>
              <a:gd name="connsiteX224" fmla="*/ 2350832 w 6487123"/>
              <a:gd name="connsiteY224" fmla="*/ 69385 h 262175"/>
              <a:gd name="connsiteX225" fmla="*/ 2348932 w 6487123"/>
              <a:gd name="connsiteY225" fmla="*/ 83065 h 262175"/>
              <a:gd name="connsiteX226" fmla="*/ 2345095 w 6487123"/>
              <a:gd name="connsiteY226" fmla="*/ 96099 h 262175"/>
              <a:gd name="connsiteX227" fmla="*/ 2405336 w 6487123"/>
              <a:gd name="connsiteY227" fmla="*/ 96099 h 262175"/>
              <a:gd name="connsiteX228" fmla="*/ 2405336 w 6487123"/>
              <a:gd name="connsiteY228" fmla="*/ 69385 h 262175"/>
              <a:gd name="connsiteX229" fmla="*/ 2289730 w 6487123"/>
              <a:gd name="connsiteY229" fmla="*/ 69385 h 262175"/>
              <a:gd name="connsiteX230" fmla="*/ 2287578 w 6487123"/>
              <a:gd name="connsiteY230" fmla="*/ 83065 h 262175"/>
              <a:gd name="connsiteX231" fmla="*/ 2285428 w 6487123"/>
              <a:gd name="connsiteY231" fmla="*/ 96099 h 262175"/>
              <a:gd name="connsiteX232" fmla="*/ 2330465 w 6487123"/>
              <a:gd name="connsiteY232" fmla="*/ 96099 h 262175"/>
              <a:gd name="connsiteX233" fmla="*/ 2335342 w 6487123"/>
              <a:gd name="connsiteY233" fmla="*/ 83065 h 262175"/>
              <a:gd name="connsiteX234" fmla="*/ 2337636 w 6487123"/>
              <a:gd name="connsiteY234" fmla="*/ 69385 h 262175"/>
              <a:gd name="connsiteX235" fmla="*/ 2595241 w 6487123"/>
              <a:gd name="connsiteY235" fmla="*/ 68829 h 262175"/>
              <a:gd name="connsiteX236" fmla="*/ 2613133 w 6487123"/>
              <a:gd name="connsiteY236" fmla="*/ 82957 h 262175"/>
              <a:gd name="connsiteX237" fmla="*/ 2626509 w 6487123"/>
              <a:gd name="connsiteY237" fmla="*/ 97516 h 262175"/>
              <a:gd name="connsiteX238" fmla="*/ 2641497 w 6487123"/>
              <a:gd name="connsiteY238" fmla="*/ 85683 h 262175"/>
              <a:gd name="connsiteX239" fmla="*/ 2653474 w 6487123"/>
              <a:gd name="connsiteY239" fmla="*/ 73420 h 262175"/>
              <a:gd name="connsiteX240" fmla="*/ 2664661 w 6487123"/>
              <a:gd name="connsiteY240" fmla="*/ 80017 h 262175"/>
              <a:gd name="connsiteX241" fmla="*/ 2650426 w 6487123"/>
              <a:gd name="connsiteY241" fmla="*/ 94002 h 262175"/>
              <a:gd name="connsiteX242" fmla="*/ 2633393 w 6487123"/>
              <a:gd name="connsiteY242" fmla="*/ 107556 h 262175"/>
              <a:gd name="connsiteX243" fmla="*/ 2647091 w 6487123"/>
              <a:gd name="connsiteY243" fmla="*/ 143664 h 262175"/>
              <a:gd name="connsiteX244" fmla="*/ 2650032 w 6487123"/>
              <a:gd name="connsiteY244" fmla="*/ 181280 h 262175"/>
              <a:gd name="connsiteX245" fmla="*/ 2647271 w 6487123"/>
              <a:gd name="connsiteY245" fmla="*/ 224202 h 262175"/>
              <a:gd name="connsiteX246" fmla="*/ 2636549 w 6487123"/>
              <a:gd name="connsiteY246" fmla="*/ 251848 h 262175"/>
              <a:gd name="connsiteX247" fmla="*/ 2630740 w 6487123"/>
              <a:gd name="connsiteY247" fmla="*/ 256510 h 262175"/>
              <a:gd name="connsiteX248" fmla="*/ 2622780 w 6487123"/>
              <a:gd name="connsiteY248" fmla="*/ 259020 h 262175"/>
              <a:gd name="connsiteX249" fmla="*/ 2608758 w 6487123"/>
              <a:gd name="connsiteY249" fmla="*/ 260204 h 262175"/>
              <a:gd name="connsiteX250" fmla="*/ 2593232 w 6487123"/>
              <a:gd name="connsiteY250" fmla="*/ 259881 h 262175"/>
              <a:gd name="connsiteX251" fmla="*/ 2591619 w 6487123"/>
              <a:gd name="connsiteY251" fmla="*/ 253318 h 262175"/>
              <a:gd name="connsiteX252" fmla="*/ 2588068 w 6487123"/>
              <a:gd name="connsiteY252" fmla="*/ 246972 h 262175"/>
              <a:gd name="connsiteX253" fmla="*/ 2605568 w 6487123"/>
              <a:gd name="connsiteY253" fmla="*/ 247617 h 262175"/>
              <a:gd name="connsiteX254" fmla="*/ 2617903 w 6487123"/>
              <a:gd name="connsiteY254" fmla="*/ 246972 h 262175"/>
              <a:gd name="connsiteX255" fmla="*/ 2623246 w 6487123"/>
              <a:gd name="connsiteY255" fmla="*/ 245645 h 262175"/>
              <a:gd name="connsiteX256" fmla="*/ 2627083 w 6487123"/>
              <a:gd name="connsiteY256" fmla="*/ 242382 h 262175"/>
              <a:gd name="connsiteX257" fmla="*/ 2634899 w 6487123"/>
              <a:gd name="connsiteY257" fmla="*/ 219612 h 262175"/>
              <a:gd name="connsiteX258" fmla="*/ 2637123 w 6487123"/>
              <a:gd name="connsiteY258" fmla="*/ 180706 h 262175"/>
              <a:gd name="connsiteX259" fmla="*/ 2636549 w 6487123"/>
              <a:gd name="connsiteY259" fmla="*/ 163207 h 262175"/>
              <a:gd name="connsiteX260" fmla="*/ 2608794 w 6487123"/>
              <a:gd name="connsiteY260" fmla="*/ 189885 h 262175"/>
              <a:gd name="connsiteX261" fmla="*/ 2578028 w 6487123"/>
              <a:gd name="connsiteY261" fmla="*/ 210540 h 262175"/>
              <a:gd name="connsiteX262" fmla="*/ 2574263 w 6487123"/>
              <a:gd name="connsiteY262" fmla="*/ 204982 h 262175"/>
              <a:gd name="connsiteX263" fmla="*/ 2569423 w 6487123"/>
              <a:gd name="connsiteY263" fmla="*/ 199640 h 262175"/>
              <a:gd name="connsiteX264" fmla="*/ 2605317 w 6487123"/>
              <a:gd name="connsiteY264" fmla="*/ 177622 h 262175"/>
              <a:gd name="connsiteX265" fmla="*/ 2634540 w 6487123"/>
              <a:gd name="connsiteY265" fmla="*/ 147430 h 262175"/>
              <a:gd name="connsiteX266" fmla="*/ 2630166 w 6487123"/>
              <a:gd name="connsiteY266" fmla="*/ 131007 h 262175"/>
              <a:gd name="connsiteX267" fmla="*/ 2622780 w 6487123"/>
              <a:gd name="connsiteY267" fmla="*/ 115015 h 262175"/>
              <a:gd name="connsiteX268" fmla="*/ 2601121 w 6487123"/>
              <a:gd name="connsiteY268" fmla="*/ 127815 h 262175"/>
              <a:gd name="connsiteX269" fmla="*/ 2578602 w 6487123"/>
              <a:gd name="connsiteY269" fmla="*/ 139111 h 262175"/>
              <a:gd name="connsiteX270" fmla="*/ 2574622 w 6487123"/>
              <a:gd name="connsiteY270" fmla="*/ 134700 h 262175"/>
              <a:gd name="connsiteX271" fmla="*/ 2569996 w 6487123"/>
              <a:gd name="connsiteY271" fmla="*/ 130505 h 262175"/>
              <a:gd name="connsiteX272" fmla="*/ 2593627 w 6487123"/>
              <a:gd name="connsiteY272" fmla="*/ 118744 h 262175"/>
              <a:gd name="connsiteX273" fmla="*/ 2616181 w 6487123"/>
              <a:gd name="connsiteY273" fmla="*/ 105261 h 262175"/>
              <a:gd name="connsiteX274" fmla="*/ 2603129 w 6487123"/>
              <a:gd name="connsiteY274" fmla="*/ 90452 h 262175"/>
              <a:gd name="connsiteX275" fmla="*/ 2585774 w 6487123"/>
              <a:gd name="connsiteY275" fmla="*/ 76288 h 262175"/>
              <a:gd name="connsiteX276" fmla="*/ 361144 w 6487123"/>
              <a:gd name="connsiteY276" fmla="*/ 66266 h 262175"/>
              <a:gd name="connsiteX277" fmla="*/ 531255 w 6487123"/>
              <a:gd name="connsiteY277" fmla="*/ 66266 h 262175"/>
              <a:gd name="connsiteX278" fmla="*/ 531255 w 6487123"/>
              <a:gd name="connsiteY278" fmla="*/ 146838 h 262175"/>
              <a:gd name="connsiteX279" fmla="*/ 408763 w 6487123"/>
              <a:gd name="connsiteY279" fmla="*/ 146838 h 262175"/>
              <a:gd name="connsiteX280" fmla="*/ 401126 w 6487123"/>
              <a:gd name="connsiteY280" fmla="*/ 158116 h 262175"/>
              <a:gd name="connsiteX281" fmla="*/ 392413 w 6487123"/>
              <a:gd name="connsiteY281" fmla="*/ 168963 h 262175"/>
              <a:gd name="connsiteX282" fmla="*/ 515190 w 6487123"/>
              <a:gd name="connsiteY282" fmla="*/ 168963 h 262175"/>
              <a:gd name="connsiteX283" fmla="*/ 518059 w 6487123"/>
              <a:gd name="connsiteY283" fmla="*/ 168101 h 262175"/>
              <a:gd name="connsiteX284" fmla="*/ 526665 w 6487123"/>
              <a:gd name="connsiteY284" fmla="*/ 174397 h 262175"/>
              <a:gd name="connsiteX285" fmla="*/ 497404 w 6487123"/>
              <a:gd name="connsiteY285" fmla="*/ 203179 h 262175"/>
              <a:gd name="connsiteX286" fmla="*/ 458678 w 6487123"/>
              <a:gd name="connsiteY286" fmla="*/ 225738 h 262175"/>
              <a:gd name="connsiteX287" fmla="*/ 511927 w 6487123"/>
              <a:gd name="connsiteY287" fmla="*/ 239368 h 262175"/>
              <a:gd name="connsiteX288" fmla="*/ 570555 w 6487123"/>
              <a:gd name="connsiteY288" fmla="*/ 246972 h 262175"/>
              <a:gd name="connsiteX289" fmla="*/ 566109 w 6487123"/>
              <a:gd name="connsiteY289" fmla="*/ 253175 h 262175"/>
              <a:gd name="connsiteX290" fmla="*/ 562523 w 6487123"/>
              <a:gd name="connsiteY290" fmla="*/ 259594 h 262175"/>
              <a:gd name="connsiteX291" fmla="*/ 499305 w 6487123"/>
              <a:gd name="connsiteY291" fmla="*/ 249984 h 262175"/>
              <a:gd name="connsiteX292" fmla="*/ 442327 w 6487123"/>
              <a:gd name="connsiteY292" fmla="*/ 232624 h 262175"/>
              <a:gd name="connsiteX293" fmla="*/ 379431 w 6487123"/>
              <a:gd name="connsiteY293" fmla="*/ 251203 h 262175"/>
              <a:gd name="connsiteX294" fmla="*/ 314385 w 6487123"/>
              <a:gd name="connsiteY294" fmla="*/ 261601 h 262175"/>
              <a:gd name="connsiteX295" fmla="*/ 312055 w 6487123"/>
              <a:gd name="connsiteY295" fmla="*/ 254932 h 262175"/>
              <a:gd name="connsiteX296" fmla="*/ 308648 w 6487123"/>
              <a:gd name="connsiteY296" fmla="*/ 248693 h 262175"/>
              <a:gd name="connsiteX297" fmla="*/ 368280 w 6487123"/>
              <a:gd name="connsiteY297" fmla="*/ 240516 h 262175"/>
              <a:gd name="connsiteX298" fmla="*/ 425975 w 6487123"/>
              <a:gd name="connsiteY298" fmla="*/ 225451 h 262175"/>
              <a:gd name="connsiteX299" fmla="*/ 397182 w 6487123"/>
              <a:gd name="connsiteY299" fmla="*/ 208665 h 262175"/>
              <a:gd name="connsiteX300" fmla="*/ 373767 w 6487123"/>
              <a:gd name="connsiteY300" fmla="*/ 188435 h 262175"/>
              <a:gd name="connsiteX301" fmla="*/ 355192 w 6487123"/>
              <a:gd name="connsiteY301" fmla="*/ 203859 h 262175"/>
              <a:gd name="connsiteX302" fmla="*/ 336187 w 6487123"/>
              <a:gd name="connsiteY302" fmla="*/ 217130 h 262175"/>
              <a:gd name="connsiteX303" fmla="*/ 331561 w 6487123"/>
              <a:gd name="connsiteY303" fmla="*/ 212395 h 262175"/>
              <a:gd name="connsiteX304" fmla="*/ 325860 w 6487123"/>
              <a:gd name="connsiteY304" fmla="*/ 207660 h 262175"/>
              <a:gd name="connsiteX305" fmla="*/ 363368 w 6487123"/>
              <a:gd name="connsiteY305" fmla="*/ 180916 h 262175"/>
              <a:gd name="connsiteX306" fmla="*/ 393560 w 6487123"/>
              <a:gd name="connsiteY306" fmla="*/ 146838 h 262175"/>
              <a:gd name="connsiteX307" fmla="*/ 361144 w 6487123"/>
              <a:gd name="connsiteY307" fmla="*/ 146838 h 262175"/>
              <a:gd name="connsiteX308" fmla="*/ 3299509 w 6487123"/>
              <a:gd name="connsiteY308" fmla="*/ 54755 h 262175"/>
              <a:gd name="connsiteX309" fmla="*/ 3291621 w 6487123"/>
              <a:gd name="connsiteY309" fmla="*/ 69246 h 262175"/>
              <a:gd name="connsiteX310" fmla="*/ 3282871 w 6487123"/>
              <a:gd name="connsiteY310" fmla="*/ 83737 h 262175"/>
              <a:gd name="connsiteX311" fmla="*/ 3226072 w 6487123"/>
              <a:gd name="connsiteY311" fmla="*/ 166668 h 262175"/>
              <a:gd name="connsiteX312" fmla="*/ 3299222 w 6487123"/>
              <a:gd name="connsiteY312" fmla="*/ 166668 h 262175"/>
              <a:gd name="connsiteX313" fmla="*/ 3299222 w 6487123"/>
              <a:gd name="connsiteY313" fmla="*/ 89477 h 262175"/>
              <a:gd name="connsiteX314" fmla="*/ 3299759 w 6487123"/>
              <a:gd name="connsiteY314" fmla="*/ 72223 h 262175"/>
              <a:gd name="connsiteX315" fmla="*/ 3300940 w 6487123"/>
              <a:gd name="connsiteY315" fmla="*/ 54755 h 262175"/>
              <a:gd name="connsiteX316" fmla="*/ 3052502 w 6487123"/>
              <a:gd name="connsiteY316" fmla="*/ 48462 h 262175"/>
              <a:gd name="connsiteX317" fmla="*/ 3066128 w 6487123"/>
              <a:gd name="connsiteY317" fmla="*/ 114225 h 262175"/>
              <a:gd name="connsiteX318" fmla="*/ 3086638 w 6487123"/>
              <a:gd name="connsiteY318" fmla="*/ 170953 h 262175"/>
              <a:gd name="connsiteX319" fmla="*/ 3110878 w 6487123"/>
              <a:gd name="connsiteY319" fmla="*/ 115086 h 262175"/>
              <a:gd name="connsiteX320" fmla="*/ 3127372 w 6487123"/>
              <a:gd name="connsiteY320" fmla="*/ 48462 h 262175"/>
              <a:gd name="connsiteX321" fmla="*/ 4712654 w 6487123"/>
              <a:gd name="connsiteY321" fmla="*/ 42994 h 262175"/>
              <a:gd name="connsiteX322" fmla="*/ 4662871 w 6487123"/>
              <a:gd name="connsiteY322" fmla="*/ 67740 h 262175"/>
              <a:gd name="connsiteX323" fmla="*/ 4644077 w 6487123"/>
              <a:gd name="connsiteY323" fmla="*/ 135094 h 262175"/>
              <a:gd name="connsiteX324" fmla="*/ 4662871 w 6487123"/>
              <a:gd name="connsiteY324" fmla="*/ 203166 h 262175"/>
              <a:gd name="connsiteX325" fmla="*/ 4712654 w 6487123"/>
              <a:gd name="connsiteY325" fmla="*/ 228630 h 262175"/>
              <a:gd name="connsiteX326" fmla="*/ 4762833 w 6487123"/>
              <a:gd name="connsiteY326" fmla="*/ 203166 h 262175"/>
              <a:gd name="connsiteX327" fmla="*/ 4781807 w 6487123"/>
              <a:gd name="connsiteY327" fmla="*/ 135094 h 262175"/>
              <a:gd name="connsiteX328" fmla="*/ 4762833 w 6487123"/>
              <a:gd name="connsiteY328" fmla="*/ 67740 h 262175"/>
              <a:gd name="connsiteX329" fmla="*/ 4712654 w 6487123"/>
              <a:gd name="connsiteY329" fmla="*/ 42994 h 262175"/>
              <a:gd name="connsiteX330" fmla="*/ 3584560 w 6487123"/>
              <a:gd name="connsiteY330" fmla="*/ 41272 h 262175"/>
              <a:gd name="connsiteX331" fmla="*/ 3556256 w 6487123"/>
              <a:gd name="connsiteY331" fmla="*/ 56410 h 262175"/>
              <a:gd name="connsiteX332" fmla="*/ 3544957 w 6487123"/>
              <a:gd name="connsiteY332" fmla="*/ 94360 h 262175"/>
              <a:gd name="connsiteX333" fmla="*/ 3555037 w 6487123"/>
              <a:gd name="connsiteY333" fmla="*/ 131773 h 262175"/>
              <a:gd name="connsiteX334" fmla="*/ 3586855 w 6487123"/>
              <a:gd name="connsiteY334" fmla="*/ 146588 h 262175"/>
              <a:gd name="connsiteX335" fmla="*/ 3611141 w 6487123"/>
              <a:gd name="connsiteY335" fmla="*/ 139413 h 262175"/>
              <a:gd name="connsiteX336" fmla="*/ 3635642 w 6487123"/>
              <a:gd name="connsiteY336" fmla="*/ 115882 h 262175"/>
              <a:gd name="connsiteX337" fmla="*/ 3621723 w 6487123"/>
              <a:gd name="connsiteY337" fmla="*/ 61468 h 262175"/>
              <a:gd name="connsiteX338" fmla="*/ 3584560 w 6487123"/>
              <a:gd name="connsiteY338" fmla="*/ 41272 h 262175"/>
              <a:gd name="connsiteX339" fmla="*/ 2003440 w 6487123"/>
              <a:gd name="connsiteY339" fmla="*/ 37543 h 262175"/>
              <a:gd name="connsiteX340" fmla="*/ 1987914 w 6487123"/>
              <a:gd name="connsiteY340" fmla="*/ 55992 h 262175"/>
              <a:gd name="connsiteX341" fmla="*/ 1970451 w 6487123"/>
              <a:gd name="connsiteY341" fmla="*/ 74011 h 262175"/>
              <a:gd name="connsiteX342" fmla="*/ 2056224 w 6487123"/>
              <a:gd name="connsiteY342" fmla="*/ 74011 h 262175"/>
              <a:gd name="connsiteX343" fmla="*/ 2070853 w 6487123"/>
              <a:gd name="connsiteY343" fmla="*/ 56639 h 262175"/>
              <a:gd name="connsiteX344" fmla="*/ 2083762 w 6487123"/>
              <a:gd name="connsiteY344" fmla="*/ 37543 h 262175"/>
              <a:gd name="connsiteX345" fmla="*/ 3133397 w 6487123"/>
              <a:gd name="connsiteY345" fmla="*/ 34406 h 262175"/>
              <a:gd name="connsiteX346" fmla="*/ 3142004 w 6487123"/>
              <a:gd name="connsiteY346" fmla="*/ 36987 h 262175"/>
              <a:gd name="connsiteX347" fmla="*/ 3123321 w 6487123"/>
              <a:gd name="connsiteY347" fmla="*/ 119425 h 262175"/>
              <a:gd name="connsiteX348" fmla="*/ 3094097 w 6487123"/>
              <a:gd name="connsiteY348" fmla="*/ 185296 h 262175"/>
              <a:gd name="connsiteX349" fmla="*/ 3120273 w 6487123"/>
              <a:gd name="connsiteY349" fmla="*/ 221584 h 262175"/>
              <a:gd name="connsiteX350" fmla="*/ 3153764 w 6487123"/>
              <a:gd name="connsiteY350" fmla="*/ 248406 h 262175"/>
              <a:gd name="connsiteX351" fmla="*/ 3148314 w 6487123"/>
              <a:gd name="connsiteY351" fmla="*/ 253283 h 262175"/>
              <a:gd name="connsiteX352" fmla="*/ 3143724 w 6487123"/>
              <a:gd name="connsiteY352" fmla="*/ 259020 h 262175"/>
              <a:gd name="connsiteX353" fmla="*/ 3111667 w 6487123"/>
              <a:gd name="connsiteY353" fmla="*/ 232772 h 262175"/>
              <a:gd name="connsiteX354" fmla="*/ 3086064 w 6487123"/>
              <a:gd name="connsiteY354" fmla="*/ 197918 h 262175"/>
              <a:gd name="connsiteX355" fmla="*/ 3057593 w 6487123"/>
              <a:gd name="connsiteY355" fmla="*/ 234027 h 262175"/>
              <a:gd name="connsiteX356" fmla="*/ 3026110 w 6487123"/>
              <a:gd name="connsiteY356" fmla="*/ 261315 h 262175"/>
              <a:gd name="connsiteX357" fmla="*/ 3021843 w 6487123"/>
              <a:gd name="connsiteY357" fmla="*/ 255578 h 262175"/>
              <a:gd name="connsiteX358" fmla="*/ 3016931 w 6487123"/>
              <a:gd name="connsiteY358" fmla="*/ 250701 h 262175"/>
              <a:gd name="connsiteX359" fmla="*/ 3049382 w 6487123"/>
              <a:gd name="connsiteY359" fmla="*/ 222947 h 262175"/>
              <a:gd name="connsiteX360" fmla="*/ 3078605 w 6487123"/>
              <a:gd name="connsiteY360" fmla="*/ 184435 h 262175"/>
              <a:gd name="connsiteX361" fmla="*/ 3055263 w 6487123"/>
              <a:gd name="connsiteY361" fmla="*/ 122150 h 262175"/>
              <a:gd name="connsiteX362" fmla="*/ 3039880 w 6487123"/>
              <a:gd name="connsiteY362" fmla="*/ 48462 h 262175"/>
              <a:gd name="connsiteX363" fmla="*/ 3022955 w 6487123"/>
              <a:gd name="connsiteY363" fmla="*/ 48462 h 262175"/>
              <a:gd name="connsiteX364" fmla="*/ 3022955 w 6487123"/>
              <a:gd name="connsiteY364" fmla="*/ 35266 h 262175"/>
              <a:gd name="connsiteX365" fmla="*/ 3131102 w 6487123"/>
              <a:gd name="connsiteY365" fmla="*/ 35266 h 262175"/>
              <a:gd name="connsiteX366" fmla="*/ 2418532 w 6487123"/>
              <a:gd name="connsiteY366" fmla="*/ 33240 h 262175"/>
              <a:gd name="connsiteX367" fmla="*/ 2418532 w 6487123"/>
              <a:gd name="connsiteY367" fmla="*/ 58233 h 262175"/>
              <a:gd name="connsiteX368" fmla="*/ 2468733 w 6487123"/>
              <a:gd name="connsiteY368" fmla="*/ 58233 h 262175"/>
              <a:gd name="connsiteX369" fmla="*/ 2468733 w 6487123"/>
              <a:gd name="connsiteY369" fmla="*/ 33240 h 262175"/>
              <a:gd name="connsiteX370" fmla="*/ 2351119 w 6487123"/>
              <a:gd name="connsiteY370" fmla="*/ 33240 h 262175"/>
              <a:gd name="connsiteX371" fmla="*/ 2351119 w 6487123"/>
              <a:gd name="connsiteY371" fmla="*/ 56797 h 262175"/>
              <a:gd name="connsiteX372" fmla="*/ 2351119 w 6487123"/>
              <a:gd name="connsiteY372" fmla="*/ 58233 h 262175"/>
              <a:gd name="connsiteX373" fmla="*/ 2405336 w 6487123"/>
              <a:gd name="connsiteY373" fmla="*/ 58233 h 262175"/>
              <a:gd name="connsiteX374" fmla="*/ 2405336 w 6487123"/>
              <a:gd name="connsiteY374" fmla="*/ 33240 h 262175"/>
              <a:gd name="connsiteX375" fmla="*/ 3299222 w 6487123"/>
              <a:gd name="connsiteY375" fmla="*/ 31268 h 262175"/>
              <a:gd name="connsiteX376" fmla="*/ 3315537 w 6487123"/>
              <a:gd name="connsiteY376" fmla="*/ 31268 h 262175"/>
              <a:gd name="connsiteX377" fmla="*/ 3315537 w 6487123"/>
              <a:gd name="connsiteY377" fmla="*/ 166668 h 262175"/>
              <a:gd name="connsiteX378" fmla="*/ 3345085 w 6487123"/>
              <a:gd name="connsiteY378" fmla="*/ 166668 h 262175"/>
              <a:gd name="connsiteX379" fmla="*/ 3345085 w 6487123"/>
              <a:gd name="connsiteY379" fmla="*/ 180688 h 262175"/>
              <a:gd name="connsiteX380" fmla="*/ 3315537 w 6487123"/>
              <a:gd name="connsiteY380" fmla="*/ 180688 h 262175"/>
              <a:gd name="connsiteX381" fmla="*/ 3315537 w 6487123"/>
              <a:gd name="connsiteY381" fmla="*/ 240356 h 262175"/>
              <a:gd name="connsiteX382" fmla="*/ 3299222 w 6487123"/>
              <a:gd name="connsiteY382" fmla="*/ 240356 h 262175"/>
              <a:gd name="connsiteX383" fmla="*/ 3299222 w 6487123"/>
              <a:gd name="connsiteY383" fmla="*/ 180688 h 262175"/>
              <a:gd name="connsiteX384" fmla="*/ 3206852 w 6487123"/>
              <a:gd name="connsiteY384" fmla="*/ 180688 h 262175"/>
              <a:gd name="connsiteX385" fmla="*/ 3206852 w 6487123"/>
              <a:gd name="connsiteY385" fmla="*/ 170101 h 262175"/>
              <a:gd name="connsiteX386" fmla="*/ 2928003 w 6487123"/>
              <a:gd name="connsiteY386" fmla="*/ 28956 h 262175"/>
              <a:gd name="connsiteX387" fmla="*/ 2928003 w 6487123"/>
              <a:gd name="connsiteY387" fmla="*/ 75427 h 262175"/>
              <a:gd name="connsiteX388" fmla="*/ 2985949 w 6487123"/>
              <a:gd name="connsiteY388" fmla="*/ 75427 h 262175"/>
              <a:gd name="connsiteX389" fmla="*/ 2985949 w 6487123"/>
              <a:gd name="connsiteY389" fmla="*/ 28956 h 262175"/>
              <a:gd name="connsiteX390" fmla="*/ 13735 w 6487123"/>
              <a:gd name="connsiteY390" fmla="*/ 28077 h 262175"/>
              <a:gd name="connsiteX391" fmla="*/ 13735 w 6487123"/>
              <a:gd name="connsiteY391" fmla="*/ 232360 h 262175"/>
              <a:gd name="connsiteX392" fmla="*/ 221460 w 6487123"/>
              <a:gd name="connsiteY392" fmla="*/ 232360 h 262175"/>
              <a:gd name="connsiteX393" fmla="*/ 221460 w 6487123"/>
              <a:gd name="connsiteY393" fmla="*/ 28077 h 262175"/>
              <a:gd name="connsiteX394" fmla="*/ 4712654 w 6487123"/>
              <a:gd name="connsiteY394" fmla="*/ 27539 h 262175"/>
              <a:gd name="connsiteX395" fmla="*/ 4775259 w 6487123"/>
              <a:gd name="connsiteY395" fmla="*/ 56462 h 262175"/>
              <a:gd name="connsiteX396" fmla="*/ 4799557 w 6487123"/>
              <a:gd name="connsiteY396" fmla="*/ 135094 h 262175"/>
              <a:gd name="connsiteX397" fmla="*/ 4775259 w 6487123"/>
              <a:gd name="connsiteY397" fmla="*/ 214552 h 262175"/>
              <a:gd name="connsiteX398" fmla="*/ 4712654 w 6487123"/>
              <a:gd name="connsiteY398" fmla="*/ 244086 h 262175"/>
              <a:gd name="connsiteX399" fmla="*/ 4650409 w 6487123"/>
              <a:gd name="connsiteY399" fmla="*/ 214552 h 262175"/>
              <a:gd name="connsiteX400" fmla="*/ 4626039 w 6487123"/>
              <a:gd name="connsiteY400" fmla="*/ 135094 h 262175"/>
              <a:gd name="connsiteX401" fmla="*/ 4650409 w 6487123"/>
              <a:gd name="connsiteY401" fmla="*/ 56462 h 262175"/>
              <a:gd name="connsiteX402" fmla="*/ 4712654 w 6487123"/>
              <a:gd name="connsiteY402" fmla="*/ 27539 h 262175"/>
              <a:gd name="connsiteX403" fmla="*/ 3822807 w 6487123"/>
              <a:gd name="connsiteY403" fmla="*/ 27539 h 262175"/>
              <a:gd name="connsiteX404" fmla="*/ 3858132 w 6487123"/>
              <a:gd name="connsiteY404" fmla="*/ 35627 h 262175"/>
              <a:gd name="connsiteX405" fmla="*/ 3880736 w 6487123"/>
              <a:gd name="connsiteY405" fmla="*/ 52751 h 262175"/>
              <a:gd name="connsiteX406" fmla="*/ 3870718 w 6487123"/>
              <a:gd name="connsiteY406" fmla="*/ 63943 h 262175"/>
              <a:gd name="connsiteX407" fmla="*/ 3851430 w 6487123"/>
              <a:gd name="connsiteY407" fmla="*/ 49164 h 262175"/>
              <a:gd name="connsiteX408" fmla="*/ 3823095 w 6487123"/>
              <a:gd name="connsiteY408" fmla="*/ 42994 h 262175"/>
              <a:gd name="connsiteX409" fmla="*/ 3767929 w 6487123"/>
              <a:gd name="connsiteY409" fmla="*/ 67853 h 262175"/>
              <a:gd name="connsiteX410" fmla="*/ 3747626 w 6487123"/>
              <a:gd name="connsiteY410" fmla="*/ 135112 h 262175"/>
              <a:gd name="connsiteX411" fmla="*/ 3767139 w 6487123"/>
              <a:gd name="connsiteY411" fmla="*/ 203272 h 262175"/>
              <a:gd name="connsiteX412" fmla="*/ 3821946 w 6487123"/>
              <a:gd name="connsiteY412" fmla="*/ 228630 h 262175"/>
              <a:gd name="connsiteX413" fmla="*/ 3847307 w 6487123"/>
              <a:gd name="connsiteY413" fmla="*/ 224720 h 262175"/>
              <a:gd name="connsiteX414" fmla="*/ 3866424 w 6487123"/>
              <a:gd name="connsiteY414" fmla="*/ 213707 h 262175"/>
              <a:gd name="connsiteX415" fmla="*/ 3866424 w 6487123"/>
              <a:gd name="connsiteY415" fmla="*/ 150854 h 262175"/>
              <a:gd name="connsiteX416" fmla="*/ 3817929 w 6487123"/>
              <a:gd name="connsiteY416" fmla="*/ 150854 h 262175"/>
              <a:gd name="connsiteX417" fmla="*/ 3817929 w 6487123"/>
              <a:gd name="connsiteY417" fmla="*/ 136260 h 262175"/>
              <a:gd name="connsiteX418" fmla="*/ 3883026 w 6487123"/>
              <a:gd name="connsiteY418" fmla="*/ 136260 h 262175"/>
              <a:gd name="connsiteX419" fmla="*/ 3883026 w 6487123"/>
              <a:gd name="connsiteY419" fmla="*/ 220307 h 262175"/>
              <a:gd name="connsiteX420" fmla="*/ 3857126 w 6487123"/>
              <a:gd name="connsiteY420" fmla="*/ 237464 h 262175"/>
              <a:gd name="connsiteX421" fmla="*/ 3820225 w 6487123"/>
              <a:gd name="connsiteY421" fmla="*/ 244086 h 262175"/>
              <a:gd name="connsiteX422" fmla="*/ 3754677 w 6487123"/>
              <a:gd name="connsiteY422" fmla="*/ 214946 h 262175"/>
              <a:gd name="connsiteX423" fmla="*/ 3729590 w 6487123"/>
              <a:gd name="connsiteY423" fmla="*/ 135686 h 262175"/>
              <a:gd name="connsiteX424" fmla="*/ 3755538 w 6487123"/>
              <a:gd name="connsiteY424" fmla="*/ 56538 h 262175"/>
              <a:gd name="connsiteX425" fmla="*/ 3822807 w 6487123"/>
              <a:gd name="connsiteY425" fmla="*/ 27539 h 262175"/>
              <a:gd name="connsiteX426" fmla="*/ 3584847 w 6487123"/>
              <a:gd name="connsiteY426" fmla="*/ 27539 h 262175"/>
              <a:gd name="connsiteX427" fmla="*/ 3633719 w 6487123"/>
              <a:gd name="connsiteY427" fmla="*/ 52340 h 262175"/>
              <a:gd name="connsiteX428" fmla="*/ 3652245 w 6487123"/>
              <a:gd name="connsiteY428" fmla="*/ 124491 h 262175"/>
              <a:gd name="connsiteX429" fmla="*/ 3641690 w 6487123"/>
              <a:gd name="connsiteY429" fmla="*/ 194637 h 262175"/>
              <a:gd name="connsiteX430" fmla="*/ 3614820 w 6487123"/>
              <a:gd name="connsiteY430" fmla="*/ 232650 h 262175"/>
              <a:gd name="connsiteX431" fmla="*/ 3578821 w 6487123"/>
              <a:gd name="connsiteY431" fmla="*/ 244086 h 262175"/>
              <a:gd name="connsiteX432" fmla="*/ 3552280 w 6487123"/>
              <a:gd name="connsiteY432" fmla="*/ 238467 h 262175"/>
              <a:gd name="connsiteX433" fmla="*/ 3532649 w 6487123"/>
              <a:gd name="connsiteY433" fmla="*/ 224037 h 262175"/>
              <a:gd name="connsiteX434" fmla="*/ 3542667 w 6487123"/>
              <a:gd name="connsiteY434" fmla="*/ 213131 h 262175"/>
              <a:gd name="connsiteX435" fmla="*/ 3559055 w 6487123"/>
              <a:gd name="connsiteY435" fmla="*/ 225544 h 262175"/>
              <a:gd name="connsiteX436" fmla="*/ 3579107 w 6487123"/>
              <a:gd name="connsiteY436" fmla="*/ 229778 h 262175"/>
              <a:gd name="connsiteX437" fmla="*/ 3617742 w 6487123"/>
              <a:gd name="connsiteY437" fmla="*/ 208114 h 262175"/>
              <a:gd name="connsiteX438" fmla="*/ 3635929 w 6487123"/>
              <a:gd name="connsiteY438" fmla="*/ 132239 h 262175"/>
              <a:gd name="connsiteX439" fmla="*/ 3612540 w 6487123"/>
              <a:gd name="connsiteY439" fmla="*/ 152376 h 262175"/>
              <a:gd name="connsiteX440" fmla="*/ 3584847 w 6487123"/>
              <a:gd name="connsiteY440" fmla="*/ 160034 h 262175"/>
              <a:gd name="connsiteX441" fmla="*/ 3543472 w 6487123"/>
              <a:gd name="connsiteY441" fmla="*/ 143123 h 262175"/>
              <a:gd name="connsiteX442" fmla="*/ 3528355 w 6487123"/>
              <a:gd name="connsiteY442" fmla="*/ 94360 h 262175"/>
              <a:gd name="connsiteX443" fmla="*/ 3545194 w 6487123"/>
              <a:gd name="connsiteY443" fmla="*/ 46207 h 262175"/>
              <a:gd name="connsiteX444" fmla="*/ 3584847 w 6487123"/>
              <a:gd name="connsiteY444" fmla="*/ 27539 h 262175"/>
              <a:gd name="connsiteX445" fmla="*/ 5139149 w 6487123"/>
              <a:gd name="connsiteY445" fmla="*/ 24671 h 262175"/>
              <a:gd name="connsiteX446" fmla="*/ 5148962 w 6487123"/>
              <a:gd name="connsiteY446" fmla="*/ 28323 h 262175"/>
              <a:gd name="connsiteX447" fmla="*/ 5153188 w 6487123"/>
              <a:gd name="connsiteY447" fmla="*/ 38421 h 262175"/>
              <a:gd name="connsiteX448" fmla="*/ 5148962 w 6487123"/>
              <a:gd name="connsiteY448" fmla="*/ 47911 h 262175"/>
              <a:gd name="connsiteX449" fmla="*/ 5139149 w 6487123"/>
              <a:gd name="connsiteY449" fmla="*/ 51600 h 262175"/>
              <a:gd name="connsiteX450" fmla="*/ 5129229 w 6487123"/>
              <a:gd name="connsiteY450" fmla="*/ 47911 h 262175"/>
              <a:gd name="connsiteX451" fmla="*/ 5125111 w 6487123"/>
              <a:gd name="connsiteY451" fmla="*/ 38421 h 262175"/>
              <a:gd name="connsiteX452" fmla="*/ 5129229 w 6487123"/>
              <a:gd name="connsiteY452" fmla="*/ 28323 h 262175"/>
              <a:gd name="connsiteX453" fmla="*/ 5139149 w 6487123"/>
              <a:gd name="connsiteY453" fmla="*/ 24671 h 262175"/>
              <a:gd name="connsiteX454" fmla="*/ 6048508 w 6487123"/>
              <a:gd name="connsiteY454" fmla="*/ 24653 h 262175"/>
              <a:gd name="connsiteX455" fmla="*/ 6074075 w 6487123"/>
              <a:gd name="connsiteY455" fmla="*/ 42008 h 262175"/>
              <a:gd name="connsiteX456" fmla="*/ 6093833 w 6487123"/>
              <a:gd name="connsiteY456" fmla="*/ 60224 h 262175"/>
              <a:gd name="connsiteX457" fmla="*/ 6086661 w 6487123"/>
              <a:gd name="connsiteY457" fmla="*/ 70837 h 262175"/>
              <a:gd name="connsiteX458" fmla="*/ 6066616 w 6487123"/>
              <a:gd name="connsiteY458" fmla="*/ 52299 h 262175"/>
              <a:gd name="connsiteX459" fmla="*/ 6040763 w 6487123"/>
              <a:gd name="connsiteY459" fmla="*/ 34406 h 262175"/>
              <a:gd name="connsiteX460" fmla="*/ 5920567 w 6487123"/>
              <a:gd name="connsiteY460" fmla="*/ 20350 h 262175"/>
              <a:gd name="connsiteX461" fmla="*/ 5931970 w 6487123"/>
              <a:gd name="connsiteY461" fmla="*/ 52012 h 262175"/>
              <a:gd name="connsiteX462" fmla="*/ 5938639 w 6487123"/>
              <a:gd name="connsiteY462" fmla="*/ 81738 h 262175"/>
              <a:gd name="connsiteX463" fmla="*/ 5926878 w 6487123"/>
              <a:gd name="connsiteY463" fmla="*/ 84894 h 262175"/>
              <a:gd name="connsiteX464" fmla="*/ 5920531 w 6487123"/>
              <a:gd name="connsiteY464" fmla="*/ 54988 h 262175"/>
              <a:gd name="connsiteX465" fmla="*/ 5909667 w 6487123"/>
              <a:gd name="connsiteY465" fmla="*/ 22931 h 262175"/>
              <a:gd name="connsiteX466" fmla="*/ 6000889 w 6487123"/>
              <a:gd name="connsiteY466" fmla="*/ 19489 h 262175"/>
              <a:gd name="connsiteX467" fmla="*/ 6013797 w 6487123"/>
              <a:gd name="connsiteY467" fmla="*/ 23218 h 262175"/>
              <a:gd name="connsiteX468" fmla="*/ 6001965 w 6487123"/>
              <a:gd name="connsiteY468" fmla="*/ 56709 h 262175"/>
              <a:gd name="connsiteX469" fmla="*/ 5989701 w 6487123"/>
              <a:gd name="connsiteY469" fmla="*/ 86328 h 262175"/>
              <a:gd name="connsiteX470" fmla="*/ 5980234 w 6487123"/>
              <a:gd name="connsiteY470" fmla="*/ 82886 h 262175"/>
              <a:gd name="connsiteX471" fmla="*/ 5991423 w 6487123"/>
              <a:gd name="connsiteY471" fmla="*/ 52048 h 262175"/>
              <a:gd name="connsiteX472" fmla="*/ 6000889 w 6487123"/>
              <a:gd name="connsiteY472" fmla="*/ 19489 h 262175"/>
              <a:gd name="connsiteX473" fmla="*/ 2893292 w 6487123"/>
              <a:gd name="connsiteY473" fmla="*/ 16047 h 262175"/>
              <a:gd name="connsiteX474" fmla="*/ 3022381 w 6487123"/>
              <a:gd name="connsiteY474" fmla="*/ 16047 h 262175"/>
              <a:gd name="connsiteX475" fmla="*/ 3022381 w 6487123"/>
              <a:gd name="connsiteY475" fmla="*/ 28956 h 262175"/>
              <a:gd name="connsiteX476" fmla="*/ 2999432 w 6487123"/>
              <a:gd name="connsiteY476" fmla="*/ 28956 h 262175"/>
              <a:gd name="connsiteX477" fmla="*/ 2999432 w 6487123"/>
              <a:gd name="connsiteY477" fmla="*/ 188165 h 262175"/>
              <a:gd name="connsiteX478" fmla="*/ 3024675 w 6487123"/>
              <a:gd name="connsiteY478" fmla="*/ 183575 h 262175"/>
              <a:gd name="connsiteX479" fmla="*/ 3025537 w 6487123"/>
              <a:gd name="connsiteY479" fmla="*/ 195910 h 262175"/>
              <a:gd name="connsiteX480" fmla="*/ 2999432 w 6487123"/>
              <a:gd name="connsiteY480" fmla="*/ 200787 h 262175"/>
              <a:gd name="connsiteX481" fmla="*/ 2999432 w 6487123"/>
              <a:gd name="connsiteY481" fmla="*/ 261028 h 262175"/>
              <a:gd name="connsiteX482" fmla="*/ 2985949 w 6487123"/>
              <a:gd name="connsiteY482" fmla="*/ 261028 h 262175"/>
              <a:gd name="connsiteX483" fmla="*/ 2985949 w 6487123"/>
              <a:gd name="connsiteY483" fmla="*/ 203368 h 262175"/>
              <a:gd name="connsiteX484" fmla="*/ 2937182 w 6487123"/>
              <a:gd name="connsiteY484" fmla="*/ 212190 h 262175"/>
              <a:gd name="connsiteX485" fmla="*/ 2894439 w 6487123"/>
              <a:gd name="connsiteY485" fmla="*/ 219720 h 262175"/>
              <a:gd name="connsiteX486" fmla="*/ 2891284 w 6487123"/>
              <a:gd name="connsiteY486" fmla="*/ 206237 h 262175"/>
              <a:gd name="connsiteX487" fmla="*/ 2914520 w 6487123"/>
              <a:gd name="connsiteY487" fmla="*/ 202508 h 262175"/>
              <a:gd name="connsiteX488" fmla="*/ 2914520 w 6487123"/>
              <a:gd name="connsiteY488" fmla="*/ 28956 h 262175"/>
              <a:gd name="connsiteX489" fmla="*/ 2893292 w 6487123"/>
              <a:gd name="connsiteY489" fmla="*/ 28956 h 262175"/>
              <a:gd name="connsiteX490" fmla="*/ 4085430 w 6487123"/>
              <a:gd name="connsiteY490" fmla="*/ 14343 h 262175"/>
              <a:gd name="connsiteX491" fmla="*/ 4210212 w 6487123"/>
              <a:gd name="connsiteY491" fmla="*/ 14343 h 262175"/>
              <a:gd name="connsiteX492" fmla="*/ 4210177 w 6487123"/>
              <a:gd name="connsiteY492" fmla="*/ 16917 h 262175"/>
              <a:gd name="connsiteX493" fmla="*/ 4209926 w 6487123"/>
              <a:gd name="connsiteY493" fmla="*/ 21208 h 262175"/>
              <a:gd name="connsiteX494" fmla="*/ 4205227 w 6487123"/>
              <a:gd name="connsiteY494" fmla="*/ 78876 h 262175"/>
              <a:gd name="connsiteX495" fmla="*/ 4198163 w 6487123"/>
              <a:gd name="connsiteY495" fmla="*/ 101245 h 262175"/>
              <a:gd name="connsiteX496" fmla="*/ 4191745 w 6487123"/>
              <a:gd name="connsiteY496" fmla="*/ 105606 h 262175"/>
              <a:gd name="connsiteX497" fmla="*/ 4182957 w 6487123"/>
              <a:gd name="connsiteY497" fmla="*/ 106964 h 262175"/>
              <a:gd name="connsiteX498" fmla="*/ 4169938 w 6487123"/>
              <a:gd name="connsiteY498" fmla="*/ 107216 h 262175"/>
              <a:gd name="connsiteX499" fmla="*/ 4151969 w 6487123"/>
              <a:gd name="connsiteY499" fmla="*/ 106392 h 262175"/>
              <a:gd name="connsiteX500" fmla="*/ 4150750 w 6487123"/>
              <a:gd name="connsiteY500" fmla="*/ 100243 h 262175"/>
              <a:gd name="connsiteX501" fmla="*/ 4148240 w 6487123"/>
              <a:gd name="connsiteY501" fmla="*/ 94090 h 262175"/>
              <a:gd name="connsiteX502" fmla="*/ 4166460 w 6487123"/>
              <a:gd name="connsiteY502" fmla="*/ 95347 h 262175"/>
              <a:gd name="connsiteX503" fmla="*/ 4177793 w 6487123"/>
              <a:gd name="connsiteY503" fmla="*/ 95525 h 262175"/>
              <a:gd name="connsiteX504" fmla="*/ 4183459 w 6487123"/>
              <a:gd name="connsiteY504" fmla="*/ 95095 h 262175"/>
              <a:gd name="connsiteX505" fmla="*/ 4186974 w 6487123"/>
              <a:gd name="connsiteY505" fmla="*/ 92942 h 262175"/>
              <a:gd name="connsiteX506" fmla="*/ 4192462 w 6487123"/>
              <a:gd name="connsiteY506" fmla="*/ 75001 h 262175"/>
              <a:gd name="connsiteX507" fmla="*/ 4196443 w 6487123"/>
              <a:gd name="connsiteY507" fmla="*/ 26929 h 262175"/>
              <a:gd name="connsiteX508" fmla="*/ 4144223 w 6487123"/>
              <a:gd name="connsiteY508" fmla="*/ 26929 h 262175"/>
              <a:gd name="connsiteX509" fmla="*/ 4126688 w 6487123"/>
              <a:gd name="connsiteY509" fmla="*/ 84247 h 262175"/>
              <a:gd name="connsiteX510" fmla="*/ 4087441 w 6487123"/>
              <a:gd name="connsiteY510" fmla="*/ 120473 h 262175"/>
              <a:gd name="connsiteX511" fmla="*/ 4082452 w 6487123"/>
              <a:gd name="connsiteY511" fmla="*/ 115767 h 262175"/>
              <a:gd name="connsiteX512" fmla="*/ 4076820 w 6487123"/>
              <a:gd name="connsiteY512" fmla="*/ 111276 h 262175"/>
              <a:gd name="connsiteX513" fmla="*/ 4114385 w 6487123"/>
              <a:gd name="connsiteY513" fmla="*/ 79122 h 262175"/>
              <a:gd name="connsiteX514" fmla="*/ 4130451 w 6487123"/>
              <a:gd name="connsiteY514" fmla="*/ 26929 h 262175"/>
              <a:gd name="connsiteX515" fmla="*/ 4085430 w 6487123"/>
              <a:gd name="connsiteY515" fmla="*/ 26929 h 262175"/>
              <a:gd name="connsiteX516" fmla="*/ 0 w 6487123"/>
              <a:gd name="connsiteY516" fmla="*/ 14343 h 262175"/>
              <a:gd name="connsiteX517" fmla="*/ 235480 w 6487123"/>
              <a:gd name="connsiteY517" fmla="*/ 14343 h 262175"/>
              <a:gd name="connsiteX518" fmla="*/ 235480 w 6487123"/>
              <a:gd name="connsiteY518" fmla="*/ 261010 h 262175"/>
              <a:gd name="connsiteX519" fmla="*/ 221460 w 6487123"/>
              <a:gd name="connsiteY519" fmla="*/ 261010 h 262175"/>
              <a:gd name="connsiteX520" fmla="*/ 221460 w 6487123"/>
              <a:gd name="connsiteY520" fmla="*/ 245520 h 262175"/>
              <a:gd name="connsiteX521" fmla="*/ 13735 w 6487123"/>
              <a:gd name="connsiteY521" fmla="*/ 245520 h 262175"/>
              <a:gd name="connsiteX522" fmla="*/ 13735 w 6487123"/>
              <a:gd name="connsiteY522" fmla="*/ 261010 h 262175"/>
              <a:gd name="connsiteX523" fmla="*/ 0 w 6487123"/>
              <a:gd name="connsiteY523" fmla="*/ 261010 h 262175"/>
              <a:gd name="connsiteX524" fmla="*/ 5602435 w 6487123"/>
              <a:gd name="connsiteY524" fmla="*/ 13751 h 262175"/>
              <a:gd name="connsiteX525" fmla="*/ 5635890 w 6487123"/>
              <a:gd name="connsiteY525" fmla="*/ 27413 h 262175"/>
              <a:gd name="connsiteX526" fmla="*/ 5663537 w 6487123"/>
              <a:gd name="connsiteY526" fmla="*/ 43012 h 262175"/>
              <a:gd name="connsiteX527" fmla="*/ 5656078 w 6487123"/>
              <a:gd name="connsiteY527" fmla="*/ 54486 h 262175"/>
              <a:gd name="connsiteX528" fmla="*/ 5628647 w 6487123"/>
              <a:gd name="connsiteY528" fmla="*/ 38027 h 262175"/>
              <a:gd name="connsiteX529" fmla="*/ 5594976 w 6487123"/>
              <a:gd name="connsiteY529" fmla="*/ 23504 h 262175"/>
              <a:gd name="connsiteX530" fmla="*/ 5046904 w 6487123"/>
              <a:gd name="connsiteY530" fmla="*/ 8606 h 262175"/>
              <a:gd name="connsiteX531" fmla="*/ 5058594 w 6487123"/>
              <a:gd name="connsiteY531" fmla="*/ 10001 h 262175"/>
              <a:gd name="connsiteX532" fmla="*/ 5069854 w 6487123"/>
              <a:gd name="connsiteY532" fmla="*/ 13756 h 262175"/>
              <a:gd name="connsiteX533" fmla="*/ 5065839 w 6487123"/>
              <a:gd name="connsiteY533" fmla="*/ 26932 h 262175"/>
              <a:gd name="connsiteX534" fmla="*/ 5047765 w 6487123"/>
              <a:gd name="connsiteY534" fmla="*/ 22626 h 262175"/>
              <a:gd name="connsiteX535" fmla="*/ 5029873 w 6487123"/>
              <a:gd name="connsiteY535" fmla="*/ 31344 h 262175"/>
              <a:gd name="connsiteX536" fmla="*/ 5024243 w 6487123"/>
              <a:gd name="connsiteY536" fmla="*/ 56208 h 262175"/>
              <a:gd name="connsiteX537" fmla="*/ 5024243 w 6487123"/>
              <a:gd name="connsiteY537" fmla="*/ 87494 h 262175"/>
              <a:gd name="connsiteX538" fmla="*/ 5058953 w 6487123"/>
              <a:gd name="connsiteY538" fmla="*/ 87494 h 262175"/>
              <a:gd name="connsiteX539" fmla="*/ 5058953 w 6487123"/>
              <a:gd name="connsiteY539" fmla="*/ 101514 h 262175"/>
              <a:gd name="connsiteX540" fmla="*/ 5024243 w 6487123"/>
              <a:gd name="connsiteY540" fmla="*/ 101514 h 262175"/>
              <a:gd name="connsiteX541" fmla="*/ 5024243 w 6487123"/>
              <a:gd name="connsiteY541" fmla="*/ 240356 h 262175"/>
              <a:gd name="connsiteX542" fmla="*/ 5007641 w 6487123"/>
              <a:gd name="connsiteY542" fmla="*/ 240356 h 262175"/>
              <a:gd name="connsiteX543" fmla="*/ 5007641 w 6487123"/>
              <a:gd name="connsiteY543" fmla="*/ 101514 h 262175"/>
              <a:gd name="connsiteX544" fmla="*/ 4986413 w 6487123"/>
              <a:gd name="connsiteY544" fmla="*/ 101514 h 262175"/>
              <a:gd name="connsiteX545" fmla="*/ 4986413 w 6487123"/>
              <a:gd name="connsiteY545" fmla="*/ 88924 h 262175"/>
              <a:gd name="connsiteX546" fmla="*/ 5007641 w 6487123"/>
              <a:gd name="connsiteY546" fmla="*/ 87494 h 262175"/>
              <a:gd name="connsiteX547" fmla="*/ 5007641 w 6487123"/>
              <a:gd name="connsiteY547" fmla="*/ 55347 h 262175"/>
              <a:gd name="connsiteX548" fmla="*/ 5017593 w 6487123"/>
              <a:gd name="connsiteY548" fmla="*/ 20567 h 262175"/>
              <a:gd name="connsiteX549" fmla="*/ 5046904 w 6487123"/>
              <a:gd name="connsiteY549" fmla="*/ 8606 h 262175"/>
              <a:gd name="connsiteX550" fmla="*/ 4921401 w 6487123"/>
              <a:gd name="connsiteY550" fmla="*/ 8606 h 262175"/>
              <a:gd name="connsiteX551" fmla="*/ 4933091 w 6487123"/>
              <a:gd name="connsiteY551" fmla="*/ 10001 h 262175"/>
              <a:gd name="connsiteX552" fmla="*/ 4944351 w 6487123"/>
              <a:gd name="connsiteY552" fmla="*/ 13756 h 262175"/>
              <a:gd name="connsiteX553" fmla="*/ 4940335 w 6487123"/>
              <a:gd name="connsiteY553" fmla="*/ 26932 h 262175"/>
              <a:gd name="connsiteX554" fmla="*/ 4922263 w 6487123"/>
              <a:gd name="connsiteY554" fmla="*/ 22626 h 262175"/>
              <a:gd name="connsiteX555" fmla="*/ 4904370 w 6487123"/>
              <a:gd name="connsiteY555" fmla="*/ 31344 h 262175"/>
              <a:gd name="connsiteX556" fmla="*/ 4898740 w 6487123"/>
              <a:gd name="connsiteY556" fmla="*/ 56208 h 262175"/>
              <a:gd name="connsiteX557" fmla="*/ 4898740 w 6487123"/>
              <a:gd name="connsiteY557" fmla="*/ 87494 h 262175"/>
              <a:gd name="connsiteX558" fmla="*/ 4933450 w 6487123"/>
              <a:gd name="connsiteY558" fmla="*/ 87494 h 262175"/>
              <a:gd name="connsiteX559" fmla="*/ 4933450 w 6487123"/>
              <a:gd name="connsiteY559" fmla="*/ 101514 h 262175"/>
              <a:gd name="connsiteX560" fmla="*/ 4898740 w 6487123"/>
              <a:gd name="connsiteY560" fmla="*/ 101514 h 262175"/>
              <a:gd name="connsiteX561" fmla="*/ 4898740 w 6487123"/>
              <a:gd name="connsiteY561" fmla="*/ 240356 h 262175"/>
              <a:gd name="connsiteX562" fmla="*/ 4882138 w 6487123"/>
              <a:gd name="connsiteY562" fmla="*/ 240356 h 262175"/>
              <a:gd name="connsiteX563" fmla="*/ 4882138 w 6487123"/>
              <a:gd name="connsiteY563" fmla="*/ 101514 h 262175"/>
              <a:gd name="connsiteX564" fmla="*/ 4860909 w 6487123"/>
              <a:gd name="connsiteY564" fmla="*/ 101514 h 262175"/>
              <a:gd name="connsiteX565" fmla="*/ 4860909 w 6487123"/>
              <a:gd name="connsiteY565" fmla="*/ 88924 h 262175"/>
              <a:gd name="connsiteX566" fmla="*/ 4882138 w 6487123"/>
              <a:gd name="connsiteY566" fmla="*/ 87494 h 262175"/>
              <a:gd name="connsiteX567" fmla="*/ 4882138 w 6487123"/>
              <a:gd name="connsiteY567" fmla="*/ 55347 h 262175"/>
              <a:gd name="connsiteX568" fmla="*/ 4892090 w 6487123"/>
              <a:gd name="connsiteY568" fmla="*/ 20567 h 262175"/>
              <a:gd name="connsiteX569" fmla="*/ 4921401 w 6487123"/>
              <a:gd name="connsiteY569" fmla="*/ 8606 h 262175"/>
              <a:gd name="connsiteX570" fmla="*/ 5953843 w 6487123"/>
              <a:gd name="connsiteY570" fmla="*/ 1990 h 262175"/>
              <a:gd name="connsiteX571" fmla="*/ 5967039 w 6487123"/>
              <a:gd name="connsiteY571" fmla="*/ 1990 h 262175"/>
              <a:gd name="connsiteX572" fmla="*/ 5967039 w 6487123"/>
              <a:gd name="connsiteY572" fmla="*/ 97803 h 262175"/>
              <a:gd name="connsiteX573" fmla="*/ 6016666 w 6487123"/>
              <a:gd name="connsiteY573" fmla="*/ 97803 h 262175"/>
              <a:gd name="connsiteX574" fmla="*/ 6016666 w 6487123"/>
              <a:gd name="connsiteY574" fmla="*/ 110998 h 262175"/>
              <a:gd name="connsiteX575" fmla="*/ 5967039 w 6487123"/>
              <a:gd name="connsiteY575" fmla="*/ 110998 h 262175"/>
              <a:gd name="connsiteX576" fmla="*/ 5967039 w 6487123"/>
              <a:gd name="connsiteY576" fmla="*/ 116162 h 262175"/>
              <a:gd name="connsiteX577" fmla="*/ 5980585 w 6487123"/>
              <a:gd name="connsiteY577" fmla="*/ 134383 h 262175"/>
              <a:gd name="connsiteX578" fmla="*/ 5998530 w 6487123"/>
              <a:gd name="connsiteY578" fmla="*/ 159616 h 262175"/>
              <a:gd name="connsiteX579" fmla="*/ 6010929 w 6487123"/>
              <a:gd name="connsiteY579" fmla="*/ 177838 h 262175"/>
              <a:gd name="connsiteX580" fmla="*/ 6000889 w 6487123"/>
              <a:gd name="connsiteY580" fmla="*/ 189025 h 262175"/>
              <a:gd name="connsiteX581" fmla="*/ 5992177 w 6487123"/>
              <a:gd name="connsiteY581" fmla="*/ 173184 h 262175"/>
              <a:gd name="connsiteX582" fmla="*/ 5979575 w 6487123"/>
              <a:gd name="connsiteY582" fmla="*/ 152561 h 262175"/>
              <a:gd name="connsiteX583" fmla="*/ 5967039 w 6487123"/>
              <a:gd name="connsiteY583" fmla="*/ 133087 h 262175"/>
              <a:gd name="connsiteX584" fmla="*/ 5967039 w 6487123"/>
              <a:gd name="connsiteY584" fmla="*/ 261028 h 262175"/>
              <a:gd name="connsiteX585" fmla="*/ 5953843 w 6487123"/>
              <a:gd name="connsiteY585" fmla="*/ 261028 h 262175"/>
              <a:gd name="connsiteX586" fmla="*/ 5953843 w 6487123"/>
              <a:gd name="connsiteY586" fmla="*/ 134521 h 262175"/>
              <a:gd name="connsiteX587" fmla="*/ 5933547 w 6487123"/>
              <a:gd name="connsiteY587" fmla="*/ 182965 h 262175"/>
              <a:gd name="connsiteX588" fmla="*/ 5910241 w 6487123"/>
              <a:gd name="connsiteY588" fmla="*/ 221728 h 262175"/>
              <a:gd name="connsiteX589" fmla="*/ 5906691 w 6487123"/>
              <a:gd name="connsiteY589" fmla="*/ 215237 h 262175"/>
              <a:gd name="connsiteX590" fmla="*/ 5902495 w 6487123"/>
              <a:gd name="connsiteY590" fmla="*/ 209393 h 262175"/>
              <a:gd name="connsiteX591" fmla="*/ 5920471 w 6487123"/>
              <a:gd name="connsiteY591" fmla="*/ 182289 h 262175"/>
              <a:gd name="connsiteX592" fmla="*/ 5937491 w 6487123"/>
              <a:gd name="connsiteY592" fmla="*/ 147472 h 262175"/>
              <a:gd name="connsiteX593" fmla="*/ 5950687 w 6487123"/>
              <a:gd name="connsiteY593" fmla="*/ 110998 h 262175"/>
              <a:gd name="connsiteX594" fmla="*/ 5906223 w 6487123"/>
              <a:gd name="connsiteY594" fmla="*/ 110998 h 262175"/>
              <a:gd name="connsiteX595" fmla="*/ 5906223 w 6487123"/>
              <a:gd name="connsiteY595" fmla="*/ 97803 h 262175"/>
              <a:gd name="connsiteX596" fmla="*/ 5953843 w 6487123"/>
              <a:gd name="connsiteY596" fmla="*/ 97803 h 262175"/>
              <a:gd name="connsiteX597" fmla="*/ 6113626 w 6487123"/>
              <a:gd name="connsiteY597" fmla="*/ 1704 h 262175"/>
              <a:gd name="connsiteX598" fmla="*/ 6126821 w 6487123"/>
              <a:gd name="connsiteY598" fmla="*/ 1704 h 262175"/>
              <a:gd name="connsiteX599" fmla="*/ 6126821 w 6487123"/>
              <a:gd name="connsiteY599" fmla="*/ 165502 h 262175"/>
              <a:gd name="connsiteX600" fmla="*/ 6162967 w 6487123"/>
              <a:gd name="connsiteY600" fmla="*/ 159192 h 262175"/>
              <a:gd name="connsiteX601" fmla="*/ 6165261 w 6487123"/>
              <a:gd name="connsiteY601" fmla="*/ 171526 h 262175"/>
              <a:gd name="connsiteX602" fmla="*/ 6126821 w 6487123"/>
              <a:gd name="connsiteY602" fmla="*/ 178411 h 262175"/>
              <a:gd name="connsiteX603" fmla="*/ 6126821 w 6487123"/>
              <a:gd name="connsiteY603" fmla="*/ 261028 h 262175"/>
              <a:gd name="connsiteX604" fmla="*/ 6113626 w 6487123"/>
              <a:gd name="connsiteY604" fmla="*/ 261028 h 262175"/>
              <a:gd name="connsiteX605" fmla="*/ 6113626 w 6487123"/>
              <a:gd name="connsiteY605" fmla="*/ 180706 h 262175"/>
              <a:gd name="connsiteX606" fmla="*/ 6018675 w 6487123"/>
              <a:gd name="connsiteY606" fmla="*/ 198205 h 262175"/>
              <a:gd name="connsiteX607" fmla="*/ 6016092 w 6487123"/>
              <a:gd name="connsiteY607" fmla="*/ 185582 h 262175"/>
              <a:gd name="connsiteX608" fmla="*/ 6113626 w 6487123"/>
              <a:gd name="connsiteY608" fmla="*/ 168085 h 262175"/>
              <a:gd name="connsiteX609" fmla="*/ 5710583 w 6487123"/>
              <a:gd name="connsiteY609" fmla="*/ 1704 h 262175"/>
              <a:gd name="connsiteX610" fmla="*/ 5723779 w 6487123"/>
              <a:gd name="connsiteY610" fmla="*/ 3711 h 262175"/>
              <a:gd name="connsiteX611" fmla="*/ 5718077 w 6487123"/>
              <a:gd name="connsiteY611" fmla="*/ 16226 h 262175"/>
              <a:gd name="connsiteX612" fmla="*/ 5710870 w 6487123"/>
              <a:gd name="connsiteY612" fmla="*/ 28956 h 262175"/>
              <a:gd name="connsiteX613" fmla="*/ 5818444 w 6487123"/>
              <a:gd name="connsiteY613" fmla="*/ 28956 h 262175"/>
              <a:gd name="connsiteX614" fmla="*/ 5820739 w 6487123"/>
              <a:gd name="connsiteY614" fmla="*/ 28382 h 262175"/>
              <a:gd name="connsiteX615" fmla="*/ 5830205 w 6487123"/>
              <a:gd name="connsiteY615" fmla="*/ 31537 h 262175"/>
              <a:gd name="connsiteX616" fmla="*/ 5817763 w 6487123"/>
              <a:gd name="connsiteY616" fmla="*/ 54056 h 262175"/>
              <a:gd name="connsiteX617" fmla="*/ 5805535 w 6487123"/>
              <a:gd name="connsiteY617" fmla="*/ 73132 h 262175"/>
              <a:gd name="connsiteX618" fmla="*/ 5793773 w 6487123"/>
              <a:gd name="connsiteY618" fmla="*/ 69117 h 262175"/>
              <a:gd name="connsiteX619" fmla="*/ 5802021 w 6487123"/>
              <a:gd name="connsiteY619" fmla="*/ 55992 h 262175"/>
              <a:gd name="connsiteX620" fmla="*/ 5810698 w 6487123"/>
              <a:gd name="connsiteY620" fmla="*/ 40716 h 262175"/>
              <a:gd name="connsiteX621" fmla="*/ 5758201 w 6487123"/>
              <a:gd name="connsiteY621" fmla="*/ 40716 h 262175"/>
              <a:gd name="connsiteX622" fmla="*/ 5755225 w 6487123"/>
              <a:gd name="connsiteY622" fmla="*/ 50255 h 262175"/>
              <a:gd name="connsiteX623" fmla="*/ 5751604 w 6487123"/>
              <a:gd name="connsiteY623" fmla="*/ 59362 h 262175"/>
              <a:gd name="connsiteX624" fmla="*/ 5787713 w 6487123"/>
              <a:gd name="connsiteY624" fmla="*/ 93141 h 262175"/>
              <a:gd name="connsiteX625" fmla="*/ 5838237 w 6487123"/>
              <a:gd name="connsiteY625" fmla="*/ 113580 h 262175"/>
              <a:gd name="connsiteX626" fmla="*/ 5833719 w 6487123"/>
              <a:gd name="connsiteY626" fmla="*/ 118744 h 262175"/>
              <a:gd name="connsiteX627" fmla="*/ 5829631 w 6487123"/>
              <a:gd name="connsiteY627" fmla="*/ 124768 h 262175"/>
              <a:gd name="connsiteX628" fmla="*/ 5782299 w 6487123"/>
              <a:gd name="connsiteY628" fmla="*/ 103576 h 262175"/>
              <a:gd name="connsiteX629" fmla="*/ 5746154 w 6487123"/>
              <a:gd name="connsiteY629" fmla="*/ 70551 h 262175"/>
              <a:gd name="connsiteX630" fmla="*/ 5717181 w 6487123"/>
              <a:gd name="connsiteY630" fmla="*/ 103217 h 262175"/>
              <a:gd name="connsiteX631" fmla="*/ 5668413 w 6487123"/>
              <a:gd name="connsiteY631" fmla="*/ 126202 h 262175"/>
              <a:gd name="connsiteX632" fmla="*/ 5664935 w 6487123"/>
              <a:gd name="connsiteY632" fmla="*/ 120715 h 262175"/>
              <a:gd name="connsiteX633" fmla="*/ 5660381 w 6487123"/>
              <a:gd name="connsiteY633" fmla="*/ 115875 h 262175"/>
              <a:gd name="connsiteX634" fmla="*/ 5718759 w 6487123"/>
              <a:gd name="connsiteY634" fmla="*/ 85396 h 262175"/>
              <a:gd name="connsiteX635" fmla="*/ 5744433 w 6487123"/>
              <a:gd name="connsiteY635" fmla="*/ 40716 h 262175"/>
              <a:gd name="connsiteX636" fmla="*/ 5703411 w 6487123"/>
              <a:gd name="connsiteY636" fmla="*/ 40716 h 262175"/>
              <a:gd name="connsiteX637" fmla="*/ 5689605 w 6487123"/>
              <a:gd name="connsiteY637" fmla="*/ 57570 h 262175"/>
              <a:gd name="connsiteX638" fmla="*/ 5673003 w 6487123"/>
              <a:gd name="connsiteY638" fmla="*/ 73132 h 262175"/>
              <a:gd name="connsiteX639" fmla="*/ 5668306 w 6487123"/>
              <a:gd name="connsiteY639" fmla="*/ 68291 h 262175"/>
              <a:gd name="connsiteX640" fmla="*/ 5662963 w 6487123"/>
              <a:gd name="connsiteY640" fmla="*/ 64527 h 262175"/>
              <a:gd name="connsiteX641" fmla="*/ 5692797 w 6487123"/>
              <a:gd name="connsiteY641" fmla="*/ 33867 h 262175"/>
              <a:gd name="connsiteX642" fmla="*/ 5710583 w 6487123"/>
              <a:gd name="connsiteY642" fmla="*/ 1704 h 262175"/>
              <a:gd name="connsiteX643" fmla="*/ 4414818 w 6487123"/>
              <a:gd name="connsiteY643" fmla="*/ 1704 h 262175"/>
              <a:gd name="connsiteX644" fmla="*/ 4429161 w 6487123"/>
              <a:gd name="connsiteY644" fmla="*/ 1704 h 262175"/>
              <a:gd name="connsiteX645" fmla="*/ 4428157 w 6487123"/>
              <a:gd name="connsiteY645" fmla="*/ 40393 h 262175"/>
              <a:gd name="connsiteX646" fmla="*/ 4423711 w 6487123"/>
              <a:gd name="connsiteY646" fmla="*/ 86614 h 262175"/>
              <a:gd name="connsiteX647" fmla="*/ 4545915 w 6487123"/>
              <a:gd name="connsiteY647" fmla="*/ 86614 h 262175"/>
              <a:gd name="connsiteX648" fmla="*/ 4545915 w 6487123"/>
              <a:gd name="connsiteY648" fmla="*/ 100385 h 262175"/>
              <a:gd name="connsiteX649" fmla="*/ 4433465 w 6487123"/>
              <a:gd name="connsiteY649" fmla="*/ 100385 h 262175"/>
              <a:gd name="connsiteX650" fmla="*/ 4478359 w 6487123"/>
              <a:gd name="connsiteY650" fmla="*/ 190495 h 262175"/>
              <a:gd name="connsiteX651" fmla="*/ 4549931 w 6487123"/>
              <a:gd name="connsiteY651" fmla="*/ 248119 h 262175"/>
              <a:gd name="connsiteX652" fmla="*/ 4544337 w 6487123"/>
              <a:gd name="connsiteY652" fmla="*/ 254251 h 262175"/>
              <a:gd name="connsiteX653" fmla="*/ 4539604 w 6487123"/>
              <a:gd name="connsiteY653" fmla="*/ 261028 h 262175"/>
              <a:gd name="connsiteX654" fmla="*/ 4466597 w 6487123"/>
              <a:gd name="connsiteY654" fmla="*/ 199388 h 262175"/>
              <a:gd name="connsiteX655" fmla="*/ 4420269 w 6487123"/>
              <a:gd name="connsiteY655" fmla="*/ 104400 h 262175"/>
              <a:gd name="connsiteX656" fmla="*/ 4401080 w 6487123"/>
              <a:gd name="connsiteY656" fmla="*/ 164015 h 262175"/>
              <a:gd name="connsiteX657" fmla="*/ 4363533 w 6487123"/>
              <a:gd name="connsiteY657" fmla="*/ 218721 h 262175"/>
              <a:gd name="connsiteX658" fmla="*/ 4301507 w 6487123"/>
              <a:gd name="connsiteY658" fmla="*/ 261315 h 262175"/>
              <a:gd name="connsiteX659" fmla="*/ 4296881 w 6487123"/>
              <a:gd name="connsiteY659" fmla="*/ 255291 h 262175"/>
              <a:gd name="connsiteX660" fmla="*/ 4291179 w 6487123"/>
              <a:gd name="connsiteY660" fmla="*/ 250127 h 262175"/>
              <a:gd name="connsiteX661" fmla="*/ 4351697 w 6487123"/>
              <a:gd name="connsiteY661" fmla="*/ 209839 h 262175"/>
              <a:gd name="connsiteX662" fmla="*/ 4388247 w 6487123"/>
              <a:gd name="connsiteY662" fmla="*/ 157502 h 262175"/>
              <a:gd name="connsiteX663" fmla="*/ 4407073 w 6487123"/>
              <a:gd name="connsiteY663" fmla="*/ 100385 h 262175"/>
              <a:gd name="connsiteX664" fmla="*/ 4296343 w 6487123"/>
              <a:gd name="connsiteY664" fmla="*/ 100385 h 262175"/>
              <a:gd name="connsiteX665" fmla="*/ 4296343 w 6487123"/>
              <a:gd name="connsiteY665" fmla="*/ 86614 h 262175"/>
              <a:gd name="connsiteX666" fmla="*/ 4409368 w 6487123"/>
              <a:gd name="connsiteY666" fmla="*/ 86614 h 262175"/>
              <a:gd name="connsiteX667" fmla="*/ 4413921 w 6487123"/>
              <a:gd name="connsiteY667" fmla="*/ 40072 h 262175"/>
              <a:gd name="connsiteX668" fmla="*/ 4414818 w 6487123"/>
              <a:gd name="connsiteY668" fmla="*/ 1704 h 262175"/>
              <a:gd name="connsiteX669" fmla="*/ 2646589 w 6487123"/>
              <a:gd name="connsiteY669" fmla="*/ 1704 h 262175"/>
              <a:gd name="connsiteX670" fmla="*/ 2660358 w 6487123"/>
              <a:gd name="connsiteY670" fmla="*/ 1704 h 262175"/>
              <a:gd name="connsiteX671" fmla="*/ 2660358 w 6487123"/>
              <a:gd name="connsiteY671" fmla="*/ 26087 h 262175"/>
              <a:gd name="connsiteX672" fmla="*/ 2740393 w 6487123"/>
              <a:gd name="connsiteY672" fmla="*/ 26087 h 262175"/>
              <a:gd name="connsiteX673" fmla="*/ 2740393 w 6487123"/>
              <a:gd name="connsiteY673" fmla="*/ 1704 h 262175"/>
              <a:gd name="connsiteX674" fmla="*/ 2753876 w 6487123"/>
              <a:gd name="connsiteY674" fmla="*/ 1704 h 262175"/>
              <a:gd name="connsiteX675" fmla="*/ 2753876 w 6487123"/>
              <a:gd name="connsiteY675" fmla="*/ 26087 h 262175"/>
              <a:gd name="connsiteX676" fmla="*/ 2825018 w 6487123"/>
              <a:gd name="connsiteY676" fmla="*/ 26087 h 262175"/>
              <a:gd name="connsiteX677" fmla="*/ 2825018 w 6487123"/>
              <a:gd name="connsiteY677" fmla="*/ 38996 h 262175"/>
              <a:gd name="connsiteX678" fmla="*/ 2753876 w 6487123"/>
              <a:gd name="connsiteY678" fmla="*/ 38996 h 262175"/>
              <a:gd name="connsiteX679" fmla="*/ 2753876 w 6487123"/>
              <a:gd name="connsiteY679" fmla="*/ 64239 h 262175"/>
              <a:gd name="connsiteX680" fmla="*/ 2740393 w 6487123"/>
              <a:gd name="connsiteY680" fmla="*/ 64239 h 262175"/>
              <a:gd name="connsiteX681" fmla="*/ 2740393 w 6487123"/>
              <a:gd name="connsiteY681" fmla="*/ 38996 h 262175"/>
              <a:gd name="connsiteX682" fmla="*/ 2660358 w 6487123"/>
              <a:gd name="connsiteY682" fmla="*/ 38996 h 262175"/>
              <a:gd name="connsiteX683" fmla="*/ 2660358 w 6487123"/>
              <a:gd name="connsiteY683" fmla="*/ 65100 h 262175"/>
              <a:gd name="connsiteX684" fmla="*/ 2646589 w 6487123"/>
              <a:gd name="connsiteY684" fmla="*/ 65100 h 262175"/>
              <a:gd name="connsiteX685" fmla="*/ 2646589 w 6487123"/>
              <a:gd name="connsiteY685" fmla="*/ 38996 h 262175"/>
              <a:gd name="connsiteX686" fmla="*/ 2575447 w 6487123"/>
              <a:gd name="connsiteY686" fmla="*/ 38996 h 262175"/>
              <a:gd name="connsiteX687" fmla="*/ 2575447 w 6487123"/>
              <a:gd name="connsiteY687" fmla="*/ 26087 h 262175"/>
              <a:gd name="connsiteX688" fmla="*/ 2646589 w 6487123"/>
              <a:gd name="connsiteY688" fmla="*/ 26087 h 262175"/>
              <a:gd name="connsiteX689" fmla="*/ 4015431 w 6487123"/>
              <a:gd name="connsiteY689" fmla="*/ 1434 h 262175"/>
              <a:gd name="connsiteX690" fmla="*/ 4028627 w 6487123"/>
              <a:gd name="connsiteY690" fmla="*/ 1434 h 262175"/>
              <a:gd name="connsiteX691" fmla="*/ 4028627 w 6487123"/>
              <a:gd name="connsiteY691" fmla="*/ 39300 h 262175"/>
              <a:gd name="connsiteX692" fmla="*/ 4076259 w 6487123"/>
              <a:gd name="connsiteY692" fmla="*/ 39300 h 262175"/>
              <a:gd name="connsiteX693" fmla="*/ 4076259 w 6487123"/>
              <a:gd name="connsiteY693" fmla="*/ 51886 h 262175"/>
              <a:gd name="connsiteX694" fmla="*/ 4028627 w 6487123"/>
              <a:gd name="connsiteY694" fmla="*/ 51886 h 262175"/>
              <a:gd name="connsiteX695" fmla="*/ 4028627 w 6487123"/>
              <a:gd name="connsiteY695" fmla="*/ 92657 h 262175"/>
              <a:gd name="connsiteX696" fmla="*/ 4082557 w 6487123"/>
              <a:gd name="connsiteY696" fmla="*/ 92657 h 262175"/>
              <a:gd name="connsiteX697" fmla="*/ 4082557 w 6487123"/>
              <a:gd name="connsiteY697" fmla="*/ 105530 h 262175"/>
              <a:gd name="connsiteX698" fmla="*/ 4031191 w 6487123"/>
              <a:gd name="connsiteY698" fmla="*/ 105530 h 262175"/>
              <a:gd name="connsiteX699" fmla="*/ 4031191 w 6487123"/>
              <a:gd name="connsiteY699" fmla="*/ 152038 h 262175"/>
              <a:gd name="connsiteX700" fmla="*/ 4080263 w 6487123"/>
              <a:gd name="connsiteY700" fmla="*/ 152038 h 262175"/>
              <a:gd name="connsiteX701" fmla="*/ 4080263 w 6487123"/>
              <a:gd name="connsiteY701" fmla="*/ 164911 h 262175"/>
              <a:gd name="connsiteX702" fmla="*/ 4031191 w 6487123"/>
              <a:gd name="connsiteY702" fmla="*/ 164911 h 262175"/>
              <a:gd name="connsiteX703" fmla="*/ 4031191 w 6487123"/>
              <a:gd name="connsiteY703" fmla="*/ 229189 h 262175"/>
              <a:gd name="connsiteX704" fmla="*/ 4062905 w 6487123"/>
              <a:gd name="connsiteY704" fmla="*/ 237914 h 262175"/>
              <a:gd name="connsiteX705" fmla="*/ 4104927 w 6487123"/>
              <a:gd name="connsiteY705" fmla="*/ 240392 h 262175"/>
              <a:gd name="connsiteX706" fmla="*/ 4125463 w 6487123"/>
              <a:gd name="connsiteY706" fmla="*/ 240387 h 262175"/>
              <a:gd name="connsiteX707" fmla="*/ 4162111 w 6487123"/>
              <a:gd name="connsiteY707" fmla="*/ 240356 h 262175"/>
              <a:gd name="connsiteX708" fmla="*/ 4199353 w 6487123"/>
              <a:gd name="connsiteY708" fmla="*/ 240270 h 262175"/>
              <a:gd name="connsiteX709" fmla="*/ 4221669 w 6487123"/>
              <a:gd name="connsiteY709" fmla="*/ 240104 h 262175"/>
              <a:gd name="connsiteX710" fmla="*/ 4217867 w 6487123"/>
              <a:gd name="connsiteY710" fmla="*/ 246758 h 262175"/>
              <a:gd name="connsiteX711" fmla="*/ 4215359 w 6487123"/>
              <a:gd name="connsiteY711" fmla="*/ 253839 h 262175"/>
              <a:gd name="connsiteX712" fmla="*/ 4105499 w 6487123"/>
              <a:gd name="connsiteY712" fmla="*/ 253839 h 262175"/>
              <a:gd name="connsiteX713" fmla="*/ 4028119 w 6487123"/>
              <a:gd name="connsiteY713" fmla="*/ 242595 h 262175"/>
              <a:gd name="connsiteX714" fmla="*/ 3985593 w 6487123"/>
              <a:gd name="connsiteY714" fmla="*/ 198220 h 262175"/>
              <a:gd name="connsiteX715" fmla="*/ 3978759 w 6487123"/>
              <a:gd name="connsiteY715" fmla="*/ 233059 h 262175"/>
              <a:gd name="connsiteX716" fmla="*/ 3966970 w 6487123"/>
              <a:gd name="connsiteY716" fmla="*/ 261871 h 262175"/>
              <a:gd name="connsiteX717" fmla="*/ 3961734 w 6487123"/>
              <a:gd name="connsiteY717" fmla="*/ 258249 h 262175"/>
              <a:gd name="connsiteX718" fmla="*/ 3956069 w 6487123"/>
              <a:gd name="connsiteY718" fmla="*/ 254412 h 262175"/>
              <a:gd name="connsiteX719" fmla="*/ 3972707 w 6487123"/>
              <a:gd name="connsiteY719" fmla="*/ 200641 h 262175"/>
              <a:gd name="connsiteX720" fmla="*/ 3977297 w 6487123"/>
              <a:gd name="connsiteY720" fmla="*/ 129650 h 262175"/>
              <a:gd name="connsiteX721" fmla="*/ 3990456 w 6487123"/>
              <a:gd name="connsiteY721" fmla="*/ 130508 h 262175"/>
              <a:gd name="connsiteX722" fmla="*/ 3988454 w 6487123"/>
              <a:gd name="connsiteY722" fmla="*/ 171802 h 262175"/>
              <a:gd name="connsiteX723" fmla="*/ 4000797 w 6487123"/>
              <a:gd name="connsiteY723" fmla="*/ 201108 h 262175"/>
              <a:gd name="connsiteX724" fmla="*/ 4018318 w 6487123"/>
              <a:gd name="connsiteY724" fmla="*/ 221147 h 262175"/>
              <a:gd name="connsiteX725" fmla="*/ 4018318 w 6487123"/>
              <a:gd name="connsiteY725" fmla="*/ 105530 h 262175"/>
              <a:gd name="connsiteX726" fmla="*/ 3962093 w 6487123"/>
              <a:gd name="connsiteY726" fmla="*/ 105530 h 262175"/>
              <a:gd name="connsiteX727" fmla="*/ 3962093 w 6487123"/>
              <a:gd name="connsiteY727" fmla="*/ 92657 h 262175"/>
              <a:gd name="connsiteX728" fmla="*/ 4015431 w 6487123"/>
              <a:gd name="connsiteY728" fmla="*/ 92657 h 262175"/>
              <a:gd name="connsiteX729" fmla="*/ 4015431 w 6487123"/>
              <a:gd name="connsiteY729" fmla="*/ 51886 h 262175"/>
              <a:gd name="connsiteX730" fmla="*/ 3967543 w 6487123"/>
              <a:gd name="connsiteY730" fmla="*/ 51886 h 262175"/>
              <a:gd name="connsiteX731" fmla="*/ 3967543 w 6487123"/>
              <a:gd name="connsiteY731" fmla="*/ 39300 h 262175"/>
              <a:gd name="connsiteX732" fmla="*/ 4015431 w 6487123"/>
              <a:gd name="connsiteY732" fmla="*/ 39300 h 262175"/>
              <a:gd name="connsiteX733" fmla="*/ 2338210 w 6487123"/>
              <a:gd name="connsiteY733" fmla="*/ 1434 h 262175"/>
              <a:gd name="connsiteX734" fmla="*/ 2351119 w 6487123"/>
              <a:gd name="connsiteY734" fmla="*/ 1434 h 262175"/>
              <a:gd name="connsiteX735" fmla="*/ 2351119 w 6487123"/>
              <a:gd name="connsiteY735" fmla="*/ 21802 h 262175"/>
              <a:gd name="connsiteX736" fmla="*/ 2405336 w 6487123"/>
              <a:gd name="connsiteY736" fmla="*/ 21802 h 262175"/>
              <a:gd name="connsiteX737" fmla="*/ 2405336 w 6487123"/>
              <a:gd name="connsiteY737" fmla="*/ 1434 h 262175"/>
              <a:gd name="connsiteX738" fmla="*/ 2418532 w 6487123"/>
              <a:gd name="connsiteY738" fmla="*/ 1434 h 262175"/>
              <a:gd name="connsiteX739" fmla="*/ 2418532 w 6487123"/>
              <a:gd name="connsiteY739" fmla="*/ 21802 h 262175"/>
              <a:gd name="connsiteX740" fmla="*/ 2481642 w 6487123"/>
              <a:gd name="connsiteY740" fmla="*/ 21802 h 262175"/>
              <a:gd name="connsiteX741" fmla="*/ 2481642 w 6487123"/>
              <a:gd name="connsiteY741" fmla="*/ 69385 h 262175"/>
              <a:gd name="connsiteX742" fmla="*/ 2418532 w 6487123"/>
              <a:gd name="connsiteY742" fmla="*/ 69385 h 262175"/>
              <a:gd name="connsiteX743" fmla="*/ 2418532 w 6487123"/>
              <a:gd name="connsiteY743" fmla="*/ 96099 h 262175"/>
              <a:gd name="connsiteX744" fmla="*/ 2498280 w 6487123"/>
              <a:gd name="connsiteY744" fmla="*/ 96099 h 262175"/>
              <a:gd name="connsiteX745" fmla="*/ 2498137 w 6487123"/>
              <a:gd name="connsiteY745" fmla="*/ 98208 h 262175"/>
              <a:gd name="connsiteX746" fmla="*/ 2497994 w 6487123"/>
              <a:gd name="connsiteY746" fmla="*/ 101818 h 262175"/>
              <a:gd name="connsiteX747" fmla="*/ 2494228 w 6487123"/>
              <a:gd name="connsiteY747" fmla="*/ 122506 h 262175"/>
              <a:gd name="connsiteX748" fmla="*/ 2489387 w 6487123"/>
              <a:gd name="connsiteY748" fmla="*/ 132227 h 262175"/>
              <a:gd name="connsiteX749" fmla="*/ 2483937 w 6487123"/>
              <a:gd name="connsiteY749" fmla="*/ 135310 h 262175"/>
              <a:gd name="connsiteX750" fmla="*/ 2476765 w 6487123"/>
              <a:gd name="connsiteY750" fmla="*/ 136242 h 262175"/>
              <a:gd name="connsiteX751" fmla="*/ 2466905 w 6487123"/>
              <a:gd name="connsiteY751" fmla="*/ 136530 h 262175"/>
              <a:gd name="connsiteX752" fmla="*/ 2452956 w 6487123"/>
              <a:gd name="connsiteY752" fmla="*/ 135955 h 262175"/>
              <a:gd name="connsiteX753" fmla="*/ 2451952 w 6487123"/>
              <a:gd name="connsiteY753" fmla="*/ 130648 h 262175"/>
              <a:gd name="connsiteX754" fmla="*/ 2450087 w 6487123"/>
              <a:gd name="connsiteY754" fmla="*/ 125340 h 262175"/>
              <a:gd name="connsiteX755" fmla="*/ 2463606 w 6487123"/>
              <a:gd name="connsiteY755" fmla="*/ 126345 h 262175"/>
              <a:gd name="connsiteX756" fmla="*/ 2472176 w 6487123"/>
              <a:gd name="connsiteY756" fmla="*/ 126489 h 262175"/>
              <a:gd name="connsiteX757" fmla="*/ 2476371 w 6487123"/>
              <a:gd name="connsiteY757" fmla="*/ 126166 h 262175"/>
              <a:gd name="connsiteX758" fmla="*/ 2479061 w 6487123"/>
              <a:gd name="connsiteY758" fmla="*/ 124766 h 262175"/>
              <a:gd name="connsiteX759" fmla="*/ 2481750 w 6487123"/>
              <a:gd name="connsiteY759" fmla="*/ 119239 h 262175"/>
              <a:gd name="connsiteX760" fmla="*/ 2484224 w 6487123"/>
              <a:gd name="connsiteY760" fmla="*/ 107251 h 262175"/>
              <a:gd name="connsiteX761" fmla="*/ 2418532 w 6487123"/>
              <a:gd name="connsiteY761" fmla="*/ 107251 h 262175"/>
              <a:gd name="connsiteX762" fmla="*/ 2418532 w 6487123"/>
              <a:gd name="connsiteY762" fmla="*/ 137372 h 262175"/>
              <a:gd name="connsiteX763" fmla="*/ 2405336 w 6487123"/>
              <a:gd name="connsiteY763" fmla="*/ 137372 h 262175"/>
              <a:gd name="connsiteX764" fmla="*/ 2405336 w 6487123"/>
              <a:gd name="connsiteY764" fmla="*/ 107251 h 262175"/>
              <a:gd name="connsiteX765" fmla="*/ 2339931 w 6487123"/>
              <a:gd name="connsiteY765" fmla="*/ 107251 h 262175"/>
              <a:gd name="connsiteX766" fmla="*/ 2312357 w 6487123"/>
              <a:gd name="connsiteY766" fmla="*/ 133715 h 262175"/>
              <a:gd name="connsiteX767" fmla="*/ 2259610 w 6487123"/>
              <a:gd name="connsiteY767" fmla="*/ 155444 h 262175"/>
              <a:gd name="connsiteX768" fmla="*/ 2256597 w 6487123"/>
              <a:gd name="connsiteY768" fmla="*/ 149528 h 262175"/>
              <a:gd name="connsiteX769" fmla="*/ 2252725 w 6487123"/>
              <a:gd name="connsiteY769" fmla="*/ 144256 h 262175"/>
              <a:gd name="connsiteX770" fmla="*/ 2297475 w 6487123"/>
              <a:gd name="connsiteY770" fmla="*/ 127367 h 262175"/>
              <a:gd name="connsiteX771" fmla="*/ 2323293 w 6487123"/>
              <a:gd name="connsiteY771" fmla="*/ 107251 h 262175"/>
              <a:gd name="connsiteX772" fmla="*/ 2270223 w 6487123"/>
              <a:gd name="connsiteY772" fmla="*/ 107251 h 262175"/>
              <a:gd name="connsiteX773" fmla="*/ 2274706 w 6487123"/>
              <a:gd name="connsiteY773" fmla="*/ 83712 h 262175"/>
              <a:gd name="connsiteX774" fmla="*/ 2278543 w 6487123"/>
              <a:gd name="connsiteY774" fmla="*/ 58233 h 262175"/>
              <a:gd name="connsiteX775" fmla="*/ 2338210 w 6487123"/>
              <a:gd name="connsiteY775" fmla="*/ 58233 h 262175"/>
              <a:gd name="connsiteX776" fmla="*/ 2338210 w 6487123"/>
              <a:gd name="connsiteY776" fmla="*/ 56797 h 262175"/>
              <a:gd name="connsiteX777" fmla="*/ 2338210 w 6487123"/>
              <a:gd name="connsiteY777" fmla="*/ 33240 h 262175"/>
              <a:gd name="connsiteX778" fmla="*/ 2264773 w 6487123"/>
              <a:gd name="connsiteY778" fmla="*/ 33240 h 262175"/>
              <a:gd name="connsiteX779" fmla="*/ 2264773 w 6487123"/>
              <a:gd name="connsiteY779" fmla="*/ 21802 h 262175"/>
              <a:gd name="connsiteX780" fmla="*/ 2338210 w 6487123"/>
              <a:gd name="connsiteY780" fmla="*/ 21802 h 262175"/>
              <a:gd name="connsiteX781" fmla="*/ 2010611 w 6487123"/>
              <a:gd name="connsiteY781" fmla="*/ 1434 h 262175"/>
              <a:gd name="connsiteX782" fmla="*/ 2025816 w 6487123"/>
              <a:gd name="connsiteY782" fmla="*/ 4016 h 262175"/>
              <a:gd name="connsiteX783" fmla="*/ 2019504 w 6487123"/>
              <a:gd name="connsiteY783" fmla="*/ 14522 h 262175"/>
              <a:gd name="connsiteX784" fmla="*/ 2012333 w 6487123"/>
              <a:gd name="connsiteY784" fmla="*/ 25244 h 262175"/>
              <a:gd name="connsiteX785" fmla="*/ 2091507 w 6487123"/>
              <a:gd name="connsiteY785" fmla="*/ 25244 h 262175"/>
              <a:gd name="connsiteX786" fmla="*/ 2094089 w 6487123"/>
              <a:gd name="connsiteY786" fmla="*/ 24383 h 262175"/>
              <a:gd name="connsiteX787" fmla="*/ 2102982 w 6487123"/>
              <a:gd name="connsiteY787" fmla="*/ 30679 h 262175"/>
              <a:gd name="connsiteX788" fmla="*/ 2088675 w 6487123"/>
              <a:gd name="connsiteY788" fmla="*/ 52980 h 262175"/>
              <a:gd name="connsiteX789" fmla="*/ 2072000 w 6487123"/>
              <a:gd name="connsiteY789" fmla="*/ 74011 h 262175"/>
              <a:gd name="connsiteX790" fmla="*/ 2160068 w 6487123"/>
              <a:gd name="connsiteY790" fmla="*/ 74011 h 262175"/>
              <a:gd name="connsiteX791" fmla="*/ 2160068 w 6487123"/>
              <a:gd name="connsiteY791" fmla="*/ 157739 h 262175"/>
              <a:gd name="connsiteX792" fmla="*/ 2083475 w 6487123"/>
              <a:gd name="connsiteY792" fmla="*/ 157739 h 262175"/>
              <a:gd name="connsiteX793" fmla="*/ 2083475 w 6487123"/>
              <a:gd name="connsiteY793" fmla="*/ 232929 h 262175"/>
              <a:gd name="connsiteX794" fmla="*/ 2086595 w 6487123"/>
              <a:gd name="connsiteY794" fmla="*/ 240678 h 262175"/>
              <a:gd name="connsiteX795" fmla="*/ 2100686 w 6487123"/>
              <a:gd name="connsiteY795" fmla="*/ 242400 h 262175"/>
              <a:gd name="connsiteX796" fmla="*/ 2152609 w 6487123"/>
              <a:gd name="connsiteY796" fmla="*/ 242400 h 262175"/>
              <a:gd name="connsiteX797" fmla="*/ 2162661 w 6487123"/>
              <a:gd name="connsiteY797" fmla="*/ 239636 h 262175"/>
              <a:gd name="connsiteX798" fmla="*/ 2167420 w 6487123"/>
              <a:gd name="connsiteY798" fmla="*/ 227562 h 262175"/>
              <a:gd name="connsiteX799" fmla="*/ 2169248 w 6487123"/>
              <a:gd name="connsiteY799" fmla="*/ 200500 h 262175"/>
              <a:gd name="connsiteX800" fmla="*/ 2175630 w 6487123"/>
              <a:gd name="connsiteY800" fmla="*/ 203800 h 262175"/>
              <a:gd name="connsiteX801" fmla="*/ 2182444 w 6487123"/>
              <a:gd name="connsiteY801" fmla="*/ 206240 h 262175"/>
              <a:gd name="connsiteX802" fmla="*/ 2175451 w 6487123"/>
              <a:gd name="connsiteY802" fmla="*/ 245604 h 262175"/>
              <a:gd name="connsiteX803" fmla="*/ 2153183 w 6487123"/>
              <a:gd name="connsiteY803" fmla="*/ 255273 h 262175"/>
              <a:gd name="connsiteX804" fmla="*/ 2100113 w 6487123"/>
              <a:gd name="connsiteY804" fmla="*/ 255273 h 262175"/>
              <a:gd name="connsiteX805" fmla="*/ 2075981 w 6487123"/>
              <a:gd name="connsiteY805" fmla="*/ 250870 h 262175"/>
              <a:gd name="connsiteX806" fmla="*/ 2069706 w 6487123"/>
              <a:gd name="connsiteY806" fmla="*/ 232929 h 262175"/>
              <a:gd name="connsiteX807" fmla="*/ 2069706 w 6487123"/>
              <a:gd name="connsiteY807" fmla="*/ 157739 h 262175"/>
              <a:gd name="connsiteX808" fmla="*/ 2051347 w 6487123"/>
              <a:gd name="connsiteY808" fmla="*/ 157739 h 262175"/>
              <a:gd name="connsiteX809" fmla="*/ 2031276 w 6487123"/>
              <a:gd name="connsiteY809" fmla="*/ 200296 h 262175"/>
              <a:gd name="connsiteX810" fmla="*/ 1994824 w 6487123"/>
              <a:gd name="connsiteY810" fmla="*/ 234171 h 262175"/>
              <a:gd name="connsiteX811" fmla="*/ 1936314 w 6487123"/>
              <a:gd name="connsiteY811" fmla="*/ 258142 h 262175"/>
              <a:gd name="connsiteX812" fmla="*/ 1932835 w 6487123"/>
              <a:gd name="connsiteY812" fmla="*/ 251948 h 262175"/>
              <a:gd name="connsiteX813" fmla="*/ 1928282 w 6487123"/>
              <a:gd name="connsiteY813" fmla="*/ 246405 h 262175"/>
              <a:gd name="connsiteX814" fmla="*/ 1983371 w 6487123"/>
              <a:gd name="connsiteY814" fmla="*/ 225273 h 262175"/>
              <a:gd name="connsiteX815" fmla="*/ 2017869 w 6487123"/>
              <a:gd name="connsiteY815" fmla="*/ 195334 h 262175"/>
              <a:gd name="connsiteX816" fmla="*/ 2037003 w 6487123"/>
              <a:gd name="connsiteY816" fmla="*/ 157739 h 262175"/>
              <a:gd name="connsiteX817" fmla="*/ 1957542 w 6487123"/>
              <a:gd name="connsiteY817" fmla="*/ 157739 h 262175"/>
              <a:gd name="connsiteX818" fmla="*/ 1957542 w 6487123"/>
              <a:gd name="connsiteY818" fmla="*/ 85453 h 262175"/>
              <a:gd name="connsiteX819" fmla="*/ 1947143 w 6487123"/>
              <a:gd name="connsiteY819" fmla="*/ 93988 h 262175"/>
              <a:gd name="connsiteX820" fmla="*/ 1936314 w 6487123"/>
              <a:gd name="connsiteY820" fmla="*/ 102096 h 262175"/>
              <a:gd name="connsiteX821" fmla="*/ 1931581 w 6487123"/>
              <a:gd name="connsiteY821" fmla="*/ 96930 h 262175"/>
              <a:gd name="connsiteX822" fmla="*/ 1925987 w 6487123"/>
              <a:gd name="connsiteY822" fmla="*/ 92624 h 262175"/>
              <a:gd name="connsiteX823" fmla="*/ 1977443 w 6487123"/>
              <a:gd name="connsiteY823" fmla="*/ 47786 h 262175"/>
              <a:gd name="connsiteX824" fmla="*/ 2010611 w 6487123"/>
              <a:gd name="connsiteY824" fmla="*/ 1434 h 262175"/>
              <a:gd name="connsiteX825" fmla="*/ 377783 w 6487123"/>
              <a:gd name="connsiteY825" fmla="*/ 1434 h 262175"/>
              <a:gd name="connsiteX826" fmla="*/ 390117 w 6487123"/>
              <a:gd name="connsiteY826" fmla="*/ 5450 h 262175"/>
              <a:gd name="connsiteX827" fmla="*/ 383017 w 6487123"/>
              <a:gd name="connsiteY827" fmla="*/ 18431 h 262175"/>
              <a:gd name="connsiteX828" fmla="*/ 374627 w 6487123"/>
              <a:gd name="connsiteY828" fmla="*/ 30981 h 262175"/>
              <a:gd name="connsiteX829" fmla="*/ 552482 w 6487123"/>
              <a:gd name="connsiteY829" fmla="*/ 30981 h 262175"/>
              <a:gd name="connsiteX830" fmla="*/ 552482 w 6487123"/>
              <a:gd name="connsiteY830" fmla="*/ 43280 h 262175"/>
              <a:gd name="connsiteX831" fmla="*/ 365734 w 6487123"/>
              <a:gd name="connsiteY831" fmla="*/ 43280 h 262175"/>
              <a:gd name="connsiteX832" fmla="*/ 344291 w 6487123"/>
              <a:gd name="connsiteY832" fmla="*/ 67033 h 262175"/>
              <a:gd name="connsiteX833" fmla="*/ 321557 w 6487123"/>
              <a:gd name="connsiteY833" fmla="*/ 86899 h 262175"/>
              <a:gd name="connsiteX834" fmla="*/ 317684 w 6487123"/>
              <a:gd name="connsiteY834" fmla="*/ 81010 h 262175"/>
              <a:gd name="connsiteX835" fmla="*/ 312951 w 6487123"/>
              <a:gd name="connsiteY835" fmla="*/ 75130 h 262175"/>
              <a:gd name="connsiteX836" fmla="*/ 349347 w 6487123"/>
              <a:gd name="connsiteY836" fmla="*/ 42590 h 262175"/>
              <a:gd name="connsiteX837" fmla="*/ 377783 w 6487123"/>
              <a:gd name="connsiteY837" fmla="*/ 1434 h 262175"/>
              <a:gd name="connsiteX838" fmla="*/ 6302956 w 6487123"/>
              <a:gd name="connsiteY838" fmla="*/ 0 h 262175"/>
              <a:gd name="connsiteX839" fmla="*/ 6316439 w 6487123"/>
              <a:gd name="connsiteY839" fmla="*/ 4016 h 262175"/>
              <a:gd name="connsiteX840" fmla="*/ 6307331 w 6487123"/>
              <a:gd name="connsiteY840" fmla="*/ 22698 h 262175"/>
              <a:gd name="connsiteX841" fmla="*/ 6296933 w 6487123"/>
              <a:gd name="connsiteY841" fmla="*/ 40734 h 262175"/>
              <a:gd name="connsiteX842" fmla="*/ 6461019 w 6487123"/>
              <a:gd name="connsiteY842" fmla="*/ 40734 h 262175"/>
              <a:gd name="connsiteX843" fmla="*/ 6461019 w 6487123"/>
              <a:gd name="connsiteY843" fmla="*/ 48459 h 262175"/>
              <a:gd name="connsiteX844" fmla="*/ 6457353 w 6487123"/>
              <a:gd name="connsiteY844" fmla="*/ 126832 h 262175"/>
              <a:gd name="connsiteX845" fmla="*/ 6452923 w 6487123"/>
              <a:gd name="connsiteY845" fmla="*/ 170900 h 262175"/>
              <a:gd name="connsiteX846" fmla="*/ 6446388 w 6487123"/>
              <a:gd name="connsiteY846" fmla="*/ 190172 h 262175"/>
              <a:gd name="connsiteX847" fmla="*/ 6439109 w 6487123"/>
              <a:gd name="connsiteY847" fmla="*/ 195623 h 262175"/>
              <a:gd name="connsiteX848" fmla="*/ 6429463 w 6487123"/>
              <a:gd name="connsiteY848" fmla="*/ 197631 h 262175"/>
              <a:gd name="connsiteX849" fmla="*/ 6415299 w 6487123"/>
              <a:gd name="connsiteY849" fmla="*/ 197991 h 262175"/>
              <a:gd name="connsiteX850" fmla="*/ 6396187 w 6487123"/>
              <a:gd name="connsiteY850" fmla="*/ 197057 h 262175"/>
              <a:gd name="connsiteX851" fmla="*/ 6394969 w 6487123"/>
              <a:gd name="connsiteY851" fmla="*/ 190351 h 262175"/>
              <a:gd name="connsiteX852" fmla="*/ 6392458 w 6487123"/>
              <a:gd name="connsiteY852" fmla="*/ 183860 h 262175"/>
              <a:gd name="connsiteX853" fmla="*/ 6411929 w 6487123"/>
              <a:gd name="connsiteY853" fmla="*/ 185117 h 262175"/>
              <a:gd name="connsiteX854" fmla="*/ 6424300 w 6487123"/>
              <a:gd name="connsiteY854" fmla="*/ 185296 h 262175"/>
              <a:gd name="connsiteX855" fmla="*/ 6430073 w 6487123"/>
              <a:gd name="connsiteY855" fmla="*/ 184614 h 262175"/>
              <a:gd name="connsiteX856" fmla="*/ 6434340 w 6487123"/>
              <a:gd name="connsiteY856" fmla="*/ 181563 h 262175"/>
              <a:gd name="connsiteX857" fmla="*/ 6439589 w 6487123"/>
              <a:gd name="connsiteY857" fmla="*/ 164976 h 262175"/>
              <a:gd name="connsiteX858" fmla="*/ 6443627 w 6487123"/>
              <a:gd name="connsiteY858" fmla="*/ 124806 h 262175"/>
              <a:gd name="connsiteX859" fmla="*/ 6446962 w 6487123"/>
              <a:gd name="connsiteY859" fmla="*/ 53894 h 262175"/>
              <a:gd name="connsiteX860" fmla="*/ 6288613 w 6487123"/>
              <a:gd name="connsiteY860" fmla="*/ 53894 h 262175"/>
              <a:gd name="connsiteX861" fmla="*/ 6264015 w 6487123"/>
              <a:gd name="connsiteY861" fmla="*/ 84964 h 262175"/>
              <a:gd name="connsiteX862" fmla="*/ 6237265 w 6487123"/>
              <a:gd name="connsiteY862" fmla="*/ 110413 h 262175"/>
              <a:gd name="connsiteX863" fmla="*/ 6231814 w 6487123"/>
              <a:gd name="connsiteY863" fmla="*/ 105677 h 262175"/>
              <a:gd name="connsiteX864" fmla="*/ 6225503 w 6487123"/>
              <a:gd name="connsiteY864" fmla="*/ 100943 h 262175"/>
              <a:gd name="connsiteX865" fmla="*/ 6269717 w 6487123"/>
              <a:gd name="connsiteY865" fmla="*/ 56503 h 262175"/>
              <a:gd name="connsiteX866" fmla="*/ 6302956 w 6487123"/>
              <a:gd name="connsiteY866" fmla="*/ 0 h 262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Lst>
            <a:rect l="l" t="t" r="r" b="b"/>
            <a:pathLst>
              <a:path w="6487123" h="262175">
                <a:moveTo>
                  <a:pt x="3434461" y="212852"/>
                </a:moveTo>
                <a:cubicBezTo>
                  <a:pt x="3438454" y="212901"/>
                  <a:pt x="3441856" y="214309"/>
                  <a:pt x="3444667" y="217077"/>
                </a:cubicBezTo>
                <a:cubicBezTo>
                  <a:pt x="3447479" y="219845"/>
                  <a:pt x="3448948" y="223684"/>
                  <a:pt x="3449073" y="228594"/>
                </a:cubicBezTo>
                <a:cubicBezTo>
                  <a:pt x="3448948" y="233382"/>
                  <a:pt x="3447479" y="237146"/>
                  <a:pt x="3444667" y="239890"/>
                </a:cubicBezTo>
                <a:cubicBezTo>
                  <a:pt x="3441856" y="242633"/>
                  <a:pt x="3438454" y="244031"/>
                  <a:pt x="3434461" y="244086"/>
                </a:cubicBezTo>
                <a:cubicBezTo>
                  <a:pt x="3430467" y="244031"/>
                  <a:pt x="3427065" y="242633"/>
                  <a:pt x="3424254" y="239892"/>
                </a:cubicBezTo>
                <a:cubicBezTo>
                  <a:pt x="3421443" y="237150"/>
                  <a:pt x="3419973" y="233390"/>
                  <a:pt x="3419848" y="228612"/>
                </a:cubicBezTo>
                <a:cubicBezTo>
                  <a:pt x="3419973" y="223694"/>
                  <a:pt x="3421443" y="219849"/>
                  <a:pt x="3424254" y="217079"/>
                </a:cubicBezTo>
                <a:cubicBezTo>
                  <a:pt x="3427065" y="214309"/>
                  <a:pt x="3430467" y="212900"/>
                  <a:pt x="3434461" y="212852"/>
                </a:cubicBezTo>
                <a:close/>
                <a:moveTo>
                  <a:pt x="2390706" y="209948"/>
                </a:moveTo>
                <a:cubicBezTo>
                  <a:pt x="2403144" y="213459"/>
                  <a:pt x="2416166" y="217497"/>
                  <a:pt x="2429773" y="222061"/>
                </a:cubicBezTo>
                <a:cubicBezTo>
                  <a:pt x="2443380" y="226623"/>
                  <a:pt x="2456380" y="231298"/>
                  <a:pt x="2468776" y="236085"/>
                </a:cubicBezTo>
                <a:cubicBezTo>
                  <a:pt x="2481171" y="240872"/>
                  <a:pt x="2491771" y="245355"/>
                  <a:pt x="2500576" y="249536"/>
                </a:cubicBezTo>
                <a:lnTo>
                  <a:pt x="2492543" y="261297"/>
                </a:lnTo>
                <a:cubicBezTo>
                  <a:pt x="2484208" y="257015"/>
                  <a:pt x="2473913" y="252383"/>
                  <a:pt x="2461658" y="247400"/>
                </a:cubicBezTo>
                <a:cubicBezTo>
                  <a:pt x="2449402" y="242417"/>
                  <a:pt x="2436429" y="237529"/>
                  <a:pt x="2422739" y="232738"/>
                </a:cubicBezTo>
                <a:cubicBezTo>
                  <a:pt x="2409049" y="227947"/>
                  <a:pt x="2395886" y="223696"/>
                  <a:pt x="2383248" y="219988"/>
                </a:cubicBezTo>
                <a:close/>
                <a:moveTo>
                  <a:pt x="5724639" y="203943"/>
                </a:moveTo>
                <a:cubicBezTo>
                  <a:pt x="5737179" y="207946"/>
                  <a:pt x="5750283" y="212529"/>
                  <a:pt x="5763950" y="217690"/>
                </a:cubicBezTo>
                <a:cubicBezTo>
                  <a:pt x="5777617" y="222852"/>
                  <a:pt x="5790614" y="228093"/>
                  <a:pt x="5802942" y="233415"/>
                </a:cubicBezTo>
                <a:cubicBezTo>
                  <a:pt x="5815271" y="238736"/>
                  <a:pt x="5825697" y="243638"/>
                  <a:pt x="5834221" y="248119"/>
                </a:cubicBezTo>
                <a:lnTo>
                  <a:pt x="5826475" y="260454"/>
                </a:lnTo>
                <a:cubicBezTo>
                  <a:pt x="5818139" y="255868"/>
                  <a:pt x="5807847" y="250793"/>
                  <a:pt x="5795600" y="245229"/>
                </a:cubicBezTo>
                <a:cubicBezTo>
                  <a:pt x="5783354" y="239666"/>
                  <a:pt x="5770405" y="234166"/>
                  <a:pt x="5756757" y="228730"/>
                </a:cubicBezTo>
                <a:cubicBezTo>
                  <a:pt x="5743109" y="223293"/>
                  <a:pt x="5730011" y="218473"/>
                  <a:pt x="5717467" y="214269"/>
                </a:cubicBezTo>
                <a:close/>
                <a:moveTo>
                  <a:pt x="382373" y="180688"/>
                </a:moveTo>
                <a:cubicBezTo>
                  <a:pt x="389729" y="188573"/>
                  <a:pt x="398466" y="195758"/>
                  <a:pt x="408585" y="202245"/>
                </a:cubicBezTo>
                <a:cubicBezTo>
                  <a:pt x="418702" y="208730"/>
                  <a:pt x="429950" y="214553"/>
                  <a:pt x="442327" y="219712"/>
                </a:cubicBezTo>
                <a:cubicBezTo>
                  <a:pt x="454877" y="214553"/>
                  <a:pt x="466423" y="208730"/>
                  <a:pt x="476965" y="202245"/>
                </a:cubicBezTo>
                <a:cubicBezTo>
                  <a:pt x="487508" y="195758"/>
                  <a:pt x="496616" y="188573"/>
                  <a:pt x="504290" y="180688"/>
                </a:cubicBezTo>
                <a:close/>
                <a:moveTo>
                  <a:pt x="2372060" y="170648"/>
                </a:moveTo>
                <a:lnTo>
                  <a:pt x="2386117" y="170648"/>
                </a:lnTo>
                <a:cubicBezTo>
                  <a:pt x="2383036" y="189273"/>
                  <a:pt x="2376990" y="204679"/>
                  <a:pt x="2367981" y="216865"/>
                </a:cubicBezTo>
                <a:cubicBezTo>
                  <a:pt x="2358970" y="229052"/>
                  <a:pt x="2345403" y="238720"/>
                  <a:pt x="2327278" y="245870"/>
                </a:cubicBezTo>
                <a:cubicBezTo>
                  <a:pt x="2309152" y="253021"/>
                  <a:pt x="2284875" y="258354"/>
                  <a:pt x="2254446" y="261871"/>
                </a:cubicBezTo>
                <a:cubicBezTo>
                  <a:pt x="2253962" y="260054"/>
                  <a:pt x="2253138" y="258022"/>
                  <a:pt x="2251972" y="255775"/>
                </a:cubicBezTo>
                <a:cubicBezTo>
                  <a:pt x="2250806" y="253528"/>
                  <a:pt x="2249623" y="251639"/>
                  <a:pt x="2248421" y="250109"/>
                </a:cubicBezTo>
                <a:cubicBezTo>
                  <a:pt x="2277790" y="247147"/>
                  <a:pt x="2301033" y="242553"/>
                  <a:pt x="2318151" y="236330"/>
                </a:cubicBezTo>
                <a:cubicBezTo>
                  <a:pt x="2335269" y="230105"/>
                  <a:pt x="2347909" y="221665"/>
                  <a:pt x="2356070" y="211011"/>
                </a:cubicBezTo>
                <a:cubicBezTo>
                  <a:pt x="2364231" y="200356"/>
                  <a:pt x="2369562" y="186902"/>
                  <a:pt x="2372060" y="170648"/>
                </a:cubicBezTo>
                <a:close/>
                <a:moveTo>
                  <a:pt x="5708287" y="156323"/>
                </a:moveTo>
                <a:lnTo>
                  <a:pt x="5722343" y="156323"/>
                </a:lnTo>
                <a:cubicBezTo>
                  <a:pt x="5719497" y="176713"/>
                  <a:pt x="5713780" y="193975"/>
                  <a:pt x="5705197" y="208107"/>
                </a:cubicBezTo>
                <a:cubicBezTo>
                  <a:pt x="5696611" y="222239"/>
                  <a:pt x="5683309" y="233678"/>
                  <a:pt x="5665290" y="242424"/>
                </a:cubicBezTo>
                <a:cubicBezTo>
                  <a:pt x="5647271" y="251171"/>
                  <a:pt x="5622685" y="257658"/>
                  <a:pt x="5591533" y="261888"/>
                </a:cubicBezTo>
                <a:cubicBezTo>
                  <a:pt x="5590925" y="260215"/>
                  <a:pt x="5590063" y="258327"/>
                  <a:pt x="5588952" y="256223"/>
                </a:cubicBezTo>
                <a:cubicBezTo>
                  <a:pt x="5587841" y="254119"/>
                  <a:pt x="5586694" y="252374"/>
                  <a:pt x="5585510" y="250988"/>
                </a:cubicBezTo>
                <a:cubicBezTo>
                  <a:pt x="5615415" y="246945"/>
                  <a:pt x="5638861" y="240974"/>
                  <a:pt x="5655845" y="233075"/>
                </a:cubicBezTo>
                <a:cubicBezTo>
                  <a:pt x="5672831" y="225175"/>
                  <a:pt x="5685225" y="214933"/>
                  <a:pt x="5693031" y="202348"/>
                </a:cubicBezTo>
                <a:cubicBezTo>
                  <a:pt x="5700837" y="189764"/>
                  <a:pt x="5705923" y="174421"/>
                  <a:pt x="5708287" y="156323"/>
                </a:cubicBezTo>
                <a:close/>
                <a:moveTo>
                  <a:pt x="2928003" y="148004"/>
                </a:moveTo>
                <a:lnTo>
                  <a:pt x="2928003" y="200213"/>
                </a:lnTo>
                <a:cubicBezTo>
                  <a:pt x="2936925" y="198784"/>
                  <a:pt x="2946260" y="197267"/>
                  <a:pt x="2956008" y="195658"/>
                </a:cubicBezTo>
                <a:cubicBezTo>
                  <a:pt x="2965755" y="194051"/>
                  <a:pt x="2975735" y="192318"/>
                  <a:pt x="2985949" y="190460"/>
                </a:cubicBezTo>
                <a:lnTo>
                  <a:pt x="2985949" y="148004"/>
                </a:lnTo>
                <a:close/>
                <a:moveTo>
                  <a:pt x="2289444" y="145153"/>
                </a:moveTo>
                <a:lnTo>
                  <a:pt x="2466438" y="145153"/>
                </a:lnTo>
                <a:lnTo>
                  <a:pt x="2466438" y="223718"/>
                </a:lnTo>
                <a:lnTo>
                  <a:pt x="2452669" y="223718"/>
                </a:lnTo>
                <a:lnTo>
                  <a:pt x="2452669" y="157452"/>
                </a:lnTo>
                <a:lnTo>
                  <a:pt x="2302639" y="157452"/>
                </a:lnTo>
                <a:lnTo>
                  <a:pt x="2302639" y="225152"/>
                </a:lnTo>
                <a:lnTo>
                  <a:pt x="2289444" y="225152"/>
                </a:lnTo>
                <a:close/>
                <a:moveTo>
                  <a:pt x="4109219" y="137659"/>
                </a:moveTo>
                <a:lnTo>
                  <a:pt x="4109219" y="200805"/>
                </a:lnTo>
                <a:lnTo>
                  <a:pt x="4190723" y="200805"/>
                </a:lnTo>
                <a:lnTo>
                  <a:pt x="4190723" y="137659"/>
                </a:lnTo>
                <a:close/>
                <a:moveTo>
                  <a:pt x="5623663" y="134521"/>
                </a:moveTo>
                <a:lnTo>
                  <a:pt x="5802379" y="134521"/>
                </a:lnTo>
                <a:lnTo>
                  <a:pt x="5802379" y="213122"/>
                </a:lnTo>
                <a:lnTo>
                  <a:pt x="5788323" y="213122"/>
                </a:lnTo>
                <a:lnTo>
                  <a:pt x="5788323" y="147430"/>
                </a:lnTo>
                <a:lnTo>
                  <a:pt x="5637145" y="147430"/>
                </a:lnTo>
                <a:lnTo>
                  <a:pt x="5637145" y="214556"/>
                </a:lnTo>
                <a:lnTo>
                  <a:pt x="5623663" y="214556"/>
                </a:lnTo>
                <a:close/>
                <a:moveTo>
                  <a:pt x="4096059" y="125359"/>
                </a:moveTo>
                <a:lnTo>
                  <a:pt x="4204170" y="125359"/>
                </a:lnTo>
                <a:lnTo>
                  <a:pt x="4204170" y="213104"/>
                </a:lnTo>
                <a:lnTo>
                  <a:pt x="4096059" y="213104"/>
                </a:lnTo>
                <a:close/>
                <a:moveTo>
                  <a:pt x="374627" y="111554"/>
                </a:moveTo>
                <a:lnTo>
                  <a:pt x="374627" y="135686"/>
                </a:lnTo>
                <a:lnTo>
                  <a:pt x="517199" y="135686"/>
                </a:lnTo>
                <a:lnTo>
                  <a:pt x="517199" y="111554"/>
                </a:lnTo>
                <a:close/>
                <a:moveTo>
                  <a:pt x="6284311" y="101801"/>
                </a:moveTo>
                <a:lnTo>
                  <a:pt x="6284311" y="157201"/>
                </a:lnTo>
                <a:lnTo>
                  <a:pt x="6371803" y="157201"/>
                </a:lnTo>
                <a:lnTo>
                  <a:pt x="6371803" y="101801"/>
                </a:lnTo>
                <a:close/>
                <a:moveTo>
                  <a:pt x="5463235" y="97784"/>
                </a:moveTo>
                <a:cubicBezTo>
                  <a:pt x="5450405" y="97916"/>
                  <a:pt x="5439261" y="102820"/>
                  <a:pt x="5429803" y="112496"/>
                </a:cubicBezTo>
                <a:cubicBezTo>
                  <a:pt x="5420345" y="122172"/>
                  <a:pt x="5414653" y="135830"/>
                  <a:pt x="5412728" y="153472"/>
                </a:cubicBezTo>
                <a:lnTo>
                  <a:pt x="5506856" y="153472"/>
                </a:lnTo>
                <a:cubicBezTo>
                  <a:pt x="5506706" y="134951"/>
                  <a:pt x="5502772" y="121042"/>
                  <a:pt x="5495054" y="111742"/>
                </a:cubicBezTo>
                <a:cubicBezTo>
                  <a:pt x="5487335" y="102443"/>
                  <a:pt x="5476729" y="97791"/>
                  <a:pt x="5463235" y="97784"/>
                </a:cubicBezTo>
                <a:close/>
                <a:moveTo>
                  <a:pt x="6031869" y="96655"/>
                </a:moveTo>
                <a:cubicBezTo>
                  <a:pt x="6040901" y="101131"/>
                  <a:pt x="6049877" y="106307"/>
                  <a:pt x="6058800" y="112182"/>
                </a:cubicBezTo>
                <a:cubicBezTo>
                  <a:pt x="6067722" y="118057"/>
                  <a:pt x="6074905" y="123591"/>
                  <a:pt x="6080351" y="128784"/>
                </a:cubicBezTo>
                <a:lnTo>
                  <a:pt x="6073465" y="139971"/>
                </a:lnTo>
                <a:cubicBezTo>
                  <a:pt x="6068015" y="134611"/>
                  <a:pt x="6060844" y="128837"/>
                  <a:pt x="6051950" y="122652"/>
                </a:cubicBezTo>
                <a:cubicBezTo>
                  <a:pt x="6043058" y="116467"/>
                  <a:pt x="6034165" y="111052"/>
                  <a:pt x="6025272" y="106409"/>
                </a:cubicBezTo>
                <a:close/>
                <a:moveTo>
                  <a:pt x="76558" y="92047"/>
                </a:moveTo>
                <a:lnTo>
                  <a:pt x="76558" y="167241"/>
                </a:lnTo>
                <a:lnTo>
                  <a:pt x="157488" y="167241"/>
                </a:lnTo>
                <a:lnTo>
                  <a:pt x="157488" y="92047"/>
                </a:lnTo>
                <a:close/>
                <a:moveTo>
                  <a:pt x="6270828" y="89215"/>
                </a:moveTo>
                <a:lnTo>
                  <a:pt x="6385287" y="89215"/>
                </a:lnTo>
                <a:lnTo>
                  <a:pt x="6385287" y="169787"/>
                </a:lnTo>
                <a:lnTo>
                  <a:pt x="6284311" y="169787"/>
                </a:lnTo>
                <a:lnTo>
                  <a:pt x="6284311" y="221451"/>
                </a:lnTo>
                <a:cubicBezTo>
                  <a:pt x="6283917" y="229205"/>
                  <a:pt x="6286211" y="234574"/>
                  <a:pt x="6291195" y="237557"/>
                </a:cubicBezTo>
                <a:cubicBezTo>
                  <a:pt x="6296179" y="240540"/>
                  <a:pt x="6306220" y="241963"/>
                  <a:pt x="6321316" y="241826"/>
                </a:cubicBezTo>
                <a:lnTo>
                  <a:pt x="6441512" y="241826"/>
                </a:lnTo>
                <a:cubicBezTo>
                  <a:pt x="6453721" y="242184"/>
                  <a:pt x="6461861" y="239673"/>
                  <a:pt x="6465931" y="234293"/>
                </a:cubicBezTo>
                <a:cubicBezTo>
                  <a:pt x="6470001" y="228912"/>
                  <a:pt x="6472475" y="218509"/>
                  <a:pt x="6473354" y="203084"/>
                </a:cubicBezTo>
                <a:cubicBezTo>
                  <a:pt x="6475416" y="204388"/>
                  <a:pt x="6477674" y="205511"/>
                  <a:pt x="6480131" y="206456"/>
                </a:cubicBezTo>
                <a:cubicBezTo>
                  <a:pt x="6482587" y="207400"/>
                  <a:pt x="6484918" y="208094"/>
                  <a:pt x="6487123" y="208536"/>
                </a:cubicBezTo>
                <a:cubicBezTo>
                  <a:pt x="6486048" y="220491"/>
                  <a:pt x="6484183" y="229860"/>
                  <a:pt x="6481524" y="236646"/>
                </a:cubicBezTo>
                <a:cubicBezTo>
                  <a:pt x="6478867" y="243431"/>
                  <a:pt x="6474408" y="248209"/>
                  <a:pt x="6468147" y="250977"/>
                </a:cubicBezTo>
                <a:cubicBezTo>
                  <a:pt x="6461888" y="253746"/>
                  <a:pt x="6452818" y="255082"/>
                  <a:pt x="6440939" y="254986"/>
                </a:cubicBezTo>
                <a:lnTo>
                  <a:pt x="6323325" y="254986"/>
                </a:lnTo>
                <a:cubicBezTo>
                  <a:pt x="6303566" y="255291"/>
                  <a:pt x="6289797" y="253107"/>
                  <a:pt x="6282015" y="248434"/>
                </a:cubicBezTo>
                <a:cubicBezTo>
                  <a:pt x="6274234" y="243761"/>
                  <a:pt x="6270505" y="234766"/>
                  <a:pt x="6270828" y="221451"/>
                </a:cubicBezTo>
                <a:close/>
                <a:moveTo>
                  <a:pt x="2928003" y="87763"/>
                </a:moveTo>
                <a:lnTo>
                  <a:pt x="2928003" y="135381"/>
                </a:lnTo>
                <a:lnTo>
                  <a:pt x="2985949" y="135381"/>
                </a:lnTo>
                <a:lnTo>
                  <a:pt x="2985949" y="87763"/>
                </a:lnTo>
                <a:close/>
                <a:moveTo>
                  <a:pt x="5130561" y="87494"/>
                </a:moveTo>
                <a:lnTo>
                  <a:pt x="5147163" y="87494"/>
                </a:lnTo>
                <a:lnTo>
                  <a:pt x="5147163" y="240356"/>
                </a:lnTo>
                <a:lnTo>
                  <a:pt x="5130561" y="240356"/>
                </a:lnTo>
                <a:close/>
                <a:moveTo>
                  <a:pt x="2062821" y="86884"/>
                </a:moveTo>
                <a:cubicBezTo>
                  <a:pt x="2061984" y="97211"/>
                  <a:pt x="2060932" y="107198"/>
                  <a:pt x="2059665" y="116843"/>
                </a:cubicBezTo>
                <a:cubicBezTo>
                  <a:pt x="2058399" y="126489"/>
                  <a:pt x="2056773" y="135830"/>
                  <a:pt x="2054789" y="144866"/>
                </a:cubicBezTo>
                <a:lnTo>
                  <a:pt x="2146012" y="144866"/>
                </a:lnTo>
                <a:lnTo>
                  <a:pt x="2146012" y="86884"/>
                </a:lnTo>
                <a:close/>
                <a:moveTo>
                  <a:pt x="1971312" y="86884"/>
                </a:moveTo>
                <a:lnTo>
                  <a:pt x="1971312" y="144866"/>
                </a:lnTo>
                <a:lnTo>
                  <a:pt x="2040732" y="144866"/>
                </a:lnTo>
                <a:cubicBezTo>
                  <a:pt x="2042705" y="135955"/>
                  <a:pt x="2044282" y="126651"/>
                  <a:pt x="2045466" y="116951"/>
                </a:cubicBezTo>
                <a:cubicBezTo>
                  <a:pt x="2046649" y="107251"/>
                  <a:pt x="2047653" y="97229"/>
                  <a:pt x="2048478" y="86884"/>
                </a:cubicBezTo>
                <a:close/>
                <a:moveTo>
                  <a:pt x="5462948" y="83478"/>
                </a:moveTo>
                <a:cubicBezTo>
                  <a:pt x="5481607" y="83643"/>
                  <a:pt x="5496079" y="89903"/>
                  <a:pt x="5506369" y="102256"/>
                </a:cubicBezTo>
                <a:cubicBezTo>
                  <a:pt x="5516657" y="114609"/>
                  <a:pt x="5521875" y="132063"/>
                  <a:pt x="5522023" y="154617"/>
                </a:cubicBezTo>
                <a:cubicBezTo>
                  <a:pt x="5522023" y="158907"/>
                  <a:pt x="5521737" y="162913"/>
                  <a:pt x="5521165" y="166632"/>
                </a:cubicBezTo>
                <a:lnTo>
                  <a:pt x="5412728" y="166632"/>
                </a:lnTo>
                <a:cubicBezTo>
                  <a:pt x="5413374" y="185599"/>
                  <a:pt x="5418683" y="200836"/>
                  <a:pt x="5428655" y="212340"/>
                </a:cubicBezTo>
                <a:cubicBezTo>
                  <a:pt x="5438628" y="223846"/>
                  <a:pt x="5451971" y="229754"/>
                  <a:pt x="5468689" y="230064"/>
                </a:cubicBezTo>
                <a:cubicBezTo>
                  <a:pt x="5476825" y="230017"/>
                  <a:pt x="5484226" y="228821"/>
                  <a:pt x="5490892" y="226477"/>
                </a:cubicBezTo>
                <a:cubicBezTo>
                  <a:pt x="5497557" y="224133"/>
                  <a:pt x="5503737" y="220928"/>
                  <a:pt x="5509431" y="216862"/>
                </a:cubicBezTo>
                <a:lnTo>
                  <a:pt x="5515727" y="229203"/>
                </a:lnTo>
                <a:cubicBezTo>
                  <a:pt x="5509689" y="233205"/>
                  <a:pt x="5502785" y="236651"/>
                  <a:pt x="5495014" y="239543"/>
                </a:cubicBezTo>
                <a:cubicBezTo>
                  <a:pt x="5487245" y="242434"/>
                  <a:pt x="5477895" y="243948"/>
                  <a:pt x="5466966" y="244086"/>
                </a:cubicBezTo>
                <a:cubicBezTo>
                  <a:pt x="5453711" y="244027"/>
                  <a:pt x="5441739" y="240831"/>
                  <a:pt x="5431053" y="234497"/>
                </a:cubicBezTo>
                <a:cubicBezTo>
                  <a:pt x="5420365" y="228163"/>
                  <a:pt x="5411861" y="219040"/>
                  <a:pt x="5405543" y="207126"/>
                </a:cubicBezTo>
                <a:cubicBezTo>
                  <a:pt x="5399223" y="195211"/>
                  <a:pt x="5395989" y="180855"/>
                  <a:pt x="5395839" y="164057"/>
                </a:cubicBezTo>
                <a:cubicBezTo>
                  <a:pt x="5396025" y="147440"/>
                  <a:pt x="5399252" y="133124"/>
                  <a:pt x="5405521" y="121112"/>
                </a:cubicBezTo>
                <a:cubicBezTo>
                  <a:pt x="5411791" y="109098"/>
                  <a:pt x="5419989" y="99841"/>
                  <a:pt x="5430118" y="93341"/>
                </a:cubicBezTo>
                <a:cubicBezTo>
                  <a:pt x="5440245" y="86841"/>
                  <a:pt x="5451189" y="83553"/>
                  <a:pt x="5462948" y="83478"/>
                </a:cubicBezTo>
                <a:close/>
                <a:moveTo>
                  <a:pt x="5296333" y="83478"/>
                </a:moveTo>
                <a:cubicBezTo>
                  <a:pt x="5306445" y="83662"/>
                  <a:pt x="5315123" y="85582"/>
                  <a:pt x="5322366" y="89237"/>
                </a:cubicBezTo>
                <a:cubicBezTo>
                  <a:pt x="5329609" y="92893"/>
                  <a:pt x="5335849" y="97177"/>
                  <a:pt x="5341085" y="102088"/>
                </a:cubicBezTo>
                <a:lnTo>
                  <a:pt x="5331617" y="113566"/>
                </a:lnTo>
                <a:cubicBezTo>
                  <a:pt x="5326913" y="109029"/>
                  <a:pt x="5321691" y="105334"/>
                  <a:pt x="5315947" y="102483"/>
                </a:cubicBezTo>
                <a:cubicBezTo>
                  <a:pt x="5310203" y="99632"/>
                  <a:pt x="5303762" y="98162"/>
                  <a:pt x="5296620" y="98071"/>
                </a:cubicBezTo>
                <a:cubicBezTo>
                  <a:pt x="5281081" y="98383"/>
                  <a:pt x="5268340" y="104504"/>
                  <a:pt x="5258395" y="116436"/>
                </a:cubicBezTo>
                <a:cubicBezTo>
                  <a:pt x="5248451" y="128368"/>
                  <a:pt x="5243311" y="144245"/>
                  <a:pt x="5242977" y="164068"/>
                </a:cubicBezTo>
                <a:cubicBezTo>
                  <a:pt x="5243191" y="183879"/>
                  <a:pt x="5248069" y="199708"/>
                  <a:pt x="5257606" y="211556"/>
                </a:cubicBezTo>
                <a:cubicBezTo>
                  <a:pt x="5267145" y="223406"/>
                  <a:pt x="5280053" y="229479"/>
                  <a:pt x="5296333" y="229778"/>
                </a:cubicBezTo>
                <a:cubicBezTo>
                  <a:pt x="5304251" y="229646"/>
                  <a:pt x="5311579" y="227972"/>
                  <a:pt x="5318315" y="224756"/>
                </a:cubicBezTo>
                <a:cubicBezTo>
                  <a:pt x="5325049" y="221540"/>
                  <a:pt x="5331015" y="217570"/>
                  <a:pt x="5336207" y="212848"/>
                </a:cubicBezTo>
                <a:lnTo>
                  <a:pt x="5344239" y="224326"/>
                </a:lnTo>
                <a:cubicBezTo>
                  <a:pt x="5337636" y="230163"/>
                  <a:pt x="5330261" y="234890"/>
                  <a:pt x="5322115" y="238504"/>
                </a:cubicBezTo>
                <a:cubicBezTo>
                  <a:pt x="5313970" y="242118"/>
                  <a:pt x="5305089" y="243978"/>
                  <a:pt x="5295473" y="244086"/>
                </a:cubicBezTo>
                <a:cubicBezTo>
                  <a:pt x="5275113" y="243926"/>
                  <a:pt x="5258468" y="236937"/>
                  <a:pt x="5245541" y="223122"/>
                </a:cubicBezTo>
                <a:cubicBezTo>
                  <a:pt x="5232612" y="209307"/>
                  <a:pt x="5225936" y="189622"/>
                  <a:pt x="5225513" y="164068"/>
                </a:cubicBezTo>
                <a:cubicBezTo>
                  <a:pt x="5225687" y="146993"/>
                  <a:pt x="5229003" y="132462"/>
                  <a:pt x="5235459" y="120473"/>
                </a:cubicBezTo>
                <a:cubicBezTo>
                  <a:pt x="5241917" y="108485"/>
                  <a:pt x="5250478" y="99334"/>
                  <a:pt x="5261143" y="93021"/>
                </a:cubicBezTo>
                <a:cubicBezTo>
                  <a:pt x="5271808" y="86708"/>
                  <a:pt x="5283539" y="83527"/>
                  <a:pt x="5296333" y="83478"/>
                </a:cubicBezTo>
                <a:close/>
                <a:moveTo>
                  <a:pt x="63397" y="79175"/>
                </a:moveTo>
                <a:lnTo>
                  <a:pt x="170936" y="79175"/>
                </a:lnTo>
                <a:lnTo>
                  <a:pt x="170936" y="179827"/>
                </a:lnTo>
                <a:lnTo>
                  <a:pt x="63397" y="179827"/>
                </a:lnTo>
                <a:close/>
                <a:moveTo>
                  <a:pt x="374627" y="77418"/>
                </a:moveTo>
                <a:lnTo>
                  <a:pt x="374627" y="100689"/>
                </a:lnTo>
                <a:lnTo>
                  <a:pt x="517199" y="100689"/>
                </a:lnTo>
                <a:lnTo>
                  <a:pt x="517199" y="77418"/>
                </a:lnTo>
                <a:close/>
                <a:moveTo>
                  <a:pt x="5665832" y="76861"/>
                </a:moveTo>
                <a:lnTo>
                  <a:pt x="5667553" y="89197"/>
                </a:lnTo>
                <a:cubicBezTo>
                  <a:pt x="5653317" y="93846"/>
                  <a:pt x="5639261" y="98388"/>
                  <a:pt x="5625384" y="102823"/>
                </a:cubicBezTo>
                <a:cubicBezTo>
                  <a:pt x="5611507" y="107257"/>
                  <a:pt x="5598885" y="111226"/>
                  <a:pt x="5587519" y="114728"/>
                </a:cubicBezTo>
                <a:lnTo>
                  <a:pt x="5583501" y="101819"/>
                </a:lnTo>
                <a:cubicBezTo>
                  <a:pt x="5594015" y="98735"/>
                  <a:pt x="5606409" y="95006"/>
                  <a:pt x="5620687" y="90631"/>
                </a:cubicBezTo>
                <a:cubicBezTo>
                  <a:pt x="5634964" y="86256"/>
                  <a:pt x="5650012" y="81667"/>
                  <a:pt x="5665832" y="76861"/>
                </a:cubicBezTo>
                <a:close/>
                <a:moveTo>
                  <a:pt x="2766785" y="73993"/>
                </a:moveTo>
                <a:cubicBezTo>
                  <a:pt x="2775367" y="78929"/>
                  <a:pt x="2783734" y="84691"/>
                  <a:pt x="2791886" y="91276"/>
                </a:cubicBezTo>
                <a:cubicBezTo>
                  <a:pt x="2800037" y="97862"/>
                  <a:pt x="2806396" y="104054"/>
                  <a:pt x="2810962" y="109851"/>
                </a:cubicBezTo>
                <a:lnTo>
                  <a:pt x="2801496" y="118457"/>
                </a:lnTo>
                <a:cubicBezTo>
                  <a:pt x="2796673" y="112666"/>
                  <a:pt x="2790254" y="106390"/>
                  <a:pt x="2782240" y="99632"/>
                </a:cubicBezTo>
                <a:cubicBezTo>
                  <a:pt x="2774226" y="92872"/>
                  <a:pt x="2766014" y="86812"/>
                  <a:pt x="2757606" y="81451"/>
                </a:cubicBezTo>
                <a:close/>
                <a:moveTo>
                  <a:pt x="2732074" y="69977"/>
                </a:moveTo>
                <a:lnTo>
                  <a:pt x="2745270" y="69977"/>
                </a:lnTo>
                <a:lnTo>
                  <a:pt x="2745270" y="110998"/>
                </a:lnTo>
                <a:cubicBezTo>
                  <a:pt x="2745277" y="113568"/>
                  <a:pt x="2745264" y="116102"/>
                  <a:pt x="2745234" y="118601"/>
                </a:cubicBezTo>
                <a:cubicBezTo>
                  <a:pt x="2745204" y="121098"/>
                  <a:pt x="2745120" y="123632"/>
                  <a:pt x="2744983" y="126202"/>
                </a:cubicBezTo>
                <a:lnTo>
                  <a:pt x="2825305" y="126202"/>
                </a:lnTo>
                <a:lnTo>
                  <a:pt x="2825305" y="139111"/>
                </a:lnTo>
                <a:lnTo>
                  <a:pt x="2746991" y="139111"/>
                </a:lnTo>
                <a:cubicBezTo>
                  <a:pt x="2753548" y="165425"/>
                  <a:pt x="2763456" y="188171"/>
                  <a:pt x="2776718" y="207349"/>
                </a:cubicBezTo>
                <a:cubicBezTo>
                  <a:pt x="2789980" y="226526"/>
                  <a:pt x="2806844" y="240882"/>
                  <a:pt x="2827313" y="250414"/>
                </a:cubicBezTo>
                <a:cubicBezTo>
                  <a:pt x="2825538" y="251764"/>
                  <a:pt x="2823781" y="253438"/>
                  <a:pt x="2822042" y="255434"/>
                </a:cubicBezTo>
                <a:cubicBezTo>
                  <a:pt x="2820303" y="257430"/>
                  <a:pt x="2818904" y="259391"/>
                  <a:pt x="2817847" y="261315"/>
                </a:cubicBezTo>
                <a:cubicBezTo>
                  <a:pt x="2799230" y="251873"/>
                  <a:pt x="2783537" y="238557"/>
                  <a:pt x="2770765" y="221369"/>
                </a:cubicBezTo>
                <a:cubicBezTo>
                  <a:pt x="2757994" y="204182"/>
                  <a:pt x="2747966" y="183838"/>
                  <a:pt x="2740680" y="160339"/>
                </a:cubicBezTo>
                <a:cubicBezTo>
                  <a:pt x="2737172" y="178029"/>
                  <a:pt x="2729558" y="195647"/>
                  <a:pt x="2717838" y="213193"/>
                </a:cubicBezTo>
                <a:cubicBezTo>
                  <a:pt x="2706119" y="230740"/>
                  <a:pt x="2688107" y="247067"/>
                  <a:pt x="2663801" y="262175"/>
                </a:cubicBezTo>
                <a:cubicBezTo>
                  <a:pt x="2662600" y="260675"/>
                  <a:pt x="2661057" y="259086"/>
                  <a:pt x="2659175" y="257407"/>
                </a:cubicBezTo>
                <a:cubicBezTo>
                  <a:pt x="2657293" y="255727"/>
                  <a:pt x="2655392" y="254353"/>
                  <a:pt x="2653474" y="253283"/>
                </a:cubicBezTo>
                <a:cubicBezTo>
                  <a:pt x="2672042" y="242003"/>
                  <a:pt x="2686700" y="229948"/>
                  <a:pt x="2697449" y="217117"/>
                </a:cubicBezTo>
                <a:cubicBezTo>
                  <a:pt x="2708197" y="204286"/>
                  <a:pt x="2716077" y="191231"/>
                  <a:pt x="2721089" y="177954"/>
                </a:cubicBezTo>
                <a:cubicBezTo>
                  <a:pt x="2726100" y="164678"/>
                  <a:pt x="2729284" y="151729"/>
                  <a:pt x="2730640" y="139111"/>
                </a:cubicBezTo>
                <a:lnTo>
                  <a:pt x="2660072" y="139111"/>
                </a:lnTo>
                <a:lnTo>
                  <a:pt x="2660072" y="126202"/>
                </a:lnTo>
                <a:lnTo>
                  <a:pt x="2731788" y="126202"/>
                </a:lnTo>
                <a:cubicBezTo>
                  <a:pt x="2731925" y="123489"/>
                  <a:pt x="2732008" y="120883"/>
                  <a:pt x="2732038" y="118385"/>
                </a:cubicBezTo>
                <a:cubicBezTo>
                  <a:pt x="2732069" y="115887"/>
                  <a:pt x="2732080" y="113424"/>
                  <a:pt x="2732074" y="110998"/>
                </a:cubicBezTo>
                <a:close/>
                <a:moveTo>
                  <a:pt x="2350832" y="69385"/>
                </a:moveTo>
                <a:cubicBezTo>
                  <a:pt x="2350432" y="74107"/>
                  <a:pt x="2349798" y="78666"/>
                  <a:pt x="2348932" y="83065"/>
                </a:cubicBezTo>
                <a:cubicBezTo>
                  <a:pt x="2348065" y="87463"/>
                  <a:pt x="2346786" y="91809"/>
                  <a:pt x="2345095" y="96099"/>
                </a:cubicBezTo>
                <a:lnTo>
                  <a:pt x="2405336" y="96099"/>
                </a:lnTo>
                <a:lnTo>
                  <a:pt x="2405336" y="69385"/>
                </a:lnTo>
                <a:close/>
                <a:moveTo>
                  <a:pt x="2289730" y="69385"/>
                </a:moveTo>
                <a:cubicBezTo>
                  <a:pt x="2289013" y="73999"/>
                  <a:pt x="2288295" y="78559"/>
                  <a:pt x="2287578" y="83065"/>
                </a:cubicBezTo>
                <a:cubicBezTo>
                  <a:pt x="2286862" y="87572"/>
                  <a:pt x="2286144" y="91916"/>
                  <a:pt x="2285428" y="96099"/>
                </a:cubicBezTo>
                <a:lnTo>
                  <a:pt x="2330465" y="96099"/>
                </a:lnTo>
                <a:cubicBezTo>
                  <a:pt x="2332593" y="91809"/>
                  <a:pt x="2334218" y="87463"/>
                  <a:pt x="2335342" y="83065"/>
                </a:cubicBezTo>
                <a:cubicBezTo>
                  <a:pt x="2336465" y="78666"/>
                  <a:pt x="2337230" y="74107"/>
                  <a:pt x="2337636" y="69385"/>
                </a:cubicBezTo>
                <a:close/>
                <a:moveTo>
                  <a:pt x="2595241" y="68829"/>
                </a:moveTo>
                <a:cubicBezTo>
                  <a:pt x="2601976" y="73431"/>
                  <a:pt x="2607940" y="78140"/>
                  <a:pt x="2613133" y="82957"/>
                </a:cubicBezTo>
                <a:cubicBezTo>
                  <a:pt x="2618326" y="87774"/>
                  <a:pt x="2622785" y="92627"/>
                  <a:pt x="2626509" y="97516"/>
                </a:cubicBezTo>
                <a:cubicBezTo>
                  <a:pt x="2631971" y="93643"/>
                  <a:pt x="2636967" y="89699"/>
                  <a:pt x="2641497" y="85683"/>
                </a:cubicBezTo>
                <a:cubicBezTo>
                  <a:pt x="2646027" y="81667"/>
                  <a:pt x="2650020" y="77578"/>
                  <a:pt x="2653474" y="73420"/>
                </a:cubicBezTo>
                <a:lnTo>
                  <a:pt x="2664661" y="80017"/>
                </a:lnTo>
                <a:cubicBezTo>
                  <a:pt x="2660472" y="84750"/>
                  <a:pt x="2655727" y="89412"/>
                  <a:pt x="2650426" y="94002"/>
                </a:cubicBezTo>
                <a:cubicBezTo>
                  <a:pt x="2645125" y="98592"/>
                  <a:pt x="2639448" y="103109"/>
                  <a:pt x="2633393" y="107556"/>
                </a:cubicBezTo>
                <a:cubicBezTo>
                  <a:pt x="2640361" y="119323"/>
                  <a:pt x="2644927" y="131360"/>
                  <a:pt x="2647091" y="143664"/>
                </a:cubicBezTo>
                <a:cubicBezTo>
                  <a:pt x="2649254" y="155970"/>
                  <a:pt x="2650234" y="168508"/>
                  <a:pt x="2650032" y="181280"/>
                </a:cubicBezTo>
                <a:cubicBezTo>
                  <a:pt x="2650133" y="197972"/>
                  <a:pt x="2649213" y="212279"/>
                  <a:pt x="2647271" y="224202"/>
                </a:cubicBezTo>
                <a:cubicBezTo>
                  <a:pt x="2645328" y="236124"/>
                  <a:pt x="2641754" y="245340"/>
                  <a:pt x="2636549" y="251848"/>
                </a:cubicBezTo>
                <a:cubicBezTo>
                  <a:pt x="2634972" y="253725"/>
                  <a:pt x="2633035" y="255279"/>
                  <a:pt x="2630740" y="256510"/>
                </a:cubicBezTo>
                <a:cubicBezTo>
                  <a:pt x="2628445" y="257741"/>
                  <a:pt x="2625791" y="258577"/>
                  <a:pt x="2622780" y="259020"/>
                </a:cubicBezTo>
                <a:cubicBezTo>
                  <a:pt x="2618447" y="259719"/>
                  <a:pt x="2613773" y="260113"/>
                  <a:pt x="2608758" y="260204"/>
                </a:cubicBezTo>
                <a:cubicBezTo>
                  <a:pt x="2603745" y="260293"/>
                  <a:pt x="2598570" y="260185"/>
                  <a:pt x="2593232" y="259881"/>
                </a:cubicBezTo>
                <a:cubicBezTo>
                  <a:pt x="2593071" y="257819"/>
                  <a:pt x="2592533" y="255632"/>
                  <a:pt x="2591619" y="253318"/>
                </a:cubicBezTo>
                <a:cubicBezTo>
                  <a:pt x="2590704" y="251006"/>
                  <a:pt x="2589521" y="248890"/>
                  <a:pt x="2588068" y="246972"/>
                </a:cubicBezTo>
                <a:cubicBezTo>
                  <a:pt x="2594583" y="247402"/>
                  <a:pt x="2600416" y="247617"/>
                  <a:pt x="2605568" y="247617"/>
                </a:cubicBezTo>
                <a:cubicBezTo>
                  <a:pt x="2610719" y="247617"/>
                  <a:pt x="2614831" y="247402"/>
                  <a:pt x="2617903" y="246972"/>
                </a:cubicBezTo>
                <a:cubicBezTo>
                  <a:pt x="2620024" y="246835"/>
                  <a:pt x="2621805" y="246392"/>
                  <a:pt x="2623246" y="245645"/>
                </a:cubicBezTo>
                <a:cubicBezTo>
                  <a:pt x="2624686" y="244898"/>
                  <a:pt x="2625965" y="243810"/>
                  <a:pt x="2627083" y="242382"/>
                </a:cubicBezTo>
                <a:cubicBezTo>
                  <a:pt x="2630764" y="237822"/>
                  <a:pt x="2633370" y="230232"/>
                  <a:pt x="2634899" y="219612"/>
                </a:cubicBezTo>
                <a:cubicBezTo>
                  <a:pt x="2636429" y="208992"/>
                  <a:pt x="2637170" y="196024"/>
                  <a:pt x="2637123" y="180706"/>
                </a:cubicBezTo>
                <a:cubicBezTo>
                  <a:pt x="2637074" y="175017"/>
                  <a:pt x="2636884" y="169184"/>
                  <a:pt x="2636549" y="163207"/>
                </a:cubicBezTo>
                <a:cubicBezTo>
                  <a:pt x="2628445" y="172566"/>
                  <a:pt x="2619194" y="181459"/>
                  <a:pt x="2608794" y="189885"/>
                </a:cubicBezTo>
                <a:cubicBezTo>
                  <a:pt x="2598396" y="198313"/>
                  <a:pt x="2588141" y="205197"/>
                  <a:pt x="2578028" y="210540"/>
                </a:cubicBezTo>
                <a:cubicBezTo>
                  <a:pt x="2577114" y="208885"/>
                  <a:pt x="2575859" y="207031"/>
                  <a:pt x="2574263" y="204982"/>
                </a:cubicBezTo>
                <a:cubicBezTo>
                  <a:pt x="2572668" y="202932"/>
                  <a:pt x="2571054" y="201151"/>
                  <a:pt x="2569423" y="199640"/>
                </a:cubicBezTo>
                <a:cubicBezTo>
                  <a:pt x="2581405" y="194488"/>
                  <a:pt x="2593370" y="187149"/>
                  <a:pt x="2605317" y="177622"/>
                </a:cubicBezTo>
                <a:cubicBezTo>
                  <a:pt x="2617263" y="168096"/>
                  <a:pt x="2627005" y="158032"/>
                  <a:pt x="2634540" y="147430"/>
                </a:cubicBezTo>
                <a:cubicBezTo>
                  <a:pt x="2633548" y="141848"/>
                  <a:pt x="2632091" y="136373"/>
                  <a:pt x="2630166" y="131007"/>
                </a:cubicBezTo>
                <a:cubicBezTo>
                  <a:pt x="2628242" y="125640"/>
                  <a:pt x="2625779" y="120310"/>
                  <a:pt x="2622780" y="115015"/>
                </a:cubicBezTo>
                <a:cubicBezTo>
                  <a:pt x="2615739" y="119479"/>
                  <a:pt x="2608519" y="123746"/>
                  <a:pt x="2601121" y="127815"/>
                </a:cubicBezTo>
                <a:cubicBezTo>
                  <a:pt x="2593723" y="131886"/>
                  <a:pt x="2586216" y="135650"/>
                  <a:pt x="2578602" y="139111"/>
                </a:cubicBezTo>
                <a:cubicBezTo>
                  <a:pt x="2577544" y="137766"/>
                  <a:pt x="2576217" y="136296"/>
                  <a:pt x="2574622" y="134700"/>
                </a:cubicBezTo>
                <a:cubicBezTo>
                  <a:pt x="2573027" y="133105"/>
                  <a:pt x="2571485" y="131706"/>
                  <a:pt x="2569996" y="130505"/>
                </a:cubicBezTo>
                <a:cubicBezTo>
                  <a:pt x="2577927" y="126907"/>
                  <a:pt x="2585804" y="122986"/>
                  <a:pt x="2593627" y="118744"/>
                </a:cubicBezTo>
                <a:cubicBezTo>
                  <a:pt x="2601449" y="114500"/>
                  <a:pt x="2608968" y="110006"/>
                  <a:pt x="2616181" y="105261"/>
                </a:cubicBezTo>
                <a:cubicBezTo>
                  <a:pt x="2612476" y="100235"/>
                  <a:pt x="2608125" y="95299"/>
                  <a:pt x="2603129" y="90452"/>
                </a:cubicBezTo>
                <a:cubicBezTo>
                  <a:pt x="2598133" y="85605"/>
                  <a:pt x="2592348" y="80884"/>
                  <a:pt x="2585774" y="76288"/>
                </a:cubicBezTo>
                <a:close/>
                <a:moveTo>
                  <a:pt x="361144" y="66266"/>
                </a:moveTo>
                <a:lnTo>
                  <a:pt x="531255" y="66266"/>
                </a:lnTo>
                <a:lnTo>
                  <a:pt x="531255" y="146838"/>
                </a:lnTo>
                <a:lnTo>
                  <a:pt x="408763" y="146838"/>
                </a:lnTo>
                <a:cubicBezTo>
                  <a:pt x="406451" y="150598"/>
                  <a:pt x="403905" y="154357"/>
                  <a:pt x="401126" y="158116"/>
                </a:cubicBezTo>
                <a:cubicBezTo>
                  <a:pt x="398347" y="161875"/>
                  <a:pt x="395442" y="165491"/>
                  <a:pt x="392413" y="168963"/>
                </a:cubicBezTo>
                <a:lnTo>
                  <a:pt x="515190" y="168963"/>
                </a:lnTo>
                <a:lnTo>
                  <a:pt x="518059" y="168101"/>
                </a:lnTo>
                <a:lnTo>
                  <a:pt x="526665" y="174397"/>
                </a:lnTo>
                <a:cubicBezTo>
                  <a:pt x="518704" y="185117"/>
                  <a:pt x="508951" y="194711"/>
                  <a:pt x="497404" y="203179"/>
                </a:cubicBezTo>
                <a:cubicBezTo>
                  <a:pt x="485858" y="211649"/>
                  <a:pt x="472949" y="219168"/>
                  <a:pt x="458678" y="225738"/>
                </a:cubicBezTo>
                <a:cubicBezTo>
                  <a:pt x="475263" y="231322"/>
                  <a:pt x="493012" y="235865"/>
                  <a:pt x="511927" y="239368"/>
                </a:cubicBezTo>
                <a:cubicBezTo>
                  <a:pt x="530842" y="242871"/>
                  <a:pt x="550385" y="245405"/>
                  <a:pt x="570555" y="246972"/>
                </a:cubicBezTo>
                <a:cubicBezTo>
                  <a:pt x="568965" y="248771"/>
                  <a:pt x="567484" y="250838"/>
                  <a:pt x="566109" y="253175"/>
                </a:cubicBezTo>
                <a:cubicBezTo>
                  <a:pt x="564733" y="255512"/>
                  <a:pt x="563539" y="257651"/>
                  <a:pt x="562523" y="259594"/>
                </a:cubicBezTo>
                <a:cubicBezTo>
                  <a:pt x="540751" y="257610"/>
                  <a:pt x="519679" y="254406"/>
                  <a:pt x="499305" y="249984"/>
                </a:cubicBezTo>
                <a:cubicBezTo>
                  <a:pt x="478932" y="245560"/>
                  <a:pt x="459939" y="239774"/>
                  <a:pt x="442327" y="232624"/>
                </a:cubicBezTo>
                <a:cubicBezTo>
                  <a:pt x="422330" y="240324"/>
                  <a:pt x="401365" y="246517"/>
                  <a:pt x="379431" y="251203"/>
                </a:cubicBezTo>
                <a:cubicBezTo>
                  <a:pt x="357499" y="255889"/>
                  <a:pt x="335816" y="259355"/>
                  <a:pt x="314385" y="261601"/>
                </a:cubicBezTo>
                <a:cubicBezTo>
                  <a:pt x="313913" y="259522"/>
                  <a:pt x="313137" y="257298"/>
                  <a:pt x="312055" y="254932"/>
                </a:cubicBezTo>
                <a:cubicBezTo>
                  <a:pt x="310973" y="252565"/>
                  <a:pt x="309838" y="250485"/>
                  <a:pt x="308648" y="248693"/>
                </a:cubicBezTo>
                <a:cubicBezTo>
                  <a:pt x="328329" y="247007"/>
                  <a:pt x="348206" y="244281"/>
                  <a:pt x="368280" y="240516"/>
                </a:cubicBezTo>
                <a:cubicBezTo>
                  <a:pt x="388355" y="236749"/>
                  <a:pt x="407586" y="231728"/>
                  <a:pt x="425975" y="225451"/>
                </a:cubicBezTo>
                <a:cubicBezTo>
                  <a:pt x="415607" y="220430"/>
                  <a:pt x="406009" y="214834"/>
                  <a:pt x="397182" y="208665"/>
                </a:cubicBezTo>
                <a:cubicBezTo>
                  <a:pt x="388355" y="202496"/>
                  <a:pt x="380550" y="195753"/>
                  <a:pt x="373767" y="188435"/>
                </a:cubicBezTo>
                <a:cubicBezTo>
                  <a:pt x="367718" y="193899"/>
                  <a:pt x="361527" y="199040"/>
                  <a:pt x="355192" y="203859"/>
                </a:cubicBezTo>
                <a:cubicBezTo>
                  <a:pt x="348857" y="208677"/>
                  <a:pt x="342522" y="213101"/>
                  <a:pt x="336187" y="217130"/>
                </a:cubicBezTo>
                <a:cubicBezTo>
                  <a:pt x="335094" y="215874"/>
                  <a:pt x="333551" y="214296"/>
                  <a:pt x="331561" y="212395"/>
                </a:cubicBezTo>
                <a:cubicBezTo>
                  <a:pt x="329571" y="210494"/>
                  <a:pt x="327671" y="208916"/>
                  <a:pt x="325860" y="207660"/>
                </a:cubicBezTo>
                <a:cubicBezTo>
                  <a:pt x="338972" y="200249"/>
                  <a:pt x="351474" y="191335"/>
                  <a:pt x="363368" y="180916"/>
                </a:cubicBezTo>
                <a:cubicBezTo>
                  <a:pt x="375260" y="170498"/>
                  <a:pt x="385325" y="159138"/>
                  <a:pt x="393560" y="146838"/>
                </a:cubicBezTo>
                <a:lnTo>
                  <a:pt x="361144" y="146838"/>
                </a:lnTo>
                <a:close/>
                <a:moveTo>
                  <a:pt x="3299509" y="54755"/>
                </a:moveTo>
                <a:cubicBezTo>
                  <a:pt x="3297059" y="59514"/>
                  <a:pt x="3294429" y="64344"/>
                  <a:pt x="3291621" y="69246"/>
                </a:cubicBezTo>
                <a:cubicBezTo>
                  <a:pt x="3288811" y="74148"/>
                  <a:pt x="3285895" y="78979"/>
                  <a:pt x="3282871" y="83737"/>
                </a:cubicBezTo>
                <a:lnTo>
                  <a:pt x="3226072" y="166668"/>
                </a:lnTo>
                <a:lnTo>
                  <a:pt x="3299222" y="166668"/>
                </a:lnTo>
                <a:lnTo>
                  <a:pt x="3299222" y="89477"/>
                </a:lnTo>
                <a:cubicBezTo>
                  <a:pt x="3299240" y="84497"/>
                  <a:pt x="3299419" y="78745"/>
                  <a:pt x="3299759" y="72223"/>
                </a:cubicBezTo>
                <a:cubicBezTo>
                  <a:pt x="3300099" y="65701"/>
                  <a:pt x="3300492" y="59878"/>
                  <a:pt x="3300940" y="54755"/>
                </a:cubicBezTo>
                <a:close/>
                <a:moveTo>
                  <a:pt x="3052502" y="48462"/>
                </a:moveTo>
                <a:cubicBezTo>
                  <a:pt x="3056039" y="71746"/>
                  <a:pt x="3060581" y="93667"/>
                  <a:pt x="3066128" y="114225"/>
                </a:cubicBezTo>
                <a:cubicBezTo>
                  <a:pt x="3071674" y="134784"/>
                  <a:pt x="3078510" y="153693"/>
                  <a:pt x="3086638" y="170953"/>
                </a:cubicBezTo>
                <a:cubicBezTo>
                  <a:pt x="3095865" y="154159"/>
                  <a:pt x="3103946" y="135537"/>
                  <a:pt x="3110878" y="115086"/>
                </a:cubicBezTo>
                <a:cubicBezTo>
                  <a:pt x="3117810" y="94635"/>
                  <a:pt x="3123308" y="72427"/>
                  <a:pt x="3127372" y="48462"/>
                </a:cubicBezTo>
                <a:close/>
                <a:moveTo>
                  <a:pt x="4712654" y="42994"/>
                </a:moveTo>
                <a:cubicBezTo>
                  <a:pt x="4691720" y="43280"/>
                  <a:pt x="4675125" y="51529"/>
                  <a:pt x="4662871" y="67740"/>
                </a:cubicBezTo>
                <a:cubicBezTo>
                  <a:pt x="4650616" y="83951"/>
                  <a:pt x="4644351" y="106402"/>
                  <a:pt x="4644077" y="135094"/>
                </a:cubicBezTo>
                <a:cubicBezTo>
                  <a:pt x="4644351" y="163846"/>
                  <a:pt x="4650616" y="186537"/>
                  <a:pt x="4662871" y="203166"/>
                </a:cubicBezTo>
                <a:cubicBezTo>
                  <a:pt x="4675125" y="219795"/>
                  <a:pt x="4691720" y="228284"/>
                  <a:pt x="4712654" y="228630"/>
                </a:cubicBezTo>
                <a:cubicBezTo>
                  <a:pt x="4733739" y="228284"/>
                  <a:pt x="4750465" y="219795"/>
                  <a:pt x="4762833" y="203166"/>
                </a:cubicBezTo>
                <a:cubicBezTo>
                  <a:pt x="4775201" y="186537"/>
                  <a:pt x="4781525" y="163846"/>
                  <a:pt x="4781807" y="135094"/>
                </a:cubicBezTo>
                <a:cubicBezTo>
                  <a:pt x="4781525" y="106402"/>
                  <a:pt x="4775201" y="83951"/>
                  <a:pt x="4762833" y="67740"/>
                </a:cubicBezTo>
                <a:cubicBezTo>
                  <a:pt x="4750465" y="51529"/>
                  <a:pt x="4733739" y="43280"/>
                  <a:pt x="4712654" y="42994"/>
                </a:cubicBezTo>
                <a:close/>
                <a:moveTo>
                  <a:pt x="3584560" y="41272"/>
                </a:moveTo>
                <a:cubicBezTo>
                  <a:pt x="3572991" y="41583"/>
                  <a:pt x="3563557" y="46629"/>
                  <a:pt x="3556256" y="56410"/>
                </a:cubicBezTo>
                <a:cubicBezTo>
                  <a:pt x="3548957" y="66190"/>
                  <a:pt x="3545190" y="78841"/>
                  <a:pt x="3544957" y="94360"/>
                </a:cubicBezTo>
                <a:cubicBezTo>
                  <a:pt x="3544891" y="109719"/>
                  <a:pt x="3548251" y="122190"/>
                  <a:pt x="3555037" y="131773"/>
                </a:cubicBezTo>
                <a:cubicBezTo>
                  <a:pt x="3561822" y="141356"/>
                  <a:pt x="3572429" y="146294"/>
                  <a:pt x="3586855" y="146588"/>
                </a:cubicBezTo>
                <a:cubicBezTo>
                  <a:pt x="3594682" y="146671"/>
                  <a:pt x="3602777" y="144280"/>
                  <a:pt x="3611141" y="139413"/>
                </a:cubicBezTo>
                <a:cubicBezTo>
                  <a:pt x="3619506" y="134547"/>
                  <a:pt x="3627672" y="126703"/>
                  <a:pt x="3635642" y="115882"/>
                </a:cubicBezTo>
                <a:cubicBezTo>
                  <a:pt x="3634805" y="92812"/>
                  <a:pt x="3630165" y="74674"/>
                  <a:pt x="3621723" y="61468"/>
                </a:cubicBezTo>
                <a:cubicBezTo>
                  <a:pt x="3613282" y="48262"/>
                  <a:pt x="3600893" y="41529"/>
                  <a:pt x="3584560" y="41272"/>
                </a:cubicBezTo>
                <a:close/>
                <a:moveTo>
                  <a:pt x="2003440" y="37543"/>
                </a:moveTo>
                <a:cubicBezTo>
                  <a:pt x="1998569" y="43729"/>
                  <a:pt x="1993394" y="49878"/>
                  <a:pt x="1987914" y="55992"/>
                </a:cubicBezTo>
                <a:cubicBezTo>
                  <a:pt x="1982433" y="62106"/>
                  <a:pt x="1976612" y="68112"/>
                  <a:pt x="1970451" y="74011"/>
                </a:cubicBezTo>
                <a:lnTo>
                  <a:pt x="2056224" y="74011"/>
                </a:lnTo>
                <a:cubicBezTo>
                  <a:pt x="2061171" y="68866"/>
                  <a:pt x="2066048" y="63075"/>
                  <a:pt x="2070853" y="56639"/>
                </a:cubicBezTo>
                <a:cubicBezTo>
                  <a:pt x="2075658" y="50201"/>
                  <a:pt x="2079961" y="43836"/>
                  <a:pt x="2083762" y="37543"/>
                </a:cubicBezTo>
                <a:close/>
                <a:moveTo>
                  <a:pt x="3133397" y="34406"/>
                </a:moveTo>
                <a:lnTo>
                  <a:pt x="3142004" y="36987"/>
                </a:lnTo>
                <a:cubicBezTo>
                  <a:pt x="3137658" y="67246"/>
                  <a:pt x="3131431" y="94724"/>
                  <a:pt x="3123321" y="119425"/>
                </a:cubicBezTo>
                <a:cubicBezTo>
                  <a:pt x="3115211" y="144125"/>
                  <a:pt x="3105470" y="166082"/>
                  <a:pt x="3094097" y="185296"/>
                </a:cubicBezTo>
                <a:cubicBezTo>
                  <a:pt x="3101675" y="198826"/>
                  <a:pt x="3110400" y="210922"/>
                  <a:pt x="3120273" y="221584"/>
                </a:cubicBezTo>
                <a:cubicBezTo>
                  <a:pt x="3130146" y="232246"/>
                  <a:pt x="3141310" y="241187"/>
                  <a:pt x="3153764" y="248406"/>
                </a:cubicBezTo>
                <a:cubicBezTo>
                  <a:pt x="3151984" y="249745"/>
                  <a:pt x="3150167" y="251370"/>
                  <a:pt x="3148314" y="253283"/>
                </a:cubicBezTo>
                <a:cubicBezTo>
                  <a:pt x="3146461" y="255195"/>
                  <a:pt x="3144931" y="257107"/>
                  <a:pt x="3143724" y="259020"/>
                </a:cubicBezTo>
                <a:cubicBezTo>
                  <a:pt x="3131855" y="251705"/>
                  <a:pt x="3121170" y="242955"/>
                  <a:pt x="3111667" y="232772"/>
                </a:cubicBezTo>
                <a:cubicBezTo>
                  <a:pt x="3102164" y="222589"/>
                  <a:pt x="3093630" y="210970"/>
                  <a:pt x="3086064" y="197918"/>
                </a:cubicBezTo>
                <a:cubicBezTo>
                  <a:pt x="3077148" y="211407"/>
                  <a:pt x="3067657" y="223443"/>
                  <a:pt x="3057593" y="234027"/>
                </a:cubicBezTo>
                <a:cubicBezTo>
                  <a:pt x="3047529" y="244611"/>
                  <a:pt x="3037035" y="253707"/>
                  <a:pt x="3026110" y="261315"/>
                </a:cubicBezTo>
                <a:cubicBezTo>
                  <a:pt x="3024921" y="259510"/>
                  <a:pt x="3023498" y="257598"/>
                  <a:pt x="3021843" y="255578"/>
                </a:cubicBezTo>
                <a:cubicBezTo>
                  <a:pt x="3020187" y="253557"/>
                  <a:pt x="3018550" y="251932"/>
                  <a:pt x="3016931" y="250701"/>
                </a:cubicBezTo>
                <a:cubicBezTo>
                  <a:pt x="3028160" y="243351"/>
                  <a:pt x="3038977" y="234099"/>
                  <a:pt x="3049382" y="222947"/>
                </a:cubicBezTo>
                <a:cubicBezTo>
                  <a:pt x="3059786" y="211795"/>
                  <a:pt x="3069528" y="198958"/>
                  <a:pt x="3078605" y="184435"/>
                </a:cubicBezTo>
                <a:cubicBezTo>
                  <a:pt x="3069337" y="165735"/>
                  <a:pt x="3061555" y="144974"/>
                  <a:pt x="3055263" y="122150"/>
                </a:cubicBezTo>
                <a:cubicBezTo>
                  <a:pt x="3048969" y="99327"/>
                  <a:pt x="3043842" y="74763"/>
                  <a:pt x="3039880" y="48462"/>
                </a:cubicBezTo>
                <a:lnTo>
                  <a:pt x="3022955" y="48462"/>
                </a:lnTo>
                <a:lnTo>
                  <a:pt x="3022955" y="35266"/>
                </a:lnTo>
                <a:lnTo>
                  <a:pt x="3131102" y="35266"/>
                </a:lnTo>
                <a:close/>
                <a:moveTo>
                  <a:pt x="2418532" y="33240"/>
                </a:moveTo>
                <a:lnTo>
                  <a:pt x="2418532" y="58233"/>
                </a:lnTo>
                <a:lnTo>
                  <a:pt x="2468733" y="58233"/>
                </a:lnTo>
                <a:lnTo>
                  <a:pt x="2468733" y="33240"/>
                </a:lnTo>
                <a:close/>
                <a:moveTo>
                  <a:pt x="2351119" y="33240"/>
                </a:moveTo>
                <a:lnTo>
                  <a:pt x="2351119" y="56797"/>
                </a:lnTo>
                <a:lnTo>
                  <a:pt x="2351119" y="58233"/>
                </a:lnTo>
                <a:lnTo>
                  <a:pt x="2405336" y="58233"/>
                </a:lnTo>
                <a:lnTo>
                  <a:pt x="2405336" y="33240"/>
                </a:lnTo>
                <a:close/>
                <a:moveTo>
                  <a:pt x="3299222" y="31268"/>
                </a:moveTo>
                <a:lnTo>
                  <a:pt x="3315537" y="31268"/>
                </a:lnTo>
                <a:lnTo>
                  <a:pt x="3315537" y="166668"/>
                </a:lnTo>
                <a:lnTo>
                  <a:pt x="3345085" y="166668"/>
                </a:lnTo>
                <a:lnTo>
                  <a:pt x="3345085" y="180688"/>
                </a:lnTo>
                <a:lnTo>
                  <a:pt x="3315537" y="180688"/>
                </a:lnTo>
                <a:lnTo>
                  <a:pt x="3315537" y="240356"/>
                </a:lnTo>
                <a:lnTo>
                  <a:pt x="3299222" y="240356"/>
                </a:lnTo>
                <a:lnTo>
                  <a:pt x="3299222" y="180688"/>
                </a:lnTo>
                <a:lnTo>
                  <a:pt x="3206852" y="180688"/>
                </a:lnTo>
                <a:lnTo>
                  <a:pt x="3206852" y="170101"/>
                </a:lnTo>
                <a:close/>
                <a:moveTo>
                  <a:pt x="2928003" y="28956"/>
                </a:moveTo>
                <a:lnTo>
                  <a:pt x="2928003" y="75427"/>
                </a:lnTo>
                <a:lnTo>
                  <a:pt x="2985949" y="75427"/>
                </a:lnTo>
                <a:lnTo>
                  <a:pt x="2985949" y="28956"/>
                </a:lnTo>
                <a:close/>
                <a:moveTo>
                  <a:pt x="13735" y="28077"/>
                </a:moveTo>
                <a:lnTo>
                  <a:pt x="13735" y="232360"/>
                </a:lnTo>
                <a:lnTo>
                  <a:pt x="221460" y="232360"/>
                </a:lnTo>
                <a:lnTo>
                  <a:pt x="221460" y="28077"/>
                </a:lnTo>
                <a:close/>
                <a:moveTo>
                  <a:pt x="4712654" y="27539"/>
                </a:moveTo>
                <a:cubicBezTo>
                  <a:pt x="4738621" y="27878"/>
                  <a:pt x="4759489" y="37519"/>
                  <a:pt x="4775259" y="56462"/>
                </a:cubicBezTo>
                <a:cubicBezTo>
                  <a:pt x="4791029" y="75405"/>
                  <a:pt x="4799129" y="101616"/>
                  <a:pt x="4799557" y="135094"/>
                </a:cubicBezTo>
                <a:cubicBezTo>
                  <a:pt x="4799129" y="168757"/>
                  <a:pt x="4791029" y="195243"/>
                  <a:pt x="4775259" y="214552"/>
                </a:cubicBezTo>
                <a:cubicBezTo>
                  <a:pt x="4759489" y="233860"/>
                  <a:pt x="4738621" y="243704"/>
                  <a:pt x="4712654" y="244086"/>
                </a:cubicBezTo>
                <a:cubicBezTo>
                  <a:pt x="4686952" y="243704"/>
                  <a:pt x="4666203" y="233860"/>
                  <a:pt x="4650409" y="214552"/>
                </a:cubicBezTo>
                <a:cubicBezTo>
                  <a:pt x="4634615" y="195243"/>
                  <a:pt x="4626493" y="168757"/>
                  <a:pt x="4626039" y="135094"/>
                </a:cubicBezTo>
                <a:cubicBezTo>
                  <a:pt x="4626493" y="101616"/>
                  <a:pt x="4634615" y="75405"/>
                  <a:pt x="4650409" y="56462"/>
                </a:cubicBezTo>
                <a:cubicBezTo>
                  <a:pt x="4666203" y="37519"/>
                  <a:pt x="4686952" y="27878"/>
                  <a:pt x="4712654" y="27539"/>
                </a:cubicBezTo>
                <a:close/>
                <a:moveTo>
                  <a:pt x="3822807" y="27539"/>
                </a:moveTo>
                <a:cubicBezTo>
                  <a:pt x="3836934" y="27837"/>
                  <a:pt x="3848709" y="30532"/>
                  <a:pt x="3858132" y="35627"/>
                </a:cubicBezTo>
                <a:cubicBezTo>
                  <a:pt x="3867555" y="40722"/>
                  <a:pt x="3875089" y="46430"/>
                  <a:pt x="3880736" y="52751"/>
                </a:cubicBezTo>
                <a:lnTo>
                  <a:pt x="3870718" y="63943"/>
                </a:lnTo>
                <a:cubicBezTo>
                  <a:pt x="3865510" y="58048"/>
                  <a:pt x="3859081" y="53122"/>
                  <a:pt x="3851430" y="49164"/>
                </a:cubicBezTo>
                <a:cubicBezTo>
                  <a:pt x="3843779" y="45206"/>
                  <a:pt x="3834334" y="43149"/>
                  <a:pt x="3823095" y="42994"/>
                </a:cubicBezTo>
                <a:cubicBezTo>
                  <a:pt x="3799613" y="43299"/>
                  <a:pt x="3781223" y="51585"/>
                  <a:pt x="3767929" y="67853"/>
                </a:cubicBezTo>
                <a:cubicBezTo>
                  <a:pt x="3754633" y="84120"/>
                  <a:pt x="3747865" y="106541"/>
                  <a:pt x="3747626" y="135112"/>
                </a:cubicBezTo>
                <a:cubicBezTo>
                  <a:pt x="3747781" y="163976"/>
                  <a:pt x="3754286" y="186697"/>
                  <a:pt x="3767139" y="203272"/>
                </a:cubicBezTo>
                <a:cubicBezTo>
                  <a:pt x="3779992" y="219848"/>
                  <a:pt x="3798261" y="228301"/>
                  <a:pt x="3821946" y="228630"/>
                </a:cubicBezTo>
                <a:cubicBezTo>
                  <a:pt x="3830992" y="228601"/>
                  <a:pt x="3839445" y="227297"/>
                  <a:pt x="3847307" y="224720"/>
                </a:cubicBezTo>
                <a:cubicBezTo>
                  <a:pt x="3855167" y="222143"/>
                  <a:pt x="3861540" y="218472"/>
                  <a:pt x="3866424" y="213707"/>
                </a:cubicBezTo>
                <a:lnTo>
                  <a:pt x="3866424" y="150854"/>
                </a:lnTo>
                <a:lnTo>
                  <a:pt x="3817929" y="150854"/>
                </a:lnTo>
                <a:lnTo>
                  <a:pt x="3817929" y="136260"/>
                </a:lnTo>
                <a:lnTo>
                  <a:pt x="3883026" y="136260"/>
                </a:lnTo>
                <a:lnTo>
                  <a:pt x="3883026" y="220307"/>
                </a:lnTo>
                <a:cubicBezTo>
                  <a:pt x="3876388" y="227444"/>
                  <a:pt x="3867755" y="233163"/>
                  <a:pt x="3857126" y="237464"/>
                </a:cubicBezTo>
                <a:cubicBezTo>
                  <a:pt x="3846497" y="241766"/>
                  <a:pt x="3834196" y="243973"/>
                  <a:pt x="3820225" y="244086"/>
                </a:cubicBezTo>
                <a:cubicBezTo>
                  <a:pt x="3792847" y="243745"/>
                  <a:pt x="3770998" y="234032"/>
                  <a:pt x="3754677" y="214946"/>
                </a:cubicBezTo>
                <a:cubicBezTo>
                  <a:pt x="3738357" y="195860"/>
                  <a:pt x="3729995" y="169440"/>
                  <a:pt x="3729590" y="135686"/>
                </a:cubicBezTo>
                <a:cubicBezTo>
                  <a:pt x="3730030" y="101927"/>
                  <a:pt x="3738680" y="75544"/>
                  <a:pt x="3755538" y="56538"/>
                </a:cubicBezTo>
                <a:cubicBezTo>
                  <a:pt x="3772396" y="37532"/>
                  <a:pt x="3794819" y="27866"/>
                  <a:pt x="3822807" y="27539"/>
                </a:cubicBezTo>
                <a:close/>
                <a:moveTo>
                  <a:pt x="3584847" y="27539"/>
                </a:moveTo>
                <a:cubicBezTo>
                  <a:pt x="3605358" y="27632"/>
                  <a:pt x="3621649" y="35900"/>
                  <a:pt x="3633719" y="52340"/>
                </a:cubicBezTo>
                <a:cubicBezTo>
                  <a:pt x="3645790" y="68781"/>
                  <a:pt x="3651965" y="92832"/>
                  <a:pt x="3652245" y="124491"/>
                </a:cubicBezTo>
                <a:cubicBezTo>
                  <a:pt x="3652044" y="153692"/>
                  <a:pt x="3648526" y="177074"/>
                  <a:pt x="3641690" y="194637"/>
                </a:cubicBezTo>
                <a:cubicBezTo>
                  <a:pt x="3634854" y="212200"/>
                  <a:pt x="3625897" y="224871"/>
                  <a:pt x="3614820" y="232650"/>
                </a:cubicBezTo>
                <a:cubicBezTo>
                  <a:pt x="3603742" y="240427"/>
                  <a:pt x="3591743" y="244240"/>
                  <a:pt x="3578821" y="244086"/>
                </a:cubicBezTo>
                <a:cubicBezTo>
                  <a:pt x="3568679" y="243984"/>
                  <a:pt x="3559833" y="242112"/>
                  <a:pt x="3552280" y="238467"/>
                </a:cubicBezTo>
                <a:cubicBezTo>
                  <a:pt x="3544727" y="234823"/>
                  <a:pt x="3538183" y="230013"/>
                  <a:pt x="3532649" y="224037"/>
                </a:cubicBezTo>
                <a:lnTo>
                  <a:pt x="3542667" y="213131"/>
                </a:lnTo>
                <a:cubicBezTo>
                  <a:pt x="3547429" y="218596"/>
                  <a:pt x="3552892" y="222734"/>
                  <a:pt x="3559055" y="225544"/>
                </a:cubicBezTo>
                <a:cubicBezTo>
                  <a:pt x="3565219" y="228355"/>
                  <a:pt x="3571903" y="229766"/>
                  <a:pt x="3579107" y="229778"/>
                </a:cubicBezTo>
                <a:cubicBezTo>
                  <a:pt x="3594047" y="230231"/>
                  <a:pt x="3606926" y="223010"/>
                  <a:pt x="3617742" y="208114"/>
                </a:cubicBezTo>
                <a:cubicBezTo>
                  <a:pt x="3628557" y="193218"/>
                  <a:pt x="3634620" y="167926"/>
                  <a:pt x="3635929" y="132239"/>
                </a:cubicBezTo>
                <a:cubicBezTo>
                  <a:pt x="3628993" y="140676"/>
                  <a:pt x="3621197" y="147388"/>
                  <a:pt x="3612540" y="152376"/>
                </a:cubicBezTo>
                <a:cubicBezTo>
                  <a:pt x="3603883" y="157363"/>
                  <a:pt x="3594652" y="159915"/>
                  <a:pt x="3584847" y="160034"/>
                </a:cubicBezTo>
                <a:cubicBezTo>
                  <a:pt x="3567176" y="159952"/>
                  <a:pt x="3553384" y="154315"/>
                  <a:pt x="3543472" y="143123"/>
                </a:cubicBezTo>
                <a:cubicBezTo>
                  <a:pt x="3533559" y="131932"/>
                  <a:pt x="3528521" y="115677"/>
                  <a:pt x="3528355" y="94360"/>
                </a:cubicBezTo>
                <a:cubicBezTo>
                  <a:pt x="3528807" y="74377"/>
                  <a:pt x="3534420" y="58325"/>
                  <a:pt x="3545194" y="46207"/>
                </a:cubicBezTo>
                <a:cubicBezTo>
                  <a:pt x="3555967" y="34089"/>
                  <a:pt x="3569184" y="27866"/>
                  <a:pt x="3584847" y="27539"/>
                </a:cubicBezTo>
                <a:close/>
                <a:moveTo>
                  <a:pt x="5139149" y="24671"/>
                </a:moveTo>
                <a:cubicBezTo>
                  <a:pt x="5142993" y="24706"/>
                  <a:pt x="5146263" y="25923"/>
                  <a:pt x="5148962" y="28323"/>
                </a:cubicBezTo>
                <a:cubicBezTo>
                  <a:pt x="5151661" y="30722"/>
                  <a:pt x="5153069" y="34089"/>
                  <a:pt x="5153188" y="38421"/>
                </a:cubicBezTo>
                <a:cubicBezTo>
                  <a:pt x="5153069" y="42355"/>
                  <a:pt x="5151661" y="45518"/>
                  <a:pt x="5148962" y="47911"/>
                </a:cubicBezTo>
                <a:cubicBezTo>
                  <a:pt x="5146263" y="50305"/>
                  <a:pt x="5142993" y="51534"/>
                  <a:pt x="5139149" y="51600"/>
                </a:cubicBezTo>
                <a:cubicBezTo>
                  <a:pt x="5135181" y="51534"/>
                  <a:pt x="5131873" y="50305"/>
                  <a:pt x="5129229" y="47911"/>
                </a:cubicBezTo>
                <a:cubicBezTo>
                  <a:pt x="5126586" y="45518"/>
                  <a:pt x="5125212" y="42355"/>
                  <a:pt x="5125111" y="38421"/>
                </a:cubicBezTo>
                <a:cubicBezTo>
                  <a:pt x="5125212" y="34089"/>
                  <a:pt x="5126586" y="30722"/>
                  <a:pt x="5129229" y="28323"/>
                </a:cubicBezTo>
                <a:cubicBezTo>
                  <a:pt x="5131873" y="25923"/>
                  <a:pt x="5135181" y="24706"/>
                  <a:pt x="5139149" y="24671"/>
                </a:cubicBezTo>
                <a:close/>
                <a:moveTo>
                  <a:pt x="6048508" y="24653"/>
                </a:moveTo>
                <a:cubicBezTo>
                  <a:pt x="6057228" y="29828"/>
                  <a:pt x="6065750" y="35612"/>
                  <a:pt x="6074075" y="42008"/>
                </a:cubicBezTo>
                <a:cubicBezTo>
                  <a:pt x="6082400" y="48402"/>
                  <a:pt x="6088987" y="54474"/>
                  <a:pt x="6093833" y="60224"/>
                </a:cubicBezTo>
                <a:lnTo>
                  <a:pt x="6086661" y="70837"/>
                </a:lnTo>
                <a:cubicBezTo>
                  <a:pt x="6081791" y="65178"/>
                  <a:pt x="6075109" y="58998"/>
                  <a:pt x="6066616" y="52299"/>
                </a:cubicBezTo>
                <a:cubicBezTo>
                  <a:pt x="6058124" y="45599"/>
                  <a:pt x="6049507" y="39635"/>
                  <a:pt x="6040763" y="34406"/>
                </a:cubicBezTo>
                <a:close/>
                <a:moveTo>
                  <a:pt x="5920567" y="20350"/>
                </a:moveTo>
                <a:cubicBezTo>
                  <a:pt x="5924941" y="30276"/>
                  <a:pt x="5928743" y="40830"/>
                  <a:pt x="5931970" y="52012"/>
                </a:cubicBezTo>
                <a:cubicBezTo>
                  <a:pt x="5935197" y="63194"/>
                  <a:pt x="5937420" y="73102"/>
                  <a:pt x="5938639" y="81738"/>
                </a:cubicBezTo>
                <a:lnTo>
                  <a:pt x="5926878" y="84894"/>
                </a:lnTo>
                <a:cubicBezTo>
                  <a:pt x="5925785" y="76251"/>
                  <a:pt x="5923669" y="66284"/>
                  <a:pt x="5920531" y="54988"/>
                </a:cubicBezTo>
                <a:cubicBezTo>
                  <a:pt x="5917393" y="43693"/>
                  <a:pt x="5913771" y="33007"/>
                  <a:pt x="5909667" y="22931"/>
                </a:cubicBezTo>
                <a:close/>
                <a:moveTo>
                  <a:pt x="6000889" y="19489"/>
                </a:moveTo>
                <a:lnTo>
                  <a:pt x="6013797" y="23218"/>
                </a:lnTo>
                <a:cubicBezTo>
                  <a:pt x="6010140" y="33915"/>
                  <a:pt x="6006196" y="45079"/>
                  <a:pt x="6001965" y="56709"/>
                </a:cubicBezTo>
                <a:cubicBezTo>
                  <a:pt x="5997734" y="68339"/>
                  <a:pt x="5993645" y="78212"/>
                  <a:pt x="5989701" y="86328"/>
                </a:cubicBezTo>
                <a:lnTo>
                  <a:pt x="5980234" y="82886"/>
                </a:lnTo>
                <a:cubicBezTo>
                  <a:pt x="5983820" y="74256"/>
                  <a:pt x="5987549" y="63977"/>
                  <a:pt x="5991423" y="52048"/>
                </a:cubicBezTo>
                <a:cubicBezTo>
                  <a:pt x="5995295" y="40119"/>
                  <a:pt x="5998451" y="29266"/>
                  <a:pt x="6000889" y="19489"/>
                </a:cubicBezTo>
                <a:close/>
                <a:moveTo>
                  <a:pt x="2893292" y="16047"/>
                </a:moveTo>
                <a:lnTo>
                  <a:pt x="3022381" y="16047"/>
                </a:lnTo>
                <a:lnTo>
                  <a:pt x="3022381" y="28956"/>
                </a:lnTo>
                <a:lnTo>
                  <a:pt x="2999432" y="28956"/>
                </a:lnTo>
                <a:lnTo>
                  <a:pt x="2999432" y="188165"/>
                </a:lnTo>
                <a:lnTo>
                  <a:pt x="3024675" y="183575"/>
                </a:lnTo>
                <a:lnTo>
                  <a:pt x="3025537" y="195910"/>
                </a:lnTo>
                <a:lnTo>
                  <a:pt x="2999432" y="200787"/>
                </a:lnTo>
                <a:lnTo>
                  <a:pt x="2999432" y="261028"/>
                </a:lnTo>
                <a:lnTo>
                  <a:pt x="2985949" y="261028"/>
                </a:lnTo>
                <a:lnTo>
                  <a:pt x="2985949" y="203368"/>
                </a:lnTo>
                <a:cubicBezTo>
                  <a:pt x="2969048" y="206524"/>
                  <a:pt x="2952792" y="209464"/>
                  <a:pt x="2937182" y="212190"/>
                </a:cubicBezTo>
                <a:cubicBezTo>
                  <a:pt x="2921572" y="214914"/>
                  <a:pt x="2907325" y="217425"/>
                  <a:pt x="2894439" y="219720"/>
                </a:cubicBezTo>
                <a:lnTo>
                  <a:pt x="2891284" y="206237"/>
                </a:lnTo>
                <a:lnTo>
                  <a:pt x="2914520" y="202508"/>
                </a:lnTo>
                <a:lnTo>
                  <a:pt x="2914520" y="28956"/>
                </a:lnTo>
                <a:lnTo>
                  <a:pt x="2893292" y="28956"/>
                </a:lnTo>
                <a:close/>
                <a:moveTo>
                  <a:pt x="4085430" y="14343"/>
                </a:moveTo>
                <a:lnTo>
                  <a:pt x="4210212" y="14343"/>
                </a:lnTo>
                <a:cubicBezTo>
                  <a:pt x="4210217" y="14486"/>
                  <a:pt x="4210207" y="15345"/>
                  <a:pt x="4210177" y="16917"/>
                </a:cubicBezTo>
                <a:cubicBezTo>
                  <a:pt x="4210146" y="18491"/>
                  <a:pt x="4210063" y="19921"/>
                  <a:pt x="4209926" y="21208"/>
                </a:cubicBezTo>
                <a:cubicBezTo>
                  <a:pt x="4208557" y="47602"/>
                  <a:pt x="4206991" y="66825"/>
                  <a:pt x="4205227" y="78876"/>
                </a:cubicBezTo>
                <a:cubicBezTo>
                  <a:pt x="4203465" y="90928"/>
                  <a:pt x="4201111" y="98384"/>
                  <a:pt x="4198163" y="101245"/>
                </a:cubicBezTo>
                <a:cubicBezTo>
                  <a:pt x="4196221" y="103234"/>
                  <a:pt x="4194081" y="104688"/>
                  <a:pt x="4191745" y="105606"/>
                </a:cubicBezTo>
                <a:cubicBezTo>
                  <a:pt x="4189407" y="106524"/>
                  <a:pt x="4186478" y="106976"/>
                  <a:pt x="4182957" y="106964"/>
                </a:cubicBezTo>
                <a:cubicBezTo>
                  <a:pt x="4179819" y="107246"/>
                  <a:pt x="4175480" y="107329"/>
                  <a:pt x="4169938" y="107216"/>
                </a:cubicBezTo>
                <a:cubicBezTo>
                  <a:pt x="4164397" y="107102"/>
                  <a:pt x="4158407" y="106828"/>
                  <a:pt x="4151969" y="106392"/>
                </a:cubicBezTo>
                <a:cubicBezTo>
                  <a:pt x="4151814" y="104486"/>
                  <a:pt x="4151408" y="102436"/>
                  <a:pt x="4150750" y="100243"/>
                </a:cubicBezTo>
                <a:cubicBezTo>
                  <a:pt x="4150093" y="98050"/>
                  <a:pt x="4149255" y="95999"/>
                  <a:pt x="4148240" y="94090"/>
                </a:cubicBezTo>
                <a:cubicBezTo>
                  <a:pt x="4154995" y="94778"/>
                  <a:pt x="4161067" y="95197"/>
                  <a:pt x="4166460" y="95347"/>
                </a:cubicBezTo>
                <a:cubicBezTo>
                  <a:pt x="4171851" y="95495"/>
                  <a:pt x="4175628" y="95555"/>
                  <a:pt x="4177793" y="95525"/>
                </a:cubicBezTo>
                <a:cubicBezTo>
                  <a:pt x="4180076" y="95561"/>
                  <a:pt x="4181964" y="95418"/>
                  <a:pt x="4183459" y="95095"/>
                </a:cubicBezTo>
                <a:cubicBezTo>
                  <a:pt x="4184953" y="94771"/>
                  <a:pt x="4186125" y="94054"/>
                  <a:pt x="4186974" y="92942"/>
                </a:cubicBezTo>
                <a:cubicBezTo>
                  <a:pt x="4189107" y="90980"/>
                  <a:pt x="4190937" y="84999"/>
                  <a:pt x="4192462" y="75001"/>
                </a:cubicBezTo>
                <a:cubicBezTo>
                  <a:pt x="4193985" y="65002"/>
                  <a:pt x="4195313" y="48978"/>
                  <a:pt x="4196443" y="26929"/>
                </a:cubicBezTo>
                <a:lnTo>
                  <a:pt x="4144223" y="26929"/>
                </a:lnTo>
                <a:cubicBezTo>
                  <a:pt x="4141945" y="50126"/>
                  <a:pt x="4136100" y="69231"/>
                  <a:pt x="4126688" y="84247"/>
                </a:cubicBezTo>
                <a:cubicBezTo>
                  <a:pt x="4117277" y="99262"/>
                  <a:pt x="4104195" y="111337"/>
                  <a:pt x="4087441" y="120473"/>
                </a:cubicBezTo>
                <a:cubicBezTo>
                  <a:pt x="4086298" y="119209"/>
                  <a:pt x="4084636" y="117641"/>
                  <a:pt x="4082452" y="115767"/>
                </a:cubicBezTo>
                <a:cubicBezTo>
                  <a:pt x="4080270" y="113892"/>
                  <a:pt x="4078392" y="112396"/>
                  <a:pt x="4076820" y="111276"/>
                </a:cubicBezTo>
                <a:cubicBezTo>
                  <a:pt x="4093211" y="103525"/>
                  <a:pt x="4105733" y="92807"/>
                  <a:pt x="4114385" y="79122"/>
                </a:cubicBezTo>
                <a:cubicBezTo>
                  <a:pt x="4123039" y="65438"/>
                  <a:pt x="4128394" y="48040"/>
                  <a:pt x="4130451" y="26929"/>
                </a:cubicBezTo>
                <a:lnTo>
                  <a:pt x="4085430" y="26929"/>
                </a:lnTo>
                <a:close/>
                <a:moveTo>
                  <a:pt x="0" y="14343"/>
                </a:moveTo>
                <a:lnTo>
                  <a:pt x="235480" y="14343"/>
                </a:lnTo>
                <a:lnTo>
                  <a:pt x="235480" y="261010"/>
                </a:lnTo>
                <a:lnTo>
                  <a:pt x="221460" y="261010"/>
                </a:lnTo>
                <a:lnTo>
                  <a:pt x="221460" y="245520"/>
                </a:lnTo>
                <a:lnTo>
                  <a:pt x="13735" y="245520"/>
                </a:lnTo>
                <a:lnTo>
                  <a:pt x="13735" y="261010"/>
                </a:lnTo>
                <a:lnTo>
                  <a:pt x="0" y="261010"/>
                </a:lnTo>
                <a:close/>
                <a:moveTo>
                  <a:pt x="5602435" y="13751"/>
                </a:moveTo>
                <a:cubicBezTo>
                  <a:pt x="5613425" y="17499"/>
                  <a:pt x="5624577" y="22052"/>
                  <a:pt x="5635890" y="27413"/>
                </a:cubicBezTo>
                <a:cubicBezTo>
                  <a:pt x="5647203" y="32774"/>
                  <a:pt x="5656419" y="37974"/>
                  <a:pt x="5663537" y="43012"/>
                </a:cubicBezTo>
                <a:lnTo>
                  <a:pt x="5656078" y="54486"/>
                </a:lnTo>
                <a:cubicBezTo>
                  <a:pt x="5649104" y="49161"/>
                  <a:pt x="5639959" y="43675"/>
                  <a:pt x="5628647" y="38027"/>
                </a:cubicBezTo>
                <a:cubicBezTo>
                  <a:pt x="5617334" y="32380"/>
                  <a:pt x="5606110" y="27539"/>
                  <a:pt x="5594976" y="23504"/>
                </a:cubicBezTo>
                <a:close/>
                <a:moveTo>
                  <a:pt x="5046904" y="8606"/>
                </a:moveTo>
                <a:cubicBezTo>
                  <a:pt x="5050801" y="8624"/>
                  <a:pt x="5054699" y="9089"/>
                  <a:pt x="5058594" y="10001"/>
                </a:cubicBezTo>
                <a:cubicBezTo>
                  <a:pt x="5062491" y="10913"/>
                  <a:pt x="5066244" y="12164"/>
                  <a:pt x="5069854" y="13756"/>
                </a:cubicBezTo>
                <a:lnTo>
                  <a:pt x="5065839" y="26932"/>
                </a:lnTo>
                <a:cubicBezTo>
                  <a:pt x="5059527" y="24062"/>
                  <a:pt x="5053503" y="22626"/>
                  <a:pt x="5047765" y="22626"/>
                </a:cubicBezTo>
                <a:cubicBezTo>
                  <a:pt x="5039632" y="22680"/>
                  <a:pt x="5033668" y="25586"/>
                  <a:pt x="5029873" y="31344"/>
                </a:cubicBezTo>
                <a:cubicBezTo>
                  <a:pt x="5026077" y="37103"/>
                  <a:pt x="5024201" y="45391"/>
                  <a:pt x="5024243" y="56208"/>
                </a:cubicBezTo>
                <a:lnTo>
                  <a:pt x="5024243" y="87494"/>
                </a:lnTo>
                <a:lnTo>
                  <a:pt x="5058953" y="87494"/>
                </a:lnTo>
                <a:lnTo>
                  <a:pt x="5058953" y="101514"/>
                </a:lnTo>
                <a:lnTo>
                  <a:pt x="5024243" y="101514"/>
                </a:lnTo>
                <a:lnTo>
                  <a:pt x="5024243" y="240356"/>
                </a:lnTo>
                <a:lnTo>
                  <a:pt x="5007641" y="240356"/>
                </a:lnTo>
                <a:lnTo>
                  <a:pt x="5007641" y="101514"/>
                </a:lnTo>
                <a:lnTo>
                  <a:pt x="4986413" y="101514"/>
                </a:lnTo>
                <a:lnTo>
                  <a:pt x="4986413" y="88924"/>
                </a:lnTo>
                <a:lnTo>
                  <a:pt x="5007641" y="87494"/>
                </a:lnTo>
                <a:lnTo>
                  <a:pt x="5007641" y="55347"/>
                </a:lnTo>
                <a:cubicBezTo>
                  <a:pt x="5007663" y="40089"/>
                  <a:pt x="5010981" y="28495"/>
                  <a:pt x="5017593" y="20567"/>
                </a:cubicBezTo>
                <a:cubicBezTo>
                  <a:pt x="5024207" y="12639"/>
                  <a:pt x="5033977" y="8652"/>
                  <a:pt x="5046904" y="8606"/>
                </a:cubicBezTo>
                <a:close/>
                <a:moveTo>
                  <a:pt x="4921401" y="8606"/>
                </a:moveTo>
                <a:cubicBezTo>
                  <a:pt x="4925299" y="8624"/>
                  <a:pt x="4929196" y="9089"/>
                  <a:pt x="4933091" y="10001"/>
                </a:cubicBezTo>
                <a:cubicBezTo>
                  <a:pt x="4936989" y="10913"/>
                  <a:pt x="4940741" y="12164"/>
                  <a:pt x="4944351" y="13756"/>
                </a:cubicBezTo>
                <a:lnTo>
                  <a:pt x="4940335" y="26932"/>
                </a:lnTo>
                <a:cubicBezTo>
                  <a:pt x="4934024" y="24062"/>
                  <a:pt x="4927999" y="22626"/>
                  <a:pt x="4922263" y="22626"/>
                </a:cubicBezTo>
                <a:cubicBezTo>
                  <a:pt x="4914129" y="22680"/>
                  <a:pt x="4908165" y="25586"/>
                  <a:pt x="4904370" y="31344"/>
                </a:cubicBezTo>
                <a:cubicBezTo>
                  <a:pt x="4900575" y="37103"/>
                  <a:pt x="4898697" y="45391"/>
                  <a:pt x="4898740" y="56208"/>
                </a:cubicBezTo>
                <a:lnTo>
                  <a:pt x="4898740" y="87494"/>
                </a:lnTo>
                <a:lnTo>
                  <a:pt x="4933450" y="87494"/>
                </a:lnTo>
                <a:lnTo>
                  <a:pt x="4933450" y="101514"/>
                </a:lnTo>
                <a:lnTo>
                  <a:pt x="4898740" y="101514"/>
                </a:lnTo>
                <a:lnTo>
                  <a:pt x="4898740" y="240356"/>
                </a:lnTo>
                <a:lnTo>
                  <a:pt x="4882138" y="240356"/>
                </a:lnTo>
                <a:lnTo>
                  <a:pt x="4882138" y="101514"/>
                </a:lnTo>
                <a:lnTo>
                  <a:pt x="4860909" y="101514"/>
                </a:lnTo>
                <a:lnTo>
                  <a:pt x="4860909" y="88924"/>
                </a:lnTo>
                <a:lnTo>
                  <a:pt x="4882138" y="87494"/>
                </a:lnTo>
                <a:lnTo>
                  <a:pt x="4882138" y="55347"/>
                </a:lnTo>
                <a:cubicBezTo>
                  <a:pt x="4882161" y="40089"/>
                  <a:pt x="4885477" y="28495"/>
                  <a:pt x="4892090" y="20567"/>
                </a:cubicBezTo>
                <a:cubicBezTo>
                  <a:pt x="4898703" y="12639"/>
                  <a:pt x="4908473" y="8652"/>
                  <a:pt x="4921401" y="8606"/>
                </a:cubicBezTo>
                <a:close/>
                <a:moveTo>
                  <a:pt x="5953843" y="1990"/>
                </a:moveTo>
                <a:lnTo>
                  <a:pt x="5967039" y="1990"/>
                </a:lnTo>
                <a:lnTo>
                  <a:pt x="5967039" y="97803"/>
                </a:lnTo>
                <a:lnTo>
                  <a:pt x="6016666" y="97803"/>
                </a:lnTo>
                <a:lnTo>
                  <a:pt x="6016666" y="110998"/>
                </a:lnTo>
                <a:lnTo>
                  <a:pt x="5967039" y="110998"/>
                </a:lnTo>
                <a:lnTo>
                  <a:pt x="5967039" y="116162"/>
                </a:lnTo>
                <a:cubicBezTo>
                  <a:pt x="5969993" y="119898"/>
                  <a:pt x="5974508" y="125972"/>
                  <a:pt x="5980585" y="134383"/>
                </a:cubicBezTo>
                <a:cubicBezTo>
                  <a:pt x="5986662" y="142794"/>
                  <a:pt x="5992644" y="151205"/>
                  <a:pt x="5998530" y="159616"/>
                </a:cubicBezTo>
                <a:cubicBezTo>
                  <a:pt x="6004416" y="168027"/>
                  <a:pt x="6008549" y="174101"/>
                  <a:pt x="6010929" y="177838"/>
                </a:cubicBezTo>
                <a:lnTo>
                  <a:pt x="6000889" y="189025"/>
                </a:lnTo>
                <a:cubicBezTo>
                  <a:pt x="5998962" y="185036"/>
                  <a:pt x="5996059" y="179755"/>
                  <a:pt x="5992177" y="173184"/>
                </a:cubicBezTo>
                <a:cubicBezTo>
                  <a:pt x="5988295" y="166613"/>
                  <a:pt x="5984095" y="159738"/>
                  <a:pt x="5979575" y="152561"/>
                </a:cubicBezTo>
                <a:cubicBezTo>
                  <a:pt x="5975057" y="145385"/>
                  <a:pt x="5970877" y="138893"/>
                  <a:pt x="5967039" y="133087"/>
                </a:cubicBezTo>
                <a:lnTo>
                  <a:pt x="5967039" y="261028"/>
                </a:lnTo>
                <a:lnTo>
                  <a:pt x="5953843" y="261028"/>
                </a:lnTo>
                <a:lnTo>
                  <a:pt x="5953843" y="134521"/>
                </a:lnTo>
                <a:cubicBezTo>
                  <a:pt x="5947975" y="151225"/>
                  <a:pt x="5941209" y="167373"/>
                  <a:pt x="5933547" y="182965"/>
                </a:cubicBezTo>
                <a:cubicBezTo>
                  <a:pt x="5925886" y="198557"/>
                  <a:pt x="5918116" y="211478"/>
                  <a:pt x="5910241" y="221728"/>
                </a:cubicBezTo>
                <a:cubicBezTo>
                  <a:pt x="5909325" y="219761"/>
                  <a:pt x="5908141" y="217598"/>
                  <a:pt x="5906691" y="215237"/>
                </a:cubicBezTo>
                <a:cubicBezTo>
                  <a:pt x="5905237" y="212877"/>
                  <a:pt x="5903839" y="210929"/>
                  <a:pt x="5902495" y="209393"/>
                </a:cubicBezTo>
                <a:cubicBezTo>
                  <a:pt x="5908407" y="202149"/>
                  <a:pt x="5914399" y="193114"/>
                  <a:pt x="5920471" y="182289"/>
                </a:cubicBezTo>
                <a:cubicBezTo>
                  <a:pt x="5926543" y="171464"/>
                  <a:pt x="5932217" y="159859"/>
                  <a:pt x="5937491" y="147472"/>
                </a:cubicBezTo>
                <a:cubicBezTo>
                  <a:pt x="5942767" y="135086"/>
                  <a:pt x="5947165" y="122928"/>
                  <a:pt x="5950687" y="110998"/>
                </a:cubicBezTo>
                <a:lnTo>
                  <a:pt x="5906223" y="110998"/>
                </a:lnTo>
                <a:lnTo>
                  <a:pt x="5906223" y="97803"/>
                </a:lnTo>
                <a:lnTo>
                  <a:pt x="5953843" y="97803"/>
                </a:lnTo>
                <a:close/>
                <a:moveTo>
                  <a:pt x="6113626" y="1704"/>
                </a:moveTo>
                <a:lnTo>
                  <a:pt x="6126821" y="1704"/>
                </a:lnTo>
                <a:lnTo>
                  <a:pt x="6126821" y="165502"/>
                </a:lnTo>
                <a:lnTo>
                  <a:pt x="6162967" y="159192"/>
                </a:lnTo>
                <a:lnTo>
                  <a:pt x="6165261" y="171526"/>
                </a:lnTo>
                <a:lnTo>
                  <a:pt x="6126821" y="178411"/>
                </a:lnTo>
                <a:lnTo>
                  <a:pt x="6126821" y="261028"/>
                </a:lnTo>
                <a:lnTo>
                  <a:pt x="6113626" y="261028"/>
                </a:lnTo>
                <a:lnTo>
                  <a:pt x="6113626" y="180706"/>
                </a:lnTo>
                <a:lnTo>
                  <a:pt x="6018675" y="198205"/>
                </a:lnTo>
                <a:lnTo>
                  <a:pt x="6016092" y="185582"/>
                </a:lnTo>
                <a:lnTo>
                  <a:pt x="6113626" y="168085"/>
                </a:lnTo>
                <a:close/>
                <a:moveTo>
                  <a:pt x="5710583" y="1704"/>
                </a:moveTo>
                <a:lnTo>
                  <a:pt x="5723779" y="3711"/>
                </a:lnTo>
                <a:cubicBezTo>
                  <a:pt x="5722075" y="7757"/>
                  <a:pt x="5720174" y="11928"/>
                  <a:pt x="5718077" y="16226"/>
                </a:cubicBezTo>
                <a:cubicBezTo>
                  <a:pt x="5715979" y="20523"/>
                  <a:pt x="5713577" y="24766"/>
                  <a:pt x="5710870" y="28956"/>
                </a:cubicBezTo>
                <a:lnTo>
                  <a:pt x="5818444" y="28956"/>
                </a:lnTo>
                <a:lnTo>
                  <a:pt x="5820739" y="28382"/>
                </a:lnTo>
                <a:lnTo>
                  <a:pt x="5830205" y="31537"/>
                </a:lnTo>
                <a:cubicBezTo>
                  <a:pt x="5826147" y="39151"/>
                  <a:pt x="5821999" y="46657"/>
                  <a:pt x="5817763" y="54056"/>
                </a:cubicBezTo>
                <a:cubicBezTo>
                  <a:pt x="5813525" y="61455"/>
                  <a:pt x="5809449" y="67813"/>
                  <a:pt x="5805535" y="73132"/>
                </a:cubicBezTo>
                <a:lnTo>
                  <a:pt x="5793773" y="69117"/>
                </a:lnTo>
                <a:cubicBezTo>
                  <a:pt x="5796271" y="65315"/>
                  <a:pt x="5799021" y="60941"/>
                  <a:pt x="5802021" y="55992"/>
                </a:cubicBezTo>
                <a:cubicBezTo>
                  <a:pt x="5805021" y="51044"/>
                  <a:pt x="5807913" y="45952"/>
                  <a:pt x="5810698" y="40716"/>
                </a:cubicBezTo>
                <a:lnTo>
                  <a:pt x="5758201" y="40716"/>
                </a:lnTo>
                <a:cubicBezTo>
                  <a:pt x="5757335" y="44004"/>
                  <a:pt x="5756343" y="47183"/>
                  <a:pt x="5755225" y="50255"/>
                </a:cubicBezTo>
                <a:cubicBezTo>
                  <a:pt x="5754109" y="53327"/>
                  <a:pt x="5752901" y="56363"/>
                  <a:pt x="5751604" y="59362"/>
                </a:cubicBezTo>
                <a:cubicBezTo>
                  <a:pt x="5760359" y="72415"/>
                  <a:pt x="5772396" y="83674"/>
                  <a:pt x="5787713" y="93141"/>
                </a:cubicBezTo>
                <a:cubicBezTo>
                  <a:pt x="5803029" y="102608"/>
                  <a:pt x="5819871" y="109421"/>
                  <a:pt x="5838237" y="113580"/>
                </a:cubicBezTo>
                <a:cubicBezTo>
                  <a:pt x="5836767" y="114942"/>
                  <a:pt x="5835261" y="116664"/>
                  <a:pt x="5833719" y="118744"/>
                </a:cubicBezTo>
                <a:cubicBezTo>
                  <a:pt x="5832177" y="120824"/>
                  <a:pt x="5830815" y="122831"/>
                  <a:pt x="5829631" y="124768"/>
                </a:cubicBezTo>
                <a:cubicBezTo>
                  <a:pt x="5812634" y="119945"/>
                  <a:pt x="5796857" y="112881"/>
                  <a:pt x="5782299" y="103576"/>
                </a:cubicBezTo>
                <a:cubicBezTo>
                  <a:pt x="5767740" y="94271"/>
                  <a:pt x="5755691" y="83262"/>
                  <a:pt x="5746154" y="70551"/>
                </a:cubicBezTo>
                <a:cubicBezTo>
                  <a:pt x="5739400" y="82927"/>
                  <a:pt x="5729743" y="93816"/>
                  <a:pt x="5717181" y="103217"/>
                </a:cubicBezTo>
                <a:cubicBezTo>
                  <a:pt x="5704619" y="112618"/>
                  <a:pt x="5688363" y="120280"/>
                  <a:pt x="5668413" y="126202"/>
                </a:cubicBezTo>
                <a:cubicBezTo>
                  <a:pt x="5667631" y="124535"/>
                  <a:pt x="5666471" y="122706"/>
                  <a:pt x="5664935" y="120715"/>
                </a:cubicBezTo>
                <a:cubicBezTo>
                  <a:pt x="5663400" y="118726"/>
                  <a:pt x="5661881" y="117112"/>
                  <a:pt x="5660381" y="115875"/>
                </a:cubicBezTo>
                <a:cubicBezTo>
                  <a:pt x="5686510" y="108763"/>
                  <a:pt x="5705969" y="98603"/>
                  <a:pt x="5718759" y="85396"/>
                </a:cubicBezTo>
                <a:cubicBezTo>
                  <a:pt x="5731547" y="72188"/>
                  <a:pt x="5740106" y="57295"/>
                  <a:pt x="5744433" y="40716"/>
                </a:cubicBezTo>
                <a:lnTo>
                  <a:pt x="5703411" y="40716"/>
                </a:lnTo>
                <a:cubicBezTo>
                  <a:pt x="5699258" y="46478"/>
                  <a:pt x="5694655" y="52096"/>
                  <a:pt x="5689605" y="57570"/>
                </a:cubicBezTo>
                <a:cubicBezTo>
                  <a:pt x="5684555" y="63044"/>
                  <a:pt x="5679021" y="68232"/>
                  <a:pt x="5673003" y="73132"/>
                </a:cubicBezTo>
                <a:cubicBezTo>
                  <a:pt x="5671778" y="71500"/>
                  <a:pt x="5670212" y="69887"/>
                  <a:pt x="5668306" y="68291"/>
                </a:cubicBezTo>
                <a:cubicBezTo>
                  <a:pt x="5666399" y="66696"/>
                  <a:pt x="5664618" y="65440"/>
                  <a:pt x="5662963" y="64527"/>
                </a:cubicBezTo>
                <a:cubicBezTo>
                  <a:pt x="5674880" y="55257"/>
                  <a:pt x="5684825" y="45037"/>
                  <a:pt x="5692797" y="33867"/>
                </a:cubicBezTo>
                <a:cubicBezTo>
                  <a:pt x="5700769" y="22698"/>
                  <a:pt x="5706698" y="11976"/>
                  <a:pt x="5710583" y="1704"/>
                </a:cubicBezTo>
                <a:close/>
                <a:moveTo>
                  <a:pt x="4414818" y="1704"/>
                </a:moveTo>
                <a:lnTo>
                  <a:pt x="4429161" y="1704"/>
                </a:lnTo>
                <a:cubicBezTo>
                  <a:pt x="4429113" y="13004"/>
                  <a:pt x="4428779" y="25902"/>
                  <a:pt x="4428157" y="40393"/>
                </a:cubicBezTo>
                <a:cubicBezTo>
                  <a:pt x="4427536" y="54886"/>
                  <a:pt x="4426053" y="70293"/>
                  <a:pt x="4423711" y="86614"/>
                </a:cubicBezTo>
                <a:lnTo>
                  <a:pt x="4545915" y="86614"/>
                </a:lnTo>
                <a:lnTo>
                  <a:pt x="4545915" y="100385"/>
                </a:lnTo>
                <a:lnTo>
                  <a:pt x="4433465" y="100385"/>
                </a:lnTo>
                <a:cubicBezTo>
                  <a:pt x="4443839" y="134635"/>
                  <a:pt x="4458804" y="164672"/>
                  <a:pt x="4478359" y="190495"/>
                </a:cubicBezTo>
                <a:cubicBezTo>
                  <a:pt x="4497913" y="216319"/>
                  <a:pt x="4521771" y="235527"/>
                  <a:pt x="4549931" y="248119"/>
                </a:cubicBezTo>
                <a:cubicBezTo>
                  <a:pt x="4548030" y="249786"/>
                  <a:pt x="4546167" y="251830"/>
                  <a:pt x="4544337" y="254251"/>
                </a:cubicBezTo>
                <a:cubicBezTo>
                  <a:pt x="4542509" y="256672"/>
                  <a:pt x="4540931" y="258930"/>
                  <a:pt x="4539604" y="261028"/>
                </a:cubicBezTo>
                <a:cubicBezTo>
                  <a:pt x="4510787" y="246954"/>
                  <a:pt x="4486451" y="226407"/>
                  <a:pt x="4466597" y="199388"/>
                </a:cubicBezTo>
                <a:cubicBezTo>
                  <a:pt x="4446743" y="172369"/>
                  <a:pt x="4431301" y="140706"/>
                  <a:pt x="4420269" y="104400"/>
                </a:cubicBezTo>
                <a:cubicBezTo>
                  <a:pt x="4416423" y="124489"/>
                  <a:pt x="4410027" y="144361"/>
                  <a:pt x="4401080" y="164015"/>
                </a:cubicBezTo>
                <a:cubicBezTo>
                  <a:pt x="4392135" y="183668"/>
                  <a:pt x="4379619" y="201904"/>
                  <a:pt x="4363533" y="218721"/>
                </a:cubicBezTo>
                <a:cubicBezTo>
                  <a:pt x="4347447" y="235538"/>
                  <a:pt x="4326772" y="249736"/>
                  <a:pt x="4301507" y="261315"/>
                </a:cubicBezTo>
                <a:cubicBezTo>
                  <a:pt x="4300305" y="259378"/>
                  <a:pt x="4298763" y="257371"/>
                  <a:pt x="4296881" y="255291"/>
                </a:cubicBezTo>
                <a:cubicBezTo>
                  <a:pt x="4294999" y="253211"/>
                  <a:pt x="4293097" y="251490"/>
                  <a:pt x="4291179" y="250127"/>
                </a:cubicBezTo>
                <a:cubicBezTo>
                  <a:pt x="4315868" y="239311"/>
                  <a:pt x="4336041" y="225882"/>
                  <a:pt x="4351697" y="209839"/>
                </a:cubicBezTo>
                <a:cubicBezTo>
                  <a:pt x="4367355" y="193796"/>
                  <a:pt x="4379537" y="176350"/>
                  <a:pt x="4388247" y="157502"/>
                </a:cubicBezTo>
                <a:cubicBezTo>
                  <a:pt x="4396954" y="138654"/>
                  <a:pt x="4403229" y="119615"/>
                  <a:pt x="4407073" y="100385"/>
                </a:cubicBezTo>
                <a:lnTo>
                  <a:pt x="4296343" y="100385"/>
                </a:lnTo>
                <a:lnTo>
                  <a:pt x="4296343" y="86614"/>
                </a:lnTo>
                <a:lnTo>
                  <a:pt x="4409368" y="86614"/>
                </a:lnTo>
                <a:cubicBezTo>
                  <a:pt x="4411835" y="70132"/>
                  <a:pt x="4413353" y="54617"/>
                  <a:pt x="4413921" y="40072"/>
                </a:cubicBezTo>
                <a:cubicBezTo>
                  <a:pt x="4414489" y="25525"/>
                  <a:pt x="4414788" y="12736"/>
                  <a:pt x="4414818" y="1704"/>
                </a:cubicBezTo>
                <a:close/>
                <a:moveTo>
                  <a:pt x="2646589" y="1704"/>
                </a:moveTo>
                <a:lnTo>
                  <a:pt x="2660358" y="1704"/>
                </a:lnTo>
                <a:lnTo>
                  <a:pt x="2660358" y="26087"/>
                </a:lnTo>
                <a:lnTo>
                  <a:pt x="2740393" y="26087"/>
                </a:lnTo>
                <a:lnTo>
                  <a:pt x="2740393" y="1704"/>
                </a:lnTo>
                <a:lnTo>
                  <a:pt x="2753876" y="1704"/>
                </a:lnTo>
                <a:lnTo>
                  <a:pt x="2753876" y="26087"/>
                </a:lnTo>
                <a:lnTo>
                  <a:pt x="2825018" y="26087"/>
                </a:lnTo>
                <a:lnTo>
                  <a:pt x="2825018" y="38996"/>
                </a:lnTo>
                <a:lnTo>
                  <a:pt x="2753876" y="38996"/>
                </a:lnTo>
                <a:lnTo>
                  <a:pt x="2753876" y="64239"/>
                </a:lnTo>
                <a:lnTo>
                  <a:pt x="2740393" y="64239"/>
                </a:lnTo>
                <a:lnTo>
                  <a:pt x="2740393" y="38996"/>
                </a:lnTo>
                <a:lnTo>
                  <a:pt x="2660358" y="38996"/>
                </a:lnTo>
                <a:lnTo>
                  <a:pt x="2660358" y="65100"/>
                </a:lnTo>
                <a:lnTo>
                  <a:pt x="2646589" y="65100"/>
                </a:lnTo>
                <a:lnTo>
                  <a:pt x="2646589" y="38996"/>
                </a:lnTo>
                <a:lnTo>
                  <a:pt x="2575447" y="38996"/>
                </a:lnTo>
                <a:lnTo>
                  <a:pt x="2575447" y="26087"/>
                </a:lnTo>
                <a:lnTo>
                  <a:pt x="2646589" y="26087"/>
                </a:lnTo>
                <a:close/>
                <a:moveTo>
                  <a:pt x="4015431" y="1434"/>
                </a:moveTo>
                <a:lnTo>
                  <a:pt x="4028627" y="1434"/>
                </a:lnTo>
                <a:lnTo>
                  <a:pt x="4028627" y="39300"/>
                </a:lnTo>
                <a:lnTo>
                  <a:pt x="4076259" y="39300"/>
                </a:lnTo>
                <a:lnTo>
                  <a:pt x="4076259" y="51886"/>
                </a:lnTo>
                <a:lnTo>
                  <a:pt x="4028627" y="51886"/>
                </a:lnTo>
                <a:lnTo>
                  <a:pt x="4028627" y="92657"/>
                </a:lnTo>
                <a:lnTo>
                  <a:pt x="4082557" y="92657"/>
                </a:lnTo>
                <a:lnTo>
                  <a:pt x="4082557" y="105530"/>
                </a:lnTo>
                <a:lnTo>
                  <a:pt x="4031191" y="105530"/>
                </a:lnTo>
                <a:lnTo>
                  <a:pt x="4031191" y="152038"/>
                </a:lnTo>
                <a:lnTo>
                  <a:pt x="4080263" y="152038"/>
                </a:lnTo>
                <a:lnTo>
                  <a:pt x="4080263" y="164911"/>
                </a:lnTo>
                <a:lnTo>
                  <a:pt x="4031191" y="164911"/>
                </a:lnTo>
                <a:lnTo>
                  <a:pt x="4031191" y="229189"/>
                </a:lnTo>
                <a:cubicBezTo>
                  <a:pt x="4040185" y="233301"/>
                  <a:pt x="4050756" y="236209"/>
                  <a:pt x="4062905" y="237914"/>
                </a:cubicBezTo>
                <a:cubicBezTo>
                  <a:pt x="4075051" y="239620"/>
                  <a:pt x="4089059" y="240445"/>
                  <a:pt x="4104927" y="240392"/>
                </a:cubicBezTo>
                <a:cubicBezTo>
                  <a:pt x="4107794" y="240392"/>
                  <a:pt x="4114640" y="240391"/>
                  <a:pt x="4125463" y="240387"/>
                </a:cubicBezTo>
                <a:cubicBezTo>
                  <a:pt x="4136288" y="240383"/>
                  <a:pt x="4148503" y="240373"/>
                  <a:pt x="4162111" y="240356"/>
                </a:cubicBezTo>
                <a:cubicBezTo>
                  <a:pt x="4175719" y="240339"/>
                  <a:pt x="4188133" y="240311"/>
                  <a:pt x="4199353" y="240270"/>
                </a:cubicBezTo>
                <a:cubicBezTo>
                  <a:pt x="4210571" y="240231"/>
                  <a:pt x="4218011" y="240175"/>
                  <a:pt x="4221669" y="240104"/>
                </a:cubicBezTo>
                <a:cubicBezTo>
                  <a:pt x="4220331" y="241929"/>
                  <a:pt x="4219063" y="244147"/>
                  <a:pt x="4217867" y="246758"/>
                </a:cubicBezTo>
                <a:cubicBezTo>
                  <a:pt x="4216672" y="249368"/>
                  <a:pt x="4215837" y="251729"/>
                  <a:pt x="4215359" y="253839"/>
                </a:cubicBezTo>
                <a:lnTo>
                  <a:pt x="4105499" y="253839"/>
                </a:lnTo>
                <a:cubicBezTo>
                  <a:pt x="4072640" y="254282"/>
                  <a:pt x="4046847" y="250534"/>
                  <a:pt x="4028119" y="242595"/>
                </a:cubicBezTo>
                <a:cubicBezTo>
                  <a:pt x="4009392" y="234655"/>
                  <a:pt x="3995217" y="219864"/>
                  <a:pt x="3985593" y="198220"/>
                </a:cubicBezTo>
                <a:cubicBezTo>
                  <a:pt x="3984051" y="210726"/>
                  <a:pt x="3981771" y="222339"/>
                  <a:pt x="3978759" y="233059"/>
                </a:cubicBezTo>
                <a:cubicBezTo>
                  <a:pt x="3975746" y="243779"/>
                  <a:pt x="3971816" y="253383"/>
                  <a:pt x="3966970" y="261871"/>
                </a:cubicBezTo>
                <a:cubicBezTo>
                  <a:pt x="3965691" y="261040"/>
                  <a:pt x="3963946" y="259833"/>
                  <a:pt x="3961734" y="258249"/>
                </a:cubicBezTo>
                <a:cubicBezTo>
                  <a:pt x="3959523" y="256665"/>
                  <a:pt x="3957634" y="255386"/>
                  <a:pt x="3956069" y="254412"/>
                </a:cubicBezTo>
                <a:cubicBezTo>
                  <a:pt x="3964413" y="239897"/>
                  <a:pt x="3969958" y="221974"/>
                  <a:pt x="3972707" y="200641"/>
                </a:cubicBezTo>
                <a:cubicBezTo>
                  <a:pt x="3975456" y="179308"/>
                  <a:pt x="3976987" y="155643"/>
                  <a:pt x="3977297" y="129650"/>
                </a:cubicBezTo>
                <a:lnTo>
                  <a:pt x="3990456" y="130508"/>
                </a:lnTo>
                <a:cubicBezTo>
                  <a:pt x="3989933" y="144850"/>
                  <a:pt x="3989265" y="158615"/>
                  <a:pt x="3988454" y="171802"/>
                </a:cubicBezTo>
                <a:cubicBezTo>
                  <a:pt x="3991849" y="183245"/>
                  <a:pt x="3995964" y="193013"/>
                  <a:pt x="4000797" y="201108"/>
                </a:cubicBezTo>
                <a:cubicBezTo>
                  <a:pt x="4005632" y="209202"/>
                  <a:pt x="4011472" y="215881"/>
                  <a:pt x="4018318" y="221147"/>
                </a:cubicBezTo>
                <a:lnTo>
                  <a:pt x="4018318" y="105530"/>
                </a:lnTo>
                <a:lnTo>
                  <a:pt x="3962093" y="105530"/>
                </a:lnTo>
                <a:lnTo>
                  <a:pt x="3962093" y="92657"/>
                </a:lnTo>
                <a:lnTo>
                  <a:pt x="4015431" y="92657"/>
                </a:lnTo>
                <a:lnTo>
                  <a:pt x="4015431" y="51886"/>
                </a:lnTo>
                <a:lnTo>
                  <a:pt x="3967543" y="51886"/>
                </a:lnTo>
                <a:lnTo>
                  <a:pt x="3967543" y="39300"/>
                </a:lnTo>
                <a:lnTo>
                  <a:pt x="4015431" y="39300"/>
                </a:lnTo>
                <a:close/>
                <a:moveTo>
                  <a:pt x="2338210" y="1434"/>
                </a:moveTo>
                <a:lnTo>
                  <a:pt x="2351119" y="1434"/>
                </a:lnTo>
                <a:lnTo>
                  <a:pt x="2351119" y="21802"/>
                </a:lnTo>
                <a:lnTo>
                  <a:pt x="2405336" y="21802"/>
                </a:lnTo>
                <a:lnTo>
                  <a:pt x="2405336" y="1434"/>
                </a:lnTo>
                <a:lnTo>
                  <a:pt x="2418532" y="1434"/>
                </a:lnTo>
                <a:lnTo>
                  <a:pt x="2418532" y="21802"/>
                </a:lnTo>
                <a:lnTo>
                  <a:pt x="2481642" y="21802"/>
                </a:lnTo>
                <a:lnTo>
                  <a:pt x="2481642" y="69385"/>
                </a:lnTo>
                <a:lnTo>
                  <a:pt x="2418532" y="69385"/>
                </a:lnTo>
                <a:lnTo>
                  <a:pt x="2418532" y="96099"/>
                </a:lnTo>
                <a:lnTo>
                  <a:pt x="2498280" y="96099"/>
                </a:lnTo>
                <a:cubicBezTo>
                  <a:pt x="2498269" y="96212"/>
                  <a:pt x="2498221" y="96915"/>
                  <a:pt x="2498137" y="98208"/>
                </a:cubicBezTo>
                <a:cubicBezTo>
                  <a:pt x="2498053" y="99501"/>
                  <a:pt x="2498005" y="100704"/>
                  <a:pt x="2497994" y="101818"/>
                </a:cubicBezTo>
                <a:cubicBezTo>
                  <a:pt x="2496756" y="110882"/>
                  <a:pt x="2495502" y="117778"/>
                  <a:pt x="2494228" y="122506"/>
                </a:cubicBezTo>
                <a:cubicBezTo>
                  <a:pt x="2492955" y="127235"/>
                  <a:pt x="2491342" y="130475"/>
                  <a:pt x="2489387" y="132227"/>
                </a:cubicBezTo>
                <a:cubicBezTo>
                  <a:pt x="2487715" y="133649"/>
                  <a:pt x="2485897" y="134676"/>
                  <a:pt x="2483937" y="135310"/>
                </a:cubicBezTo>
                <a:cubicBezTo>
                  <a:pt x="2481977" y="135943"/>
                  <a:pt x="2479587" y="136254"/>
                  <a:pt x="2476765" y="136242"/>
                </a:cubicBezTo>
                <a:cubicBezTo>
                  <a:pt x="2474501" y="136517"/>
                  <a:pt x="2471213" y="136612"/>
                  <a:pt x="2466905" y="136530"/>
                </a:cubicBezTo>
                <a:cubicBezTo>
                  <a:pt x="2462595" y="136446"/>
                  <a:pt x="2457946" y="136254"/>
                  <a:pt x="2452956" y="135955"/>
                </a:cubicBezTo>
                <a:cubicBezTo>
                  <a:pt x="2452801" y="134330"/>
                  <a:pt x="2452466" y="132561"/>
                  <a:pt x="2451952" y="130648"/>
                </a:cubicBezTo>
                <a:cubicBezTo>
                  <a:pt x="2451438" y="128736"/>
                  <a:pt x="2450816" y="126966"/>
                  <a:pt x="2450087" y="125340"/>
                </a:cubicBezTo>
                <a:cubicBezTo>
                  <a:pt x="2455077" y="125891"/>
                  <a:pt x="2459584" y="126226"/>
                  <a:pt x="2463606" y="126345"/>
                </a:cubicBezTo>
                <a:cubicBezTo>
                  <a:pt x="2467628" y="126465"/>
                  <a:pt x="2470484" y="126513"/>
                  <a:pt x="2472176" y="126489"/>
                </a:cubicBezTo>
                <a:cubicBezTo>
                  <a:pt x="2473879" y="126507"/>
                  <a:pt x="2475277" y="126399"/>
                  <a:pt x="2476371" y="126166"/>
                </a:cubicBezTo>
                <a:cubicBezTo>
                  <a:pt x="2477465" y="125932"/>
                  <a:pt x="2478361" y="125466"/>
                  <a:pt x="2479061" y="124766"/>
                </a:cubicBezTo>
                <a:cubicBezTo>
                  <a:pt x="2480046" y="123821"/>
                  <a:pt x="2480943" y="121978"/>
                  <a:pt x="2481750" y="119239"/>
                </a:cubicBezTo>
                <a:cubicBezTo>
                  <a:pt x="2482556" y="116499"/>
                  <a:pt x="2483382" y="112503"/>
                  <a:pt x="2484224" y="107251"/>
                </a:cubicBezTo>
                <a:lnTo>
                  <a:pt x="2418532" y="107251"/>
                </a:lnTo>
                <a:lnTo>
                  <a:pt x="2418532" y="137372"/>
                </a:lnTo>
                <a:lnTo>
                  <a:pt x="2405336" y="137372"/>
                </a:lnTo>
                <a:lnTo>
                  <a:pt x="2405336" y="107251"/>
                </a:lnTo>
                <a:lnTo>
                  <a:pt x="2339931" y="107251"/>
                </a:lnTo>
                <a:cubicBezTo>
                  <a:pt x="2334272" y="116861"/>
                  <a:pt x="2325080" y="125682"/>
                  <a:pt x="2312357" y="133715"/>
                </a:cubicBezTo>
                <a:cubicBezTo>
                  <a:pt x="2299632" y="141746"/>
                  <a:pt x="2282051" y="148989"/>
                  <a:pt x="2259610" y="155444"/>
                </a:cubicBezTo>
                <a:cubicBezTo>
                  <a:pt x="2258856" y="153633"/>
                  <a:pt x="2257853" y="151661"/>
                  <a:pt x="2256597" y="149528"/>
                </a:cubicBezTo>
                <a:cubicBezTo>
                  <a:pt x="2255343" y="147394"/>
                  <a:pt x="2254051" y="145637"/>
                  <a:pt x="2252725" y="144256"/>
                </a:cubicBezTo>
                <a:cubicBezTo>
                  <a:pt x="2271227" y="139218"/>
                  <a:pt x="2286144" y="133588"/>
                  <a:pt x="2297475" y="127367"/>
                </a:cubicBezTo>
                <a:cubicBezTo>
                  <a:pt x="2308807" y="121146"/>
                  <a:pt x="2317413" y="114441"/>
                  <a:pt x="2323293" y="107251"/>
                </a:cubicBezTo>
                <a:lnTo>
                  <a:pt x="2270223" y="107251"/>
                </a:lnTo>
                <a:cubicBezTo>
                  <a:pt x="2271700" y="100434"/>
                  <a:pt x="2273194" y="92588"/>
                  <a:pt x="2274706" y="83712"/>
                </a:cubicBezTo>
                <a:cubicBezTo>
                  <a:pt x="2276217" y="74835"/>
                  <a:pt x="2277496" y="66343"/>
                  <a:pt x="2278543" y="58233"/>
                </a:cubicBezTo>
                <a:lnTo>
                  <a:pt x="2338210" y="58233"/>
                </a:lnTo>
                <a:lnTo>
                  <a:pt x="2338210" y="56797"/>
                </a:lnTo>
                <a:lnTo>
                  <a:pt x="2338210" y="33240"/>
                </a:lnTo>
                <a:lnTo>
                  <a:pt x="2264773" y="33240"/>
                </a:lnTo>
                <a:lnTo>
                  <a:pt x="2264773" y="21802"/>
                </a:lnTo>
                <a:lnTo>
                  <a:pt x="2338210" y="21802"/>
                </a:lnTo>
                <a:close/>
                <a:moveTo>
                  <a:pt x="2010611" y="1434"/>
                </a:moveTo>
                <a:lnTo>
                  <a:pt x="2025816" y="4016"/>
                </a:lnTo>
                <a:cubicBezTo>
                  <a:pt x="2023820" y="7464"/>
                  <a:pt x="2021716" y="10966"/>
                  <a:pt x="2019504" y="14522"/>
                </a:cubicBezTo>
                <a:cubicBezTo>
                  <a:pt x="2017294" y="18079"/>
                  <a:pt x="2014903" y="21652"/>
                  <a:pt x="2012333" y="25244"/>
                </a:cubicBezTo>
                <a:lnTo>
                  <a:pt x="2091507" y="25244"/>
                </a:lnTo>
                <a:lnTo>
                  <a:pt x="2094089" y="24383"/>
                </a:lnTo>
                <a:lnTo>
                  <a:pt x="2102982" y="30679"/>
                </a:lnTo>
                <a:cubicBezTo>
                  <a:pt x="2098876" y="37963"/>
                  <a:pt x="2094107" y="45398"/>
                  <a:pt x="2088675" y="52980"/>
                </a:cubicBezTo>
                <a:cubicBezTo>
                  <a:pt x="2083242" y="60563"/>
                  <a:pt x="2077684" y="67573"/>
                  <a:pt x="2072000" y="74011"/>
                </a:cubicBezTo>
                <a:lnTo>
                  <a:pt x="2160068" y="74011"/>
                </a:lnTo>
                <a:lnTo>
                  <a:pt x="2160068" y="157739"/>
                </a:lnTo>
                <a:lnTo>
                  <a:pt x="2083475" y="157739"/>
                </a:lnTo>
                <a:lnTo>
                  <a:pt x="2083475" y="232929"/>
                </a:lnTo>
                <a:cubicBezTo>
                  <a:pt x="2083278" y="236840"/>
                  <a:pt x="2084318" y="239422"/>
                  <a:pt x="2086595" y="240678"/>
                </a:cubicBezTo>
                <a:cubicBezTo>
                  <a:pt x="2088872" y="241933"/>
                  <a:pt x="2093570" y="242507"/>
                  <a:pt x="2100686" y="242400"/>
                </a:cubicBezTo>
                <a:lnTo>
                  <a:pt x="2152609" y="242400"/>
                </a:lnTo>
                <a:cubicBezTo>
                  <a:pt x="2157038" y="242557"/>
                  <a:pt x="2160389" y="241637"/>
                  <a:pt x="2162661" y="239636"/>
                </a:cubicBezTo>
                <a:cubicBezTo>
                  <a:pt x="2164933" y="237636"/>
                  <a:pt x="2166518" y="233611"/>
                  <a:pt x="2167420" y="227562"/>
                </a:cubicBezTo>
                <a:cubicBezTo>
                  <a:pt x="2168322" y="221512"/>
                  <a:pt x="2168931" y="212491"/>
                  <a:pt x="2169248" y="200500"/>
                </a:cubicBezTo>
                <a:cubicBezTo>
                  <a:pt x="2171160" y="201672"/>
                  <a:pt x="2173287" y="202772"/>
                  <a:pt x="2175630" y="203800"/>
                </a:cubicBezTo>
                <a:cubicBezTo>
                  <a:pt x="2177973" y="204828"/>
                  <a:pt x="2180244" y="205641"/>
                  <a:pt x="2182444" y="206240"/>
                </a:cubicBezTo>
                <a:cubicBezTo>
                  <a:pt x="2181636" y="225604"/>
                  <a:pt x="2179306" y="238726"/>
                  <a:pt x="2175451" y="245604"/>
                </a:cubicBezTo>
                <a:cubicBezTo>
                  <a:pt x="2171596" y="252482"/>
                  <a:pt x="2164174" y="255704"/>
                  <a:pt x="2153183" y="255273"/>
                </a:cubicBezTo>
                <a:lnTo>
                  <a:pt x="2100113" y="255273"/>
                </a:lnTo>
                <a:cubicBezTo>
                  <a:pt x="2088430" y="255470"/>
                  <a:pt x="2080386" y="254003"/>
                  <a:pt x="2075981" y="250870"/>
                </a:cubicBezTo>
                <a:cubicBezTo>
                  <a:pt x="2071577" y="247739"/>
                  <a:pt x="2069484" y="241758"/>
                  <a:pt x="2069706" y="232929"/>
                </a:cubicBezTo>
                <a:lnTo>
                  <a:pt x="2069706" y="157739"/>
                </a:lnTo>
                <a:lnTo>
                  <a:pt x="2051347" y="157739"/>
                </a:lnTo>
                <a:cubicBezTo>
                  <a:pt x="2046915" y="173270"/>
                  <a:pt x="2040224" y="187456"/>
                  <a:pt x="2031276" y="200296"/>
                </a:cubicBezTo>
                <a:cubicBezTo>
                  <a:pt x="2022329" y="213137"/>
                  <a:pt x="2010178" y="224429"/>
                  <a:pt x="1994824" y="234171"/>
                </a:cubicBezTo>
                <a:cubicBezTo>
                  <a:pt x="1979470" y="243913"/>
                  <a:pt x="1959966" y="251904"/>
                  <a:pt x="1936314" y="258142"/>
                </a:cubicBezTo>
                <a:cubicBezTo>
                  <a:pt x="1935531" y="256308"/>
                  <a:pt x="1934371" y="254243"/>
                  <a:pt x="1932835" y="251948"/>
                </a:cubicBezTo>
                <a:cubicBezTo>
                  <a:pt x="1931300" y="249653"/>
                  <a:pt x="1929782" y="247805"/>
                  <a:pt x="1928282" y="246405"/>
                </a:cubicBezTo>
                <a:cubicBezTo>
                  <a:pt x="1950512" y="240924"/>
                  <a:pt x="1968875" y="233881"/>
                  <a:pt x="1983371" y="225273"/>
                </a:cubicBezTo>
                <a:cubicBezTo>
                  <a:pt x="1997865" y="216665"/>
                  <a:pt x="2009365" y="206685"/>
                  <a:pt x="2017869" y="195334"/>
                </a:cubicBezTo>
                <a:cubicBezTo>
                  <a:pt x="2026372" y="183983"/>
                  <a:pt x="2032750" y="171451"/>
                  <a:pt x="2037003" y="157739"/>
                </a:cubicBezTo>
                <a:lnTo>
                  <a:pt x="1957542" y="157739"/>
                </a:lnTo>
                <a:lnTo>
                  <a:pt x="1957542" y="85453"/>
                </a:lnTo>
                <a:cubicBezTo>
                  <a:pt x="1954111" y="88441"/>
                  <a:pt x="1950645" y="91285"/>
                  <a:pt x="1947143" y="93988"/>
                </a:cubicBezTo>
                <a:cubicBezTo>
                  <a:pt x="1943641" y="96690"/>
                  <a:pt x="1940031" y="99393"/>
                  <a:pt x="1936314" y="102096"/>
                </a:cubicBezTo>
                <a:cubicBezTo>
                  <a:pt x="1935095" y="100446"/>
                  <a:pt x="1933517" y="98724"/>
                  <a:pt x="1931581" y="96930"/>
                </a:cubicBezTo>
                <a:cubicBezTo>
                  <a:pt x="1929645" y="95136"/>
                  <a:pt x="1927779" y="93700"/>
                  <a:pt x="1925987" y="92624"/>
                </a:cubicBezTo>
                <a:cubicBezTo>
                  <a:pt x="1945990" y="79064"/>
                  <a:pt x="1963141" y="64117"/>
                  <a:pt x="1977443" y="47786"/>
                </a:cubicBezTo>
                <a:cubicBezTo>
                  <a:pt x="1991744" y="31455"/>
                  <a:pt x="2002801" y="16004"/>
                  <a:pt x="2010611" y="1434"/>
                </a:cubicBezTo>
                <a:close/>
                <a:moveTo>
                  <a:pt x="377783" y="1434"/>
                </a:moveTo>
                <a:lnTo>
                  <a:pt x="390117" y="5450"/>
                </a:lnTo>
                <a:cubicBezTo>
                  <a:pt x="387966" y="9777"/>
                  <a:pt x="385600" y="14104"/>
                  <a:pt x="383017" y="18431"/>
                </a:cubicBezTo>
                <a:cubicBezTo>
                  <a:pt x="380436" y="22758"/>
                  <a:pt x="377639" y="26942"/>
                  <a:pt x="374627" y="30981"/>
                </a:cubicBezTo>
                <a:lnTo>
                  <a:pt x="552482" y="30981"/>
                </a:lnTo>
                <a:lnTo>
                  <a:pt x="552482" y="43280"/>
                </a:lnTo>
                <a:lnTo>
                  <a:pt x="365734" y="43280"/>
                </a:lnTo>
                <a:cubicBezTo>
                  <a:pt x="358945" y="51779"/>
                  <a:pt x="351797" y="59697"/>
                  <a:pt x="344291" y="67033"/>
                </a:cubicBezTo>
                <a:cubicBezTo>
                  <a:pt x="336785" y="74370"/>
                  <a:pt x="329207" y="80992"/>
                  <a:pt x="321557" y="86899"/>
                </a:cubicBezTo>
                <a:cubicBezTo>
                  <a:pt x="320733" y="85330"/>
                  <a:pt x="319441" y="83368"/>
                  <a:pt x="317684" y="81010"/>
                </a:cubicBezTo>
                <a:cubicBezTo>
                  <a:pt x="315927" y="78652"/>
                  <a:pt x="314350" y="76693"/>
                  <a:pt x="312951" y="75130"/>
                </a:cubicBezTo>
                <a:cubicBezTo>
                  <a:pt x="325675" y="66221"/>
                  <a:pt x="337807" y="55375"/>
                  <a:pt x="349347" y="42590"/>
                </a:cubicBezTo>
                <a:cubicBezTo>
                  <a:pt x="360887" y="29806"/>
                  <a:pt x="370365" y="16088"/>
                  <a:pt x="377783" y="1434"/>
                </a:cubicBezTo>
                <a:close/>
                <a:moveTo>
                  <a:pt x="6302956" y="0"/>
                </a:moveTo>
                <a:lnTo>
                  <a:pt x="6316439" y="4016"/>
                </a:lnTo>
                <a:cubicBezTo>
                  <a:pt x="6313583" y="10333"/>
                  <a:pt x="6310547" y="16561"/>
                  <a:pt x="6307331" y="22698"/>
                </a:cubicBezTo>
                <a:cubicBezTo>
                  <a:pt x="6304115" y="28836"/>
                  <a:pt x="6300650" y="34848"/>
                  <a:pt x="6296933" y="40734"/>
                </a:cubicBezTo>
                <a:lnTo>
                  <a:pt x="6461019" y="40734"/>
                </a:lnTo>
                <a:lnTo>
                  <a:pt x="6461019" y="48459"/>
                </a:lnTo>
                <a:cubicBezTo>
                  <a:pt x="6459813" y="81093"/>
                  <a:pt x="6458591" y="107217"/>
                  <a:pt x="6457353" y="126832"/>
                </a:cubicBezTo>
                <a:cubicBezTo>
                  <a:pt x="6456115" y="146446"/>
                  <a:pt x="6454638" y="161135"/>
                  <a:pt x="6452923" y="170900"/>
                </a:cubicBezTo>
                <a:cubicBezTo>
                  <a:pt x="6451207" y="180664"/>
                  <a:pt x="6449029" y="187088"/>
                  <a:pt x="6446388" y="190172"/>
                </a:cubicBezTo>
                <a:cubicBezTo>
                  <a:pt x="6444159" y="192707"/>
                  <a:pt x="6441733" y="194523"/>
                  <a:pt x="6439109" y="195623"/>
                </a:cubicBezTo>
                <a:cubicBezTo>
                  <a:pt x="6436485" y="196723"/>
                  <a:pt x="6433270" y="197392"/>
                  <a:pt x="6429463" y="197631"/>
                </a:cubicBezTo>
                <a:cubicBezTo>
                  <a:pt x="6425907" y="197930"/>
                  <a:pt x="6421185" y="198050"/>
                  <a:pt x="6415299" y="197991"/>
                </a:cubicBezTo>
                <a:cubicBezTo>
                  <a:pt x="6409413" y="197930"/>
                  <a:pt x="6403042" y="197620"/>
                  <a:pt x="6396187" y="197057"/>
                </a:cubicBezTo>
                <a:cubicBezTo>
                  <a:pt x="6396033" y="194984"/>
                  <a:pt x="6395626" y="192748"/>
                  <a:pt x="6394969" y="190351"/>
                </a:cubicBezTo>
                <a:cubicBezTo>
                  <a:pt x="6394310" y="187955"/>
                  <a:pt x="6393475" y="185791"/>
                  <a:pt x="6392458" y="183860"/>
                </a:cubicBezTo>
                <a:cubicBezTo>
                  <a:pt x="6399647" y="184548"/>
                  <a:pt x="6406139" y="184967"/>
                  <a:pt x="6411929" y="185117"/>
                </a:cubicBezTo>
                <a:cubicBezTo>
                  <a:pt x="6417721" y="185266"/>
                  <a:pt x="6421843" y="185326"/>
                  <a:pt x="6424300" y="185296"/>
                </a:cubicBezTo>
                <a:cubicBezTo>
                  <a:pt x="6426565" y="185338"/>
                  <a:pt x="6428489" y="185110"/>
                  <a:pt x="6430073" y="184614"/>
                </a:cubicBezTo>
                <a:cubicBezTo>
                  <a:pt x="6431657" y="184117"/>
                  <a:pt x="6433080" y="183100"/>
                  <a:pt x="6434340" y="181563"/>
                </a:cubicBezTo>
                <a:cubicBezTo>
                  <a:pt x="6436335" y="179368"/>
                  <a:pt x="6438083" y="173839"/>
                  <a:pt x="6439589" y="164976"/>
                </a:cubicBezTo>
                <a:cubicBezTo>
                  <a:pt x="6441094" y="156113"/>
                  <a:pt x="6442440" y="142723"/>
                  <a:pt x="6443627" y="124806"/>
                </a:cubicBezTo>
                <a:cubicBezTo>
                  <a:pt x="6444813" y="106889"/>
                  <a:pt x="6445925" y="83252"/>
                  <a:pt x="6446962" y="53894"/>
                </a:cubicBezTo>
                <a:lnTo>
                  <a:pt x="6288613" y="53894"/>
                </a:lnTo>
                <a:cubicBezTo>
                  <a:pt x="6280845" y="65117"/>
                  <a:pt x="6272644" y="75473"/>
                  <a:pt x="6264015" y="84964"/>
                </a:cubicBezTo>
                <a:cubicBezTo>
                  <a:pt x="6255385" y="94453"/>
                  <a:pt x="6246468" y="102937"/>
                  <a:pt x="6237265" y="110413"/>
                </a:cubicBezTo>
                <a:cubicBezTo>
                  <a:pt x="6235985" y="109157"/>
                  <a:pt x="6234169" y="107578"/>
                  <a:pt x="6231814" y="105677"/>
                </a:cubicBezTo>
                <a:cubicBezTo>
                  <a:pt x="6229459" y="103775"/>
                  <a:pt x="6227357" y="102197"/>
                  <a:pt x="6225503" y="100943"/>
                </a:cubicBezTo>
                <a:cubicBezTo>
                  <a:pt x="6241585" y="88821"/>
                  <a:pt x="6256323" y="74008"/>
                  <a:pt x="6269717" y="56503"/>
                </a:cubicBezTo>
                <a:cubicBezTo>
                  <a:pt x="6283109" y="38999"/>
                  <a:pt x="6294190" y="20164"/>
                  <a:pt x="630295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sp>
        <p:nvSpPr>
          <p:cNvPr id="108" name="文本框 107">
            <a:extLst>
              <a:ext uri="{FF2B5EF4-FFF2-40B4-BE49-F238E27FC236}">
                <a16:creationId xmlns:a16="http://schemas.microsoft.com/office/drawing/2014/main" id="{78952790-4D74-2C97-3100-4E1BC9A7B634}"/>
              </a:ext>
            </a:extLst>
          </p:cNvPr>
          <p:cNvSpPr txBox="1"/>
          <p:nvPr userDrawn="1"/>
        </p:nvSpPr>
        <p:spPr>
          <a:xfrm>
            <a:off x="6299475" y="4819034"/>
            <a:ext cx="691344" cy="223143"/>
          </a:xfrm>
          <a:custGeom>
            <a:avLst/>
            <a:gdLst/>
            <a:ahLst/>
            <a:cxnLst/>
            <a:rect l="l" t="t" r="r" b="b"/>
            <a:pathLst>
              <a:path w="989247" h="319297">
                <a:moveTo>
                  <a:pt x="380609" y="246698"/>
                </a:moveTo>
                <a:lnTo>
                  <a:pt x="380609" y="268900"/>
                </a:lnTo>
                <a:lnTo>
                  <a:pt x="416204" y="268900"/>
                </a:lnTo>
                <a:lnTo>
                  <a:pt x="416204" y="246698"/>
                </a:lnTo>
                <a:close/>
                <a:moveTo>
                  <a:pt x="308010" y="246698"/>
                </a:moveTo>
                <a:lnTo>
                  <a:pt x="308010" y="268900"/>
                </a:lnTo>
                <a:lnTo>
                  <a:pt x="344309" y="268900"/>
                </a:lnTo>
                <a:lnTo>
                  <a:pt x="344309" y="246698"/>
                </a:lnTo>
                <a:close/>
                <a:moveTo>
                  <a:pt x="380609" y="191719"/>
                </a:moveTo>
                <a:lnTo>
                  <a:pt x="380609" y="213570"/>
                </a:lnTo>
                <a:lnTo>
                  <a:pt x="416204" y="213570"/>
                </a:lnTo>
                <a:lnTo>
                  <a:pt x="416204" y="191719"/>
                </a:lnTo>
                <a:close/>
                <a:moveTo>
                  <a:pt x="308010" y="191719"/>
                </a:moveTo>
                <a:lnTo>
                  <a:pt x="308010" y="213570"/>
                </a:lnTo>
                <a:lnTo>
                  <a:pt x="344309" y="213570"/>
                </a:lnTo>
                <a:lnTo>
                  <a:pt x="344309" y="191719"/>
                </a:lnTo>
                <a:close/>
                <a:moveTo>
                  <a:pt x="938145" y="128988"/>
                </a:moveTo>
                <a:lnTo>
                  <a:pt x="989247" y="128988"/>
                </a:lnTo>
                <a:lnTo>
                  <a:pt x="989247" y="319297"/>
                </a:lnTo>
                <a:lnTo>
                  <a:pt x="905017" y="319297"/>
                </a:lnTo>
                <a:lnTo>
                  <a:pt x="905017" y="278063"/>
                </a:lnTo>
                <a:lnTo>
                  <a:pt x="938145" y="278063"/>
                </a:lnTo>
                <a:close/>
                <a:moveTo>
                  <a:pt x="322107" y="90221"/>
                </a:moveTo>
                <a:lnTo>
                  <a:pt x="322107" y="107842"/>
                </a:lnTo>
                <a:lnTo>
                  <a:pt x="402459" y="107842"/>
                </a:lnTo>
                <a:lnTo>
                  <a:pt x="402459" y="90221"/>
                </a:lnTo>
                <a:close/>
                <a:moveTo>
                  <a:pt x="281578" y="58503"/>
                </a:moveTo>
                <a:lnTo>
                  <a:pt x="442988" y="58503"/>
                </a:lnTo>
                <a:lnTo>
                  <a:pt x="442988" y="140618"/>
                </a:lnTo>
                <a:lnTo>
                  <a:pt x="281578" y="140618"/>
                </a:lnTo>
                <a:close/>
                <a:moveTo>
                  <a:pt x="689686" y="29956"/>
                </a:moveTo>
                <a:lnTo>
                  <a:pt x="732682" y="31718"/>
                </a:lnTo>
                <a:lnTo>
                  <a:pt x="732682" y="234010"/>
                </a:lnTo>
                <a:lnTo>
                  <a:pt x="689686" y="234010"/>
                </a:lnTo>
                <a:close/>
                <a:moveTo>
                  <a:pt x="267833" y="8811"/>
                </a:moveTo>
                <a:lnTo>
                  <a:pt x="461667" y="8811"/>
                </a:lnTo>
                <a:lnTo>
                  <a:pt x="461667" y="43348"/>
                </a:lnTo>
                <a:lnTo>
                  <a:pt x="267833" y="43348"/>
                </a:lnTo>
                <a:close/>
                <a:moveTo>
                  <a:pt x="0" y="2115"/>
                </a:moveTo>
                <a:lnTo>
                  <a:pt x="84229" y="2115"/>
                </a:lnTo>
                <a:lnTo>
                  <a:pt x="84229" y="43348"/>
                </a:lnTo>
                <a:lnTo>
                  <a:pt x="51101" y="43348"/>
                </a:lnTo>
                <a:lnTo>
                  <a:pt x="51101" y="192424"/>
                </a:lnTo>
                <a:lnTo>
                  <a:pt x="0" y="192424"/>
                </a:lnTo>
                <a:close/>
                <a:moveTo>
                  <a:pt x="765457" y="1057"/>
                </a:moveTo>
                <a:lnTo>
                  <a:pt x="809158" y="2819"/>
                </a:lnTo>
                <a:lnTo>
                  <a:pt x="809158" y="261147"/>
                </a:lnTo>
                <a:cubicBezTo>
                  <a:pt x="809158" y="269840"/>
                  <a:pt x="808335" y="277182"/>
                  <a:pt x="806691" y="283174"/>
                </a:cubicBezTo>
                <a:cubicBezTo>
                  <a:pt x="805046" y="289165"/>
                  <a:pt x="802462" y="294157"/>
                  <a:pt x="798937" y="298152"/>
                </a:cubicBezTo>
                <a:cubicBezTo>
                  <a:pt x="795413" y="302146"/>
                  <a:pt x="790832" y="305259"/>
                  <a:pt x="785193" y="307491"/>
                </a:cubicBezTo>
                <a:cubicBezTo>
                  <a:pt x="779554" y="309723"/>
                  <a:pt x="772623" y="311309"/>
                  <a:pt x="764400" y="312249"/>
                </a:cubicBezTo>
                <a:lnTo>
                  <a:pt x="733386" y="316125"/>
                </a:lnTo>
                <a:lnTo>
                  <a:pt x="719289" y="272777"/>
                </a:lnTo>
                <a:lnTo>
                  <a:pt x="747483" y="268900"/>
                </a:lnTo>
                <a:cubicBezTo>
                  <a:pt x="754767" y="267726"/>
                  <a:pt x="759583" y="265259"/>
                  <a:pt x="761933" y="261499"/>
                </a:cubicBezTo>
                <a:cubicBezTo>
                  <a:pt x="764282" y="257740"/>
                  <a:pt x="765457" y="252454"/>
                  <a:pt x="765457" y="245640"/>
                </a:cubicBezTo>
                <a:close/>
                <a:moveTo>
                  <a:pt x="233295" y="353"/>
                </a:moveTo>
                <a:lnTo>
                  <a:pt x="242811" y="50749"/>
                </a:lnTo>
                <a:lnTo>
                  <a:pt x="265366" y="50749"/>
                </a:lnTo>
                <a:lnTo>
                  <a:pt x="265366" y="94098"/>
                </a:lnTo>
                <a:cubicBezTo>
                  <a:pt x="257848" y="109604"/>
                  <a:pt x="250094" y="124054"/>
                  <a:pt x="242106" y="137446"/>
                </a:cubicBezTo>
                <a:cubicBezTo>
                  <a:pt x="246570" y="140500"/>
                  <a:pt x="251152" y="143672"/>
                  <a:pt x="255851" y="146961"/>
                </a:cubicBezTo>
                <a:cubicBezTo>
                  <a:pt x="260550" y="150251"/>
                  <a:pt x="264896" y="153305"/>
                  <a:pt x="268890" y="156124"/>
                </a:cubicBezTo>
                <a:lnTo>
                  <a:pt x="457085" y="156124"/>
                </a:lnTo>
                <a:lnTo>
                  <a:pt x="457085" y="304848"/>
                </a:lnTo>
                <a:lnTo>
                  <a:pt x="268538" y="304848"/>
                </a:lnTo>
                <a:lnTo>
                  <a:pt x="268538" y="177622"/>
                </a:lnTo>
                <a:lnTo>
                  <a:pt x="257260" y="199120"/>
                </a:lnTo>
                <a:cubicBezTo>
                  <a:pt x="251856" y="193481"/>
                  <a:pt x="245748" y="187373"/>
                  <a:pt x="238934" y="180794"/>
                </a:cubicBezTo>
                <a:lnTo>
                  <a:pt x="238934" y="308724"/>
                </a:lnTo>
                <a:lnTo>
                  <a:pt x="197701" y="308724"/>
                </a:lnTo>
                <a:lnTo>
                  <a:pt x="197701" y="197358"/>
                </a:lnTo>
                <a:cubicBezTo>
                  <a:pt x="193706" y="202057"/>
                  <a:pt x="189477" y="206756"/>
                  <a:pt x="185013" y="211455"/>
                </a:cubicBezTo>
                <a:cubicBezTo>
                  <a:pt x="180549" y="216154"/>
                  <a:pt x="175850" y="220971"/>
                  <a:pt x="170916" y="225905"/>
                </a:cubicBezTo>
                <a:lnTo>
                  <a:pt x="147656" y="187490"/>
                </a:lnTo>
                <a:cubicBezTo>
                  <a:pt x="155879" y="180207"/>
                  <a:pt x="163809" y="172395"/>
                  <a:pt x="171445" y="164054"/>
                </a:cubicBezTo>
                <a:cubicBezTo>
                  <a:pt x="179081" y="155713"/>
                  <a:pt x="186070" y="147314"/>
                  <a:pt x="192414" y="138856"/>
                </a:cubicBezTo>
                <a:cubicBezTo>
                  <a:pt x="198758" y="130397"/>
                  <a:pt x="204455" y="122174"/>
                  <a:pt x="209507" y="114186"/>
                </a:cubicBezTo>
                <a:cubicBezTo>
                  <a:pt x="214558" y="106197"/>
                  <a:pt x="218729" y="98797"/>
                  <a:pt x="222018" y="91983"/>
                </a:cubicBezTo>
                <a:lnTo>
                  <a:pt x="167392" y="91983"/>
                </a:lnTo>
                <a:lnTo>
                  <a:pt x="167392" y="50749"/>
                </a:lnTo>
                <a:lnTo>
                  <a:pt x="202282" y="50749"/>
                </a:lnTo>
                <a:lnTo>
                  <a:pt x="191709" y="2467"/>
                </a:lnTo>
                <a:close/>
                <a:moveTo>
                  <a:pt x="667835" y="0"/>
                </a:moveTo>
                <a:lnTo>
                  <a:pt x="675236" y="41234"/>
                </a:lnTo>
                <a:cubicBezTo>
                  <a:pt x="667718" y="42878"/>
                  <a:pt x="659377" y="44523"/>
                  <a:pt x="650214" y="46168"/>
                </a:cubicBezTo>
                <a:cubicBezTo>
                  <a:pt x="641051" y="47812"/>
                  <a:pt x="631536" y="49457"/>
                  <a:pt x="621668" y="51102"/>
                </a:cubicBezTo>
                <a:lnTo>
                  <a:pt x="621668" y="88106"/>
                </a:lnTo>
                <a:lnTo>
                  <a:pt x="679113" y="88106"/>
                </a:lnTo>
                <a:lnTo>
                  <a:pt x="679113" y="130750"/>
                </a:lnTo>
                <a:lnTo>
                  <a:pt x="621668" y="130750"/>
                </a:lnTo>
                <a:lnTo>
                  <a:pt x="621668" y="157886"/>
                </a:lnTo>
                <a:lnTo>
                  <a:pt x="634355" y="144847"/>
                </a:lnTo>
                <a:cubicBezTo>
                  <a:pt x="638114" y="148371"/>
                  <a:pt x="642343" y="152365"/>
                  <a:pt x="647042" y="156829"/>
                </a:cubicBezTo>
                <a:cubicBezTo>
                  <a:pt x="651741" y="161293"/>
                  <a:pt x="656499" y="165934"/>
                  <a:pt x="661316" y="170750"/>
                </a:cubicBezTo>
                <a:cubicBezTo>
                  <a:pt x="666132" y="175566"/>
                  <a:pt x="670831" y="180383"/>
                  <a:pt x="675413" y="185199"/>
                </a:cubicBezTo>
                <a:cubicBezTo>
                  <a:pt x="679994" y="190016"/>
                  <a:pt x="684047" y="194539"/>
                  <a:pt x="687571" y="198768"/>
                </a:cubicBezTo>
                <a:lnTo>
                  <a:pt x="658672" y="232601"/>
                </a:lnTo>
                <a:cubicBezTo>
                  <a:pt x="653738" y="226492"/>
                  <a:pt x="647982" y="219678"/>
                  <a:pt x="641404" y="212160"/>
                </a:cubicBezTo>
                <a:cubicBezTo>
                  <a:pt x="634825" y="204642"/>
                  <a:pt x="628246" y="197476"/>
                  <a:pt x="621668" y="190662"/>
                </a:cubicBezTo>
                <a:lnTo>
                  <a:pt x="621668" y="311896"/>
                </a:lnTo>
                <a:lnTo>
                  <a:pt x="579377" y="311896"/>
                </a:lnTo>
                <a:lnTo>
                  <a:pt x="579377" y="197711"/>
                </a:lnTo>
                <a:cubicBezTo>
                  <a:pt x="573033" y="207578"/>
                  <a:pt x="565985" y="217623"/>
                  <a:pt x="558231" y="227843"/>
                </a:cubicBezTo>
                <a:cubicBezTo>
                  <a:pt x="550478" y="238063"/>
                  <a:pt x="542020" y="248225"/>
                  <a:pt x="532857" y="258328"/>
                </a:cubicBezTo>
                <a:lnTo>
                  <a:pt x="500081" y="225200"/>
                </a:lnTo>
                <a:cubicBezTo>
                  <a:pt x="513003" y="212512"/>
                  <a:pt x="525573" y="198239"/>
                  <a:pt x="537791" y="182380"/>
                </a:cubicBezTo>
                <a:cubicBezTo>
                  <a:pt x="550008" y="166521"/>
                  <a:pt x="561168" y="149311"/>
                  <a:pt x="571271" y="130750"/>
                </a:cubicBezTo>
                <a:lnTo>
                  <a:pt x="519817" y="130750"/>
                </a:lnTo>
                <a:lnTo>
                  <a:pt x="519817" y="88106"/>
                </a:lnTo>
                <a:lnTo>
                  <a:pt x="579377" y="88106"/>
                </a:lnTo>
                <a:lnTo>
                  <a:pt x="579377" y="57798"/>
                </a:lnTo>
                <a:cubicBezTo>
                  <a:pt x="569979" y="58973"/>
                  <a:pt x="560933" y="60147"/>
                  <a:pt x="552240" y="61322"/>
                </a:cubicBezTo>
                <a:cubicBezTo>
                  <a:pt x="543547" y="62497"/>
                  <a:pt x="535559" y="63554"/>
                  <a:pt x="528275" y="64494"/>
                </a:cubicBezTo>
                <a:lnTo>
                  <a:pt x="522989" y="22555"/>
                </a:lnTo>
                <a:cubicBezTo>
                  <a:pt x="533796" y="21615"/>
                  <a:pt x="545544" y="20382"/>
                  <a:pt x="558231" y="18855"/>
                </a:cubicBezTo>
                <a:cubicBezTo>
                  <a:pt x="570919" y="17328"/>
                  <a:pt x="583665" y="15566"/>
                  <a:pt x="596469" y="13568"/>
                </a:cubicBezTo>
                <a:cubicBezTo>
                  <a:pt x="609274" y="11571"/>
                  <a:pt x="621785" y="9457"/>
                  <a:pt x="634003" y="7225"/>
                </a:cubicBezTo>
                <a:cubicBezTo>
                  <a:pt x="646220" y="4993"/>
                  <a:pt x="657498" y="2585"/>
                  <a:pt x="667835" y="0"/>
                </a:cubicBezTo>
                <a:close/>
              </a:path>
            </a:pathLst>
          </a:custGeom>
          <a:gradFill flip="none" rotWithShape="1">
            <a:gsLst>
              <a:gs pos="0">
                <a:schemeClr val="bg1"/>
              </a:gs>
              <a:gs pos="100000">
                <a:srgbClr val="00FFFF"/>
              </a:gs>
            </a:gsLst>
            <a:lin ang="2700000" scaled="1"/>
            <a:tileRect/>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2800" dirty="0">
              <a:gradFill>
                <a:gsLst>
                  <a:gs pos="100000">
                    <a:srgbClr val="EFB282"/>
                  </a:gs>
                  <a:gs pos="0">
                    <a:srgbClr val="FFFED8"/>
                  </a:gs>
                  <a:gs pos="49000">
                    <a:srgbClr val="FDD093"/>
                  </a:gs>
                </a:gsLst>
                <a:lin ang="5400000" scaled="1"/>
              </a:gradFill>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sp>
        <p:nvSpPr>
          <p:cNvPr id="109" name="矩形 7">
            <a:extLst>
              <a:ext uri="{FF2B5EF4-FFF2-40B4-BE49-F238E27FC236}">
                <a16:creationId xmlns:a16="http://schemas.microsoft.com/office/drawing/2014/main" id="{2381DD65-699C-4C38-A035-3868536DFE7D}"/>
              </a:ext>
            </a:extLst>
          </p:cNvPr>
          <p:cNvSpPr/>
          <p:nvPr userDrawn="1"/>
        </p:nvSpPr>
        <p:spPr>
          <a:xfrm flipH="1" flipV="1">
            <a:off x="-481495" y="5972433"/>
            <a:ext cx="5023430" cy="72232"/>
          </a:xfrm>
          <a:prstGeom prst="parallelogram">
            <a:avLst/>
          </a:prstGeom>
          <a:gradFill>
            <a:gsLst>
              <a:gs pos="0">
                <a:srgbClr val="FFEAB4">
                  <a:alpha val="18000"/>
                </a:srgbClr>
              </a:gs>
              <a:gs pos="50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0" name="文本框 109">
            <a:extLst>
              <a:ext uri="{FF2B5EF4-FFF2-40B4-BE49-F238E27FC236}">
                <a16:creationId xmlns:a16="http://schemas.microsoft.com/office/drawing/2014/main" id="{324D91A1-1EDF-85F9-ADB4-D4B584D27030}"/>
              </a:ext>
            </a:extLst>
          </p:cNvPr>
          <p:cNvSpPr txBox="1"/>
          <p:nvPr userDrawn="1"/>
        </p:nvSpPr>
        <p:spPr>
          <a:xfrm>
            <a:off x="370486" y="385593"/>
            <a:ext cx="1245133" cy="5695057"/>
          </a:xfrm>
          <a:custGeom>
            <a:avLst/>
            <a:gdLst/>
            <a:ahLst/>
            <a:cxnLst/>
            <a:rect l="l" t="t" r="r" b="b"/>
            <a:pathLst>
              <a:path w="1245133" h="5695057">
                <a:moveTo>
                  <a:pt x="1048308" y="4799930"/>
                </a:moveTo>
                <a:lnTo>
                  <a:pt x="1244278" y="4799930"/>
                </a:lnTo>
                <a:lnTo>
                  <a:pt x="1244278" y="5695057"/>
                </a:lnTo>
                <a:lnTo>
                  <a:pt x="1048308" y="5695057"/>
                </a:lnTo>
                <a:lnTo>
                  <a:pt x="1048308" y="5350185"/>
                </a:lnTo>
                <a:lnTo>
                  <a:pt x="0" y="5350185"/>
                </a:lnTo>
                <a:lnTo>
                  <a:pt x="0" y="5145658"/>
                </a:lnTo>
                <a:lnTo>
                  <a:pt x="1048308" y="5145658"/>
                </a:lnTo>
                <a:close/>
                <a:moveTo>
                  <a:pt x="709427" y="4032610"/>
                </a:moveTo>
                <a:lnTo>
                  <a:pt x="709427" y="4341540"/>
                </a:lnTo>
                <a:cubicBezTo>
                  <a:pt x="709427" y="4370065"/>
                  <a:pt x="716415" y="4395310"/>
                  <a:pt x="730393" y="4417275"/>
                </a:cubicBezTo>
                <a:cubicBezTo>
                  <a:pt x="744370" y="4439239"/>
                  <a:pt x="764338" y="4456212"/>
                  <a:pt x="790296" y="4468192"/>
                </a:cubicBezTo>
                <a:cubicBezTo>
                  <a:pt x="816254" y="4480173"/>
                  <a:pt x="846063" y="4486449"/>
                  <a:pt x="879723" y="4487019"/>
                </a:cubicBezTo>
                <a:cubicBezTo>
                  <a:pt x="913383" y="4487019"/>
                  <a:pt x="943050" y="4481029"/>
                  <a:pt x="968722" y="4469048"/>
                </a:cubicBezTo>
                <a:cubicBezTo>
                  <a:pt x="994395" y="4457067"/>
                  <a:pt x="1014220" y="4440095"/>
                  <a:pt x="1028198" y="4418130"/>
                </a:cubicBezTo>
                <a:cubicBezTo>
                  <a:pt x="1042175" y="4396166"/>
                  <a:pt x="1049164" y="4370636"/>
                  <a:pt x="1049164" y="4341540"/>
                </a:cubicBezTo>
                <a:lnTo>
                  <a:pt x="1049164" y="4032610"/>
                </a:lnTo>
                <a:close/>
                <a:moveTo>
                  <a:pt x="0" y="3828083"/>
                </a:moveTo>
                <a:lnTo>
                  <a:pt x="1245133" y="3828083"/>
                </a:lnTo>
                <a:lnTo>
                  <a:pt x="1245133" y="3912803"/>
                </a:lnTo>
                <a:lnTo>
                  <a:pt x="1245133" y="4032610"/>
                </a:lnTo>
                <a:lnTo>
                  <a:pt x="1245133" y="4347530"/>
                </a:lnTo>
                <a:cubicBezTo>
                  <a:pt x="1245133" y="4417702"/>
                  <a:pt x="1230015" y="4479460"/>
                  <a:pt x="1199778" y="4532802"/>
                </a:cubicBezTo>
                <a:cubicBezTo>
                  <a:pt x="1169541" y="4586145"/>
                  <a:pt x="1126753" y="4627364"/>
                  <a:pt x="1071414" y="4656460"/>
                </a:cubicBezTo>
                <a:cubicBezTo>
                  <a:pt x="1016075" y="4685556"/>
                  <a:pt x="952178" y="4700104"/>
                  <a:pt x="879723" y="4700104"/>
                </a:cubicBezTo>
                <a:cubicBezTo>
                  <a:pt x="806698" y="4700104"/>
                  <a:pt x="742516" y="4685413"/>
                  <a:pt x="687177" y="4656032"/>
                </a:cubicBezTo>
                <a:cubicBezTo>
                  <a:pt x="631837" y="4626651"/>
                  <a:pt x="589049" y="4585289"/>
                  <a:pt x="558812" y="4531947"/>
                </a:cubicBezTo>
                <a:cubicBezTo>
                  <a:pt x="551253" y="4518611"/>
                  <a:pt x="544639" y="4504767"/>
                  <a:pt x="538969" y="4490415"/>
                </a:cubicBezTo>
                <a:lnTo>
                  <a:pt x="529217" y="4459742"/>
                </a:lnTo>
                <a:lnTo>
                  <a:pt x="0" y="4752305"/>
                </a:lnTo>
                <a:lnTo>
                  <a:pt x="0" y="4506702"/>
                </a:lnTo>
                <a:lnTo>
                  <a:pt x="513457" y="4233654"/>
                </a:lnTo>
                <a:lnTo>
                  <a:pt x="513457" y="4032610"/>
                </a:lnTo>
                <a:lnTo>
                  <a:pt x="0" y="4032610"/>
                </a:lnTo>
                <a:close/>
                <a:moveTo>
                  <a:pt x="432160" y="2945227"/>
                </a:moveTo>
                <a:lnTo>
                  <a:pt x="432160" y="3288226"/>
                </a:lnTo>
                <a:lnTo>
                  <a:pt x="926790" y="3116498"/>
                </a:lnTo>
                <a:close/>
                <a:moveTo>
                  <a:pt x="0" y="2574801"/>
                </a:moveTo>
                <a:lnTo>
                  <a:pt x="1244278" y="3042047"/>
                </a:lnTo>
                <a:lnTo>
                  <a:pt x="1244278" y="3190949"/>
                </a:lnTo>
                <a:lnTo>
                  <a:pt x="0" y="3658195"/>
                </a:lnTo>
                <a:lnTo>
                  <a:pt x="0" y="3438264"/>
                </a:lnTo>
                <a:lnTo>
                  <a:pt x="236190" y="3356263"/>
                </a:lnTo>
                <a:lnTo>
                  <a:pt x="236190" y="2877371"/>
                </a:lnTo>
                <a:lnTo>
                  <a:pt x="0" y="2795587"/>
                </a:lnTo>
                <a:close/>
                <a:moveTo>
                  <a:pt x="0" y="1646858"/>
                </a:moveTo>
                <a:lnTo>
                  <a:pt x="1244278" y="1646858"/>
                </a:lnTo>
                <a:lnTo>
                  <a:pt x="1244278" y="1731578"/>
                </a:lnTo>
                <a:lnTo>
                  <a:pt x="1244278" y="1851385"/>
                </a:lnTo>
                <a:lnTo>
                  <a:pt x="1244278" y="2463254"/>
                </a:lnTo>
                <a:lnTo>
                  <a:pt x="1048308" y="2463254"/>
                </a:lnTo>
                <a:lnTo>
                  <a:pt x="1048308" y="1851385"/>
                </a:lnTo>
                <a:lnTo>
                  <a:pt x="716273" y="1851385"/>
                </a:lnTo>
                <a:lnTo>
                  <a:pt x="716273" y="2369120"/>
                </a:lnTo>
                <a:lnTo>
                  <a:pt x="520303" y="2369120"/>
                </a:lnTo>
                <a:lnTo>
                  <a:pt x="520303" y="1851385"/>
                </a:lnTo>
                <a:lnTo>
                  <a:pt x="195969" y="1851385"/>
                </a:lnTo>
                <a:lnTo>
                  <a:pt x="195969" y="2463254"/>
                </a:lnTo>
                <a:lnTo>
                  <a:pt x="0" y="2463254"/>
                </a:lnTo>
                <a:lnTo>
                  <a:pt x="0" y="1851385"/>
                </a:lnTo>
                <a:lnTo>
                  <a:pt x="0" y="1731578"/>
                </a:lnTo>
                <a:close/>
                <a:moveTo>
                  <a:pt x="195969" y="698860"/>
                </a:moveTo>
                <a:lnTo>
                  <a:pt x="195969" y="902531"/>
                </a:lnTo>
                <a:cubicBezTo>
                  <a:pt x="195969" y="986966"/>
                  <a:pt x="217221" y="1052432"/>
                  <a:pt x="259724" y="1098928"/>
                </a:cubicBezTo>
                <a:cubicBezTo>
                  <a:pt x="302227" y="1145425"/>
                  <a:pt x="361987" y="1168673"/>
                  <a:pt x="439006" y="1168673"/>
                </a:cubicBezTo>
                <a:lnTo>
                  <a:pt x="805272" y="1168673"/>
                </a:lnTo>
                <a:cubicBezTo>
                  <a:pt x="882861" y="1168673"/>
                  <a:pt x="942764" y="1145425"/>
                  <a:pt x="984982" y="1098928"/>
                </a:cubicBezTo>
                <a:cubicBezTo>
                  <a:pt x="1027199" y="1052432"/>
                  <a:pt x="1048308" y="986966"/>
                  <a:pt x="1048308" y="902531"/>
                </a:cubicBezTo>
                <a:lnTo>
                  <a:pt x="1048308" y="698860"/>
                </a:lnTo>
                <a:close/>
                <a:moveTo>
                  <a:pt x="0" y="494333"/>
                </a:moveTo>
                <a:lnTo>
                  <a:pt x="1244278" y="494333"/>
                </a:lnTo>
                <a:lnTo>
                  <a:pt x="1244278" y="612428"/>
                </a:lnTo>
                <a:lnTo>
                  <a:pt x="1244278" y="698860"/>
                </a:lnTo>
                <a:lnTo>
                  <a:pt x="1244278" y="897397"/>
                </a:lnTo>
                <a:cubicBezTo>
                  <a:pt x="1244278" y="999517"/>
                  <a:pt x="1226877" y="1086520"/>
                  <a:pt x="1192076" y="1158404"/>
                </a:cubicBezTo>
                <a:cubicBezTo>
                  <a:pt x="1157275" y="1230288"/>
                  <a:pt x="1106500" y="1285057"/>
                  <a:pt x="1039751" y="1322710"/>
                </a:cubicBezTo>
                <a:cubicBezTo>
                  <a:pt x="973001" y="1360364"/>
                  <a:pt x="892560" y="1379190"/>
                  <a:pt x="798426" y="1379190"/>
                </a:cubicBezTo>
                <a:lnTo>
                  <a:pt x="445852" y="1379190"/>
                </a:lnTo>
                <a:cubicBezTo>
                  <a:pt x="354000" y="1379190"/>
                  <a:pt x="274700" y="1360792"/>
                  <a:pt x="207950" y="1323994"/>
                </a:cubicBezTo>
                <a:cubicBezTo>
                  <a:pt x="141201" y="1287196"/>
                  <a:pt x="89855" y="1232570"/>
                  <a:pt x="53913" y="1160115"/>
                </a:cubicBezTo>
                <a:cubicBezTo>
                  <a:pt x="17971" y="1087661"/>
                  <a:pt x="0" y="999803"/>
                  <a:pt x="0" y="896541"/>
                </a:cubicBezTo>
                <a:lnTo>
                  <a:pt x="0" y="698860"/>
                </a:lnTo>
                <a:lnTo>
                  <a:pt x="0" y="612428"/>
                </a:lnTo>
                <a:close/>
                <a:moveTo>
                  <a:pt x="0" y="0"/>
                </a:moveTo>
                <a:lnTo>
                  <a:pt x="1244278" y="0"/>
                </a:lnTo>
                <a:lnTo>
                  <a:pt x="1244278" y="208806"/>
                </a:lnTo>
                <a:lnTo>
                  <a:pt x="0" y="208806"/>
                </a:lnTo>
                <a:close/>
              </a:path>
            </a:pathLst>
          </a:custGeom>
          <a:noFill/>
          <a:ln>
            <a:solidFill>
              <a:schemeClr val="bg1">
                <a:alpha val="26000"/>
              </a:schemeClr>
            </a:soli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3800" dirty="0">
              <a:ln>
                <a:solidFill>
                  <a:schemeClr val="bg1">
                    <a:alpha val="26000"/>
                  </a:schemeClr>
                </a:solidFill>
              </a:ln>
              <a:noFill/>
              <a:latin typeface="+mj-lt"/>
            </a:endParaRPr>
          </a:p>
        </p:txBody>
      </p:sp>
    </p:spTree>
    <p:extLst>
      <p:ext uri="{BB962C8B-B14F-4D97-AF65-F5344CB8AC3E}">
        <p14:creationId xmlns:p14="http://schemas.microsoft.com/office/powerpoint/2010/main" val="2596665832"/>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1FD8639D-D6AD-486D-BD58-5B3C81288D6F}"/>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p>
        </p:txBody>
      </p:sp>
      <p:sp>
        <p:nvSpPr>
          <p:cNvPr id="3" name="文本占位符 2">
            <a:extLst>
              <a:ext uri="{FF2B5EF4-FFF2-40B4-BE49-F238E27FC236}">
                <a16:creationId xmlns:a16="http://schemas.microsoft.com/office/drawing/2014/main" id="{667704EB-63D4-4D8D-B0BB-F4CB65FF53C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FAF16E8A-EDE0-4611-9EA4-80FD67EB6B0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5C35240-F027-404C-8C50-165987DD0810}" type="datetimeFigureOut">
              <a:rPr lang="zh-CN" altLang="en-US" smtClean="0"/>
              <a:t>2022/8/18</a:t>
            </a:fld>
            <a:endParaRPr lang="zh-CN" altLang="en-US"/>
          </a:p>
        </p:txBody>
      </p:sp>
      <p:sp>
        <p:nvSpPr>
          <p:cNvPr id="5" name="页脚占位符 4">
            <a:extLst>
              <a:ext uri="{FF2B5EF4-FFF2-40B4-BE49-F238E27FC236}">
                <a16:creationId xmlns:a16="http://schemas.microsoft.com/office/drawing/2014/main" id="{D29161AF-58DB-473A-BC18-BD00BEDF79C6}"/>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0D3038F4-8DD7-47B8-AF4A-1BE931853ADC}"/>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4680E45-F1B0-47E8-B22C-E21AB51CEAD1}" type="slidenum">
              <a:rPr lang="zh-CN" altLang="en-US" smtClean="0"/>
              <a:t>‹#›</a:t>
            </a:fld>
            <a:endParaRPr lang="zh-CN" altLang="en-US"/>
          </a:p>
        </p:txBody>
      </p:sp>
    </p:spTree>
    <p:extLst>
      <p:ext uri="{BB962C8B-B14F-4D97-AF65-F5344CB8AC3E}">
        <p14:creationId xmlns:p14="http://schemas.microsoft.com/office/powerpoint/2010/main" val="1569487114"/>
      </p:ext>
    </p:extLst>
  </p:cSld>
  <p:clrMap bg1="lt1" tx1="dk1" bg2="lt2" tx2="dk2" accent1="accent1" accent2="accent2" accent3="accent3" accent4="accent4" accent5="accent5" accent6="accent6" hlink="hlink" folHlink="folHlink"/>
  <p:sldLayoutIdLst>
    <p:sldLayoutId id="2147483662" r:id="rId1"/>
    <p:sldLayoutId id="2147483660" r:id="rId2"/>
    <p:sldLayoutId id="2147483656" r:id="rId3"/>
    <p:sldLayoutId id="2147483658" r:id="rId4"/>
    <p:sldLayoutId id="2147483664" r:id="rId5"/>
  </p:sldLayoutIdLst>
  <p:txStyles>
    <p:titleStyle>
      <a:lvl1pPr algn="l" defTabSz="914400" rtl="0" eaLnBrk="1" latinLnBrk="0" hangingPunct="1">
        <a:lnSpc>
          <a:spcPct val="90000"/>
        </a:lnSpc>
        <a:spcBef>
          <a:spcPct val="0"/>
        </a:spcBef>
        <a:buNone/>
        <a:defRPr sz="4400" kern="1200">
          <a:solidFill>
            <a:schemeClr val="tx1"/>
          </a:solidFill>
          <a:latin typeface="+mj-lt"/>
          <a:ea typeface="阿里巴巴普惠体 B" panose="00020600040101010101" pitchFamily="18" charset="-122"/>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264" userDrawn="1">
          <p15:clr>
            <a:srgbClr val="F26B43"/>
          </p15:clr>
        </p15:guide>
        <p15:guide id="2" pos="3840" userDrawn="1">
          <p15:clr>
            <a:srgbClr val="F26B43"/>
          </p15:clr>
        </p15:guide>
        <p15:guide id="3" pos="192" userDrawn="1">
          <p15:clr>
            <a:srgbClr val="F26B43"/>
          </p15:clr>
        </p15:guide>
        <p15:guide id="4" pos="7488" userDrawn="1">
          <p15:clr>
            <a:srgbClr val="F26B43"/>
          </p15:clr>
        </p15:guide>
        <p15:guide id="5" orient="horz" pos="432" userDrawn="1">
          <p15:clr>
            <a:srgbClr val="F26B43"/>
          </p15:clr>
        </p15:guide>
        <p15:guide id="6" orient="horz" pos="472" userDrawn="1">
          <p15:clr>
            <a:srgbClr val="F26B43"/>
          </p15:clr>
        </p15:guide>
        <p15:guide id="7" orient="horz" pos="4104" userDrawn="1">
          <p15:clr>
            <a:srgbClr val="F26B43"/>
          </p15:clr>
        </p15:guide>
        <p15:guide id="8" orient="horz" pos="4056"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tags" Target="../tags/tag8.xml"/><Relationship Id="rId7" Type="http://schemas.openxmlformats.org/officeDocument/2006/relationships/notesSlide" Target="../notesSlides/notesSlide11.xml"/><Relationship Id="rId2" Type="http://schemas.openxmlformats.org/officeDocument/2006/relationships/tags" Target="../tags/tag7.xml"/><Relationship Id="rId1" Type="http://schemas.openxmlformats.org/officeDocument/2006/relationships/tags" Target="../tags/tag6.xml"/><Relationship Id="rId6" Type="http://schemas.openxmlformats.org/officeDocument/2006/relationships/slideLayout" Target="../slideLayouts/slideLayout4.xml"/><Relationship Id="rId5" Type="http://schemas.openxmlformats.org/officeDocument/2006/relationships/tags" Target="../tags/tag10.xml"/><Relationship Id="rId4" Type="http://schemas.openxmlformats.org/officeDocument/2006/relationships/tags" Target="../tags/tag9.xml"/></Relationships>
</file>

<file path=ppt/slides/_rels/slide12.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2.xml"/><Relationship Id="rId1" Type="http://schemas.openxmlformats.org/officeDocument/2006/relationships/slideLayout" Target="../slideLayouts/slideLayout5.xml"/><Relationship Id="rId4" Type="http://schemas.openxmlformats.org/officeDocument/2006/relationships/image" Target="../media/image10.jpg"/></Relationships>
</file>

<file path=ppt/slides/_rels/slide13.xml.rels><?xml version="1.0" encoding="UTF-8" standalone="yes"?>
<Relationships xmlns="http://schemas.openxmlformats.org/package/2006/relationships"><Relationship Id="rId3" Type="http://schemas.openxmlformats.org/officeDocument/2006/relationships/hyperlink" Target="http://www.51pptmoban.com/" TargetMode="External"/><Relationship Id="rId2" Type="http://schemas.openxmlformats.org/officeDocument/2006/relationships/notesSlide" Target="../notesSlides/notesSlide13.xml"/><Relationship Id="rId1" Type="http://schemas.openxmlformats.org/officeDocument/2006/relationships/slideLayout" Target="../slideLayouts/slideLayout5.xml"/><Relationship Id="rId4" Type="http://schemas.openxmlformats.org/officeDocument/2006/relationships/image" Target="../media/image16.pn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tags" Target="../tags/tag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4.xml"/><Relationship Id="rId1" Type="http://schemas.openxmlformats.org/officeDocument/2006/relationships/tags" Target="../tags/tag3.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4.xml"/><Relationship Id="rId1" Type="http://schemas.openxmlformats.org/officeDocument/2006/relationships/tags" Target="../tags/tag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8" Type="http://schemas.microsoft.com/office/2007/relationships/hdphoto" Target="../media/hdphoto3.wdp"/><Relationship Id="rId3" Type="http://schemas.openxmlformats.org/officeDocument/2006/relationships/notesSlide" Target="../notesSlides/notesSlide8.xml"/><Relationship Id="rId7" Type="http://schemas.openxmlformats.org/officeDocument/2006/relationships/image" Target="../media/image14.png"/><Relationship Id="rId2" Type="http://schemas.openxmlformats.org/officeDocument/2006/relationships/slideLayout" Target="../slideLayouts/slideLayout4.xml"/><Relationship Id="rId1" Type="http://schemas.openxmlformats.org/officeDocument/2006/relationships/tags" Target="../tags/tag5.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820F05CF-27A2-8242-A87A-7DB7A557FC66}"/>
              </a:ext>
            </a:extLst>
          </p:cNvPr>
          <p:cNvSpPr/>
          <p:nvPr/>
        </p:nvSpPr>
        <p:spPr>
          <a:xfrm>
            <a:off x="2401857" y="4139527"/>
            <a:ext cx="7388286" cy="609937"/>
          </a:xfrm>
          <a:prstGeom prst="rect">
            <a:avLst/>
          </a:prstGeom>
          <a:gradFill>
            <a:gsLst>
              <a:gs pos="49000">
                <a:schemeClr val="accent1">
                  <a:lumMod val="90000"/>
                  <a:lumOff val="10000"/>
                  <a:alpha val="40000"/>
                </a:schemeClr>
              </a:gs>
              <a:gs pos="0">
                <a:schemeClr val="accent1">
                  <a:lumMod val="90000"/>
                  <a:lumOff val="10000"/>
                  <a:alpha val="0"/>
                </a:schemeClr>
              </a:gs>
              <a:gs pos="100000">
                <a:schemeClr val="accent1">
                  <a:lumMod val="90000"/>
                  <a:lumOff val="10000"/>
                  <a:alpha val="0"/>
                </a:schemeClr>
              </a:gs>
            </a:gsLst>
            <a:lin ang="0" scaled="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OPPOSans B" panose="00020600040101010101" pitchFamily="18" charset="-122"/>
              <a:ea typeface="阿里巴巴普惠体 R" panose="00020600040101010101" pitchFamily="18" charset="-122"/>
              <a:cs typeface="阿里巴巴普惠体 R" panose="00020600040101010101" pitchFamily="18" charset="-122"/>
              <a:sym typeface="OPPOSans B" panose="00020600040101010101" pitchFamily="18" charset="-122"/>
            </a:endParaRPr>
          </a:p>
        </p:txBody>
      </p:sp>
      <p:grpSp>
        <p:nvGrpSpPr>
          <p:cNvPr id="3" name="组合 2">
            <a:extLst>
              <a:ext uri="{FF2B5EF4-FFF2-40B4-BE49-F238E27FC236}">
                <a16:creationId xmlns:a16="http://schemas.microsoft.com/office/drawing/2014/main" id="{DD7CA4C0-ABA8-4509-28DC-7F96534A7A53}"/>
              </a:ext>
            </a:extLst>
          </p:cNvPr>
          <p:cNvGrpSpPr/>
          <p:nvPr/>
        </p:nvGrpSpPr>
        <p:grpSpPr>
          <a:xfrm>
            <a:off x="3638251" y="4321385"/>
            <a:ext cx="4915498" cy="246221"/>
            <a:chOff x="3638251" y="4321385"/>
            <a:chExt cx="4915498" cy="246221"/>
          </a:xfrm>
        </p:grpSpPr>
        <p:sp>
          <p:nvSpPr>
            <p:cNvPr id="4" name="文本框 3">
              <a:extLst>
                <a:ext uri="{FF2B5EF4-FFF2-40B4-BE49-F238E27FC236}">
                  <a16:creationId xmlns:a16="http://schemas.microsoft.com/office/drawing/2014/main" id="{E19BCF26-2BF0-334E-CE86-E134E036EB9C}"/>
                </a:ext>
              </a:extLst>
            </p:cNvPr>
            <p:cNvSpPr txBox="1"/>
            <p:nvPr/>
          </p:nvSpPr>
          <p:spPr>
            <a:xfrm>
              <a:off x="3638251" y="4321385"/>
              <a:ext cx="1186222" cy="246221"/>
            </a:xfrm>
            <a:prstGeom prst="rect">
              <a:avLst/>
            </a:prstGeom>
            <a:noFill/>
          </p:spPr>
          <p:txBody>
            <a:bodyPr wrap="none" lIns="0" tIns="0" rIns="0" bIns="0" rtlCol="0" anchor="t">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white"/>
                  </a:solidFill>
                  <a:effectLst/>
                  <a:uLnTx/>
                  <a:uFillTx/>
                  <a:latin typeface="OPPOSans B" panose="00020600040101010101" pitchFamily="18" charset="-122"/>
                  <a:ea typeface="阿里巴巴普惠体 R" panose="00020600040101010101" pitchFamily="18" charset="-122"/>
                  <a:cs typeface="阿里巴巴普惠体 R" panose="00020600040101010101" pitchFamily="18" charset="-122"/>
                  <a:sym typeface="OPPOSans B" panose="00020600040101010101" pitchFamily="18" charset="-122"/>
                </a:rPr>
                <a:t>汇报人：</a:t>
              </a:r>
              <a:r>
                <a:rPr lang="en-US" altLang="zh-CN" sz="1600" dirty="0">
                  <a:solidFill>
                    <a:prstClr val="white"/>
                  </a:solidFill>
                  <a:latin typeface="OPPOSans B" panose="00020600040101010101" pitchFamily="18" charset="-122"/>
                  <a:ea typeface="阿里巴巴普惠体 R" panose="00020600040101010101" pitchFamily="18" charset="-122"/>
                  <a:cs typeface="阿里巴巴普惠体 R" panose="00020600040101010101" pitchFamily="18" charset="-122"/>
                  <a:sym typeface="OPPOSans B" panose="00020600040101010101" pitchFamily="18" charset="-122"/>
                </a:rPr>
                <a:t>XXX</a:t>
              </a:r>
              <a:endParaRPr kumimoji="0" lang="zh-CN" altLang="en-US" sz="1600" b="0" i="0" u="none" strike="noStrike" kern="1200" cap="none" spc="0" normalizeH="0" baseline="0" noProof="0" dirty="0">
                <a:ln>
                  <a:noFill/>
                </a:ln>
                <a:solidFill>
                  <a:prstClr val="white"/>
                </a:solidFill>
                <a:effectLst/>
                <a:uLnTx/>
                <a:uFillTx/>
                <a:latin typeface="OPPOSans B" panose="00020600040101010101" pitchFamily="18" charset="-122"/>
                <a:ea typeface="阿里巴巴普惠体 R" panose="00020600040101010101" pitchFamily="18" charset="-122"/>
                <a:cs typeface="阿里巴巴普惠体 R" panose="00020600040101010101" pitchFamily="18" charset="-122"/>
                <a:sym typeface="OPPOSans B" panose="00020600040101010101" pitchFamily="18" charset="-122"/>
              </a:endParaRPr>
            </a:p>
          </p:txBody>
        </p:sp>
        <p:sp>
          <p:nvSpPr>
            <p:cNvPr id="5" name="文本框 4">
              <a:extLst>
                <a:ext uri="{FF2B5EF4-FFF2-40B4-BE49-F238E27FC236}">
                  <a16:creationId xmlns:a16="http://schemas.microsoft.com/office/drawing/2014/main" id="{7CC22CFB-A4F6-CD05-CA9D-A020BB8DB1CA}"/>
                </a:ext>
              </a:extLst>
            </p:cNvPr>
            <p:cNvSpPr txBox="1"/>
            <p:nvPr/>
          </p:nvSpPr>
          <p:spPr>
            <a:xfrm>
              <a:off x="7572711" y="4321385"/>
              <a:ext cx="981038" cy="246221"/>
            </a:xfrm>
            <a:prstGeom prst="rect">
              <a:avLst/>
            </a:prstGeom>
            <a:noFill/>
          </p:spPr>
          <p:txBody>
            <a:bodyPr wrap="none" lIns="0" tIns="0" rIns="0" bIns="0" rtlCol="0" anchor="t">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1600" dirty="0">
                  <a:solidFill>
                    <a:prstClr val="white"/>
                  </a:solidFill>
                  <a:latin typeface="OPPOSans B" panose="00020600040101010101" pitchFamily="18" charset="-122"/>
                  <a:ea typeface="阿里巴巴普惠体 R" panose="00020600040101010101" pitchFamily="18" charset="-122"/>
                  <a:cs typeface="阿里巴巴普惠体 R" panose="00020600040101010101" pitchFamily="18" charset="-122"/>
                  <a:sym typeface="OPPOSans B" panose="00020600040101010101" pitchFamily="18" charset="-122"/>
                </a:rPr>
                <a:t>单位</a:t>
              </a:r>
              <a:r>
                <a:rPr kumimoji="0" lang="zh-CN" altLang="en-US" sz="1600" b="0" i="0" u="none" strike="noStrike" kern="1200" cap="none" spc="0" normalizeH="0" baseline="0" noProof="0" dirty="0">
                  <a:ln>
                    <a:noFill/>
                  </a:ln>
                  <a:solidFill>
                    <a:prstClr val="white"/>
                  </a:solidFill>
                  <a:effectLst/>
                  <a:uLnTx/>
                  <a:uFillTx/>
                  <a:latin typeface="OPPOSans B" panose="00020600040101010101" pitchFamily="18" charset="-122"/>
                  <a:ea typeface="阿里巴巴普惠体 R" panose="00020600040101010101" pitchFamily="18" charset="-122"/>
                  <a:cs typeface="阿里巴巴普惠体 R" panose="00020600040101010101" pitchFamily="18" charset="-122"/>
                  <a:sym typeface="OPPOSans B" panose="00020600040101010101" pitchFamily="18" charset="-122"/>
                </a:rPr>
                <a:t>：</a:t>
              </a:r>
              <a:r>
                <a:rPr lang="en-US" altLang="zh-CN" sz="1600" dirty="0">
                  <a:solidFill>
                    <a:prstClr val="white"/>
                  </a:solidFill>
                  <a:latin typeface="OPPOSans B" panose="00020600040101010101" pitchFamily="18" charset="-122"/>
                  <a:ea typeface="阿里巴巴普惠体 R" panose="00020600040101010101" pitchFamily="18" charset="-122"/>
                  <a:cs typeface="阿里巴巴普惠体 R" panose="00020600040101010101" pitchFamily="18" charset="-122"/>
                  <a:sym typeface="OPPOSans B" panose="00020600040101010101" pitchFamily="18" charset="-122"/>
                </a:rPr>
                <a:t>XXXXXXX</a:t>
              </a:r>
              <a:endParaRPr kumimoji="0" lang="zh-CN" altLang="en-US" sz="1600" b="0" i="0" u="none" strike="noStrike" kern="1200" cap="none" spc="0" normalizeH="0" baseline="0" noProof="0" dirty="0">
                <a:ln>
                  <a:noFill/>
                </a:ln>
                <a:solidFill>
                  <a:prstClr val="white"/>
                </a:solidFill>
                <a:effectLst/>
                <a:uLnTx/>
                <a:uFillTx/>
                <a:latin typeface="OPPOSans B" panose="00020600040101010101" pitchFamily="18" charset="-122"/>
                <a:ea typeface="阿里巴巴普惠体 R" panose="00020600040101010101" pitchFamily="18" charset="-122"/>
                <a:cs typeface="阿里巴巴普惠体 R" panose="00020600040101010101" pitchFamily="18" charset="-122"/>
                <a:sym typeface="OPPOSans B" panose="00020600040101010101" pitchFamily="18" charset="-122"/>
              </a:endParaRPr>
            </a:p>
          </p:txBody>
        </p:sp>
        <p:sp>
          <p:nvSpPr>
            <p:cNvPr id="6" name="文本框 5">
              <a:extLst>
                <a:ext uri="{FF2B5EF4-FFF2-40B4-BE49-F238E27FC236}">
                  <a16:creationId xmlns:a16="http://schemas.microsoft.com/office/drawing/2014/main" id="{88555AA4-C17E-1107-2808-DA0B824292B6}"/>
                </a:ext>
              </a:extLst>
            </p:cNvPr>
            <p:cNvSpPr txBox="1"/>
            <p:nvPr/>
          </p:nvSpPr>
          <p:spPr>
            <a:xfrm>
              <a:off x="5563803" y="4321385"/>
              <a:ext cx="1269578" cy="246221"/>
            </a:xfrm>
            <a:prstGeom prst="rect">
              <a:avLst/>
            </a:prstGeom>
            <a:noFill/>
          </p:spPr>
          <p:txBody>
            <a:bodyPr wrap="none" lIns="0" tIns="0" rIns="0" bIns="0" rtlCol="0" anchor="t">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white"/>
                  </a:solidFill>
                  <a:effectLst/>
                  <a:uLnTx/>
                  <a:uFillTx/>
                  <a:latin typeface="OPPOSans B" panose="00020600040101010101" pitchFamily="18" charset="-122"/>
                  <a:ea typeface="阿里巴巴普惠体 R" panose="00020600040101010101" pitchFamily="18" charset="-122"/>
                  <a:cs typeface="阿里巴巴普惠体 R" panose="00020600040101010101" pitchFamily="18" charset="-122"/>
                  <a:sym typeface="OPPOSans B" panose="00020600040101010101" pitchFamily="18" charset="-122"/>
                </a:rPr>
                <a:t>时间：</a:t>
              </a:r>
              <a:r>
                <a:rPr lang="en-US" altLang="zh-CN" sz="1600" dirty="0">
                  <a:solidFill>
                    <a:prstClr val="white"/>
                  </a:solidFill>
                  <a:latin typeface="OPPOSans B" panose="00020600040101010101" pitchFamily="18" charset="-122"/>
                  <a:ea typeface="阿里巴巴普惠体 R" panose="00020600040101010101" pitchFamily="18" charset="-122"/>
                  <a:cs typeface="阿里巴巴普惠体 R" panose="00020600040101010101" pitchFamily="18" charset="-122"/>
                  <a:sym typeface="OPPOSans B" panose="00020600040101010101" pitchFamily="18" charset="-122"/>
                </a:rPr>
                <a:t>X</a:t>
              </a:r>
              <a:r>
                <a:rPr kumimoji="0" lang="zh-CN" altLang="en-US" sz="1600" b="0" i="0" u="none" strike="noStrike" kern="1200" cap="none" spc="0" normalizeH="0" baseline="0" noProof="0" dirty="0">
                  <a:ln>
                    <a:noFill/>
                  </a:ln>
                  <a:solidFill>
                    <a:prstClr val="white"/>
                  </a:solidFill>
                  <a:effectLst/>
                  <a:uLnTx/>
                  <a:uFillTx/>
                  <a:latin typeface="OPPOSans B" panose="00020600040101010101" pitchFamily="18" charset="-122"/>
                  <a:ea typeface="阿里巴巴普惠体 R" panose="00020600040101010101" pitchFamily="18" charset="-122"/>
                  <a:cs typeface="阿里巴巴普惠体 R" panose="00020600040101010101" pitchFamily="18" charset="-122"/>
                  <a:sym typeface="OPPOSans B" panose="00020600040101010101" pitchFamily="18" charset="-122"/>
                </a:rPr>
                <a:t>年</a:t>
              </a:r>
              <a:r>
                <a:rPr lang="en-US" altLang="zh-CN" sz="1600" dirty="0">
                  <a:solidFill>
                    <a:prstClr val="white"/>
                  </a:solidFill>
                  <a:latin typeface="OPPOSans B" panose="00020600040101010101" pitchFamily="18" charset="-122"/>
                  <a:ea typeface="阿里巴巴普惠体 R" panose="00020600040101010101" pitchFamily="18" charset="-122"/>
                  <a:cs typeface="阿里巴巴普惠体 R" panose="00020600040101010101" pitchFamily="18" charset="-122"/>
                  <a:sym typeface="OPPOSans B" panose="00020600040101010101" pitchFamily="18" charset="-122"/>
                </a:rPr>
                <a:t>X</a:t>
              </a:r>
              <a:r>
                <a:rPr kumimoji="0" lang="zh-CN" altLang="en-US" sz="1600" b="0" i="0" u="none" strike="noStrike" kern="1200" cap="none" spc="0" normalizeH="0" baseline="0" noProof="0" dirty="0">
                  <a:ln>
                    <a:noFill/>
                  </a:ln>
                  <a:solidFill>
                    <a:prstClr val="white"/>
                  </a:solidFill>
                  <a:effectLst/>
                  <a:uLnTx/>
                  <a:uFillTx/>
                  <a:latin typeface="OPPOSans B" panose="00020600040101010101" pitchFamily="18" charset="-122"/>
                  <a:ea typeface="阿里巴巴普惠体 R" panose="00020600040101010101" pitchFamily="18" charset="-122"/>
                  <a:cs typeface="阿里巴巴普惠体 R" panose="00020600040101010101" pitchFamily="18" charset="-122"/>
                  <a:sym typeface="OPPOSans B" panose="00020600040101010101" pitchFamily="18" charset="-122"/>
                </a:rPr>
                <a:t>月</a:t>
              </a:r>
            </a:p>
          </p:txBody>
        </p:sp>
      </p:grpSp>
      <p:grpSp>
        <p:nvGrpSpPr>
          <p:cNvPr id="7" name="组合 6">
            <a:extLst>
              <a:ext uri="{FF2B5EF4-FFF2-40B4-BE49-F238E27FC236}">
                <a16:creationId xmlns:a16="http://schemas.microsoft.com/office/drawing/2014/main" id="{2B6FD443-6054-9EB0-D456-759FA6386B1B}"/>
              </a:ext>
            </a:extLst>
          </p:cNvPr>
          <p:cNvGrpSpPr/>
          <p:nvPr/>
        </p:nvGrpSpPr>
        <p:grpSpPr>
          <a:xfrm>
            <a:off x="2573828" y="2108537"/>
            <a:ext cx="7044344" cy="492443"/>
            <a:chOff x="2372260" y="2108537"/>
            <a:chExt cx="7044344" cy="492443"/>
          </a:xfrm>
        </p:grpSpPr>
        <p:sp>
          <p:nvSpPr>
            <p:cNvPr id="8" name="文本框 7">
              <a:extLst>
                <a:ext uri="{FF2B5EF4-FFF2-40B4-BE49-F238E27FC236}">
                  <a16:creationId xmlns:a16="http://schemas.microsoft.com/office/drawing/2014/main" id="{F4D411B6-8AE0-F0DE-B47D-579F1B169992}"/>
                </a:ext>
              </a:extLst>
            </p:cNvPr>
            <p:cNvSpPr txBox="1"/>
            <p:nvPr/>
          </p:nvSpPr>
          <p:spPr>
            <a:xfrm>
              <a:off x="4704914" y="2108537"/>
              <a:ext cx="2379035" cy="492443"/>
            </a:xfrm>
            <a:prstGeom prst="rect">
              <a:avLst/>
            </a:prstGeom>
            <a:noFill/>
          </p:spPr>
          <p:txBody>
            <a:bodyPr wrap="square" lIns="0" tIns="0" rIns="0" bIns="0" rtlCol="0" anchor="t">
              <a:noAutofit/>
            </a:bodyPr>
            <a:lstStyle>
              <a:defPPr>
                <a:defRPr lang="zh-CN"/>
              </a:defPPr>
              <a:lvl1pPr marR="0" lvl="0" indent="0" algn="ctr" fontAlgn="auto">
                <a:lnSpc>
                  <a:spcPct val="100000"/>
                </a:lnSpc>
                <a:spcBef>
                  <a:spcPts val="0"/>
                </a:spcBef>
                <a:spcAft>
                  <a:spcPts val="0"/>
                </a:spcAft>
                <a:buClrTx/>
                <a:buSzTx/>
                <a:buFontTx/>
                <a:buNone/>
                <a:tabLst/>
                <a:defRPr kumimoji="0" sz="7200" b="0" i="0" u="none" strike="noStrike" cap="none" spc="-300" normalizeH="0" baseline="0">
                  <a:ln>
                    <a:noFill/>
                  </a:ln>
                  <a:gradFill>
                    <a:gsLst>
                      <a:gs pos="0">
                        <a:srgbClr val="FEF0DE"/>
                      </a:gs>
                      <a:gs pos="100000">
                        <a:srgbClr val="FEF0DE">
                          <a:lumMod val="75000"/>
                        </a:srgbClr>
                      </a:gs>
                    </a:gsLst>
                    <a:lin ang="5400000" scaled="1"/>
                  </a:gradFill>
                  <a:effectLst/>
                  <a:uLnTx/>
                  <a:uFillTx/>
                  <a:latin typeface="思源宋体 CN Heavy" panose="02020900000000000000" pitchFamily="18" charset="-122"/>
                  <a:ea typeface="思源宋体 CN Heavy" panose="02020900000000000000" pitchFamily="18" charset="-122"/>
                </a:defRPr>
              </a:lvl1pPr>
            </a:lstStyle>
            <a:p>
              <a:r>
                <a:rPr lang="zh-CN" altLang="en-US" sz="3200" dirty="0">
                  <a:gradFill>
                    <a:gsLst>
                      <a:gs pos="0">
                        <a:schemeClr val="bg1"/>
                      </a:gs>
                      <a:gs pos="100000">
                        <a:schemeClr val="accent2"/>
                      </a:gs>
                    </a:gsLst>
                    <a:lin ang="5400000" scaled="1"/>
                  </a:gradFill>
                  <a:latin typeface="+mj-ea"/>
                  <a:ea typeface="+mj-ea"/>
                  <a:cs typeface="阿里巴巴普惠体 R" panose="00020600040101010101" pitchFamily="18" charset="-122"/>
                  <a:sym typeface="OPPOSans B" panose="00020600040101010101" pitchFamily="18" charset="-122"/>
                </a:rPr>
                <a:t>这是副标题</a:t>
              </a:r>
            </a:p>
          </p:txBody>
        </p:sp>
        <p:cxnSp>
          <p:nvCxnSpPr>
            <p:cNvPr id="9" name="直接连接符 8">
              <a:extLst>
                <a:ext uri="{FF2B5EF4-FFF2-40B4-BE49-F238E27FC236}">
                  <a16:creationId xmlns:a16="http://schemas.microsoft.com/office/drawing/2014/main" id="{718BDE76-7157-CB87-E5F8-4098098AD85C}"/>
                </a:ext>
              </a:extLst>
            </p:cNvPr>
            <p:cNvCxnSpPr>
              <a:cxnSpLocks/>
            </p:cNvCxnSpPr>
            <p:nvPr/>
          </p:nvCxnSpPr>
          <p:spPr>
            <a:xfrm>
              <a:off x="7220604" y="2354758"/>
              <a:ext cx="2196000" cy="0"/>
            </a:xfrm>
            <a:prstGeom prst="line">
              <a:avLst/>
            </a:prstGeom>
            <a:ln w="25400" cap="rnd">
              <a:gradFill flip="none" rotWithShape="1">
                <a:gsLst>
                  <a:gs pos="0">
                    <a:schemeClr val="accent2">
                      <a:lumMod val="0"/>
                      <a:lumOff val="100000"/>
                    </a:schemeClr>
                  </a:gs>
                  <a:gs pos="100000">
                    <a:schemeClr val="accent2">
                      <a:alpha val="0"/>
                    </a:schemeClr>
                  </a:gs>
                </a:gsLst>
                <a:lin ang="0" scaled="1"/>
                <a:tileRect/>
              </a:gradFill>
              <a:round/>
              <a:headEnd type="none"/>
            </a:ln>
          </p:spPr>
          <p:style>
            <a:lnRef idx="1">
              <a:schemeClr val="accent1"/>
            </a:lnRef>
            <a:fillRef idx="0">
              <a:schemeClr val="accent1"/>
            </a:fillRef>
            <a:effectRef idx="0">
              <a:schemeClr val="accent1"/>
            </a:effectRef>
            <a:fontRef idx="minor">
              <a:schemeClr val="tx1"/>
            </a:fontRef>
          </p:style>
        </p:cxnSp>
        <p:cxnSp>
          <p:nvCxnSpPr>
            <p:cNvPr id="10" name="直接连接符 9">
              <a:extLst>
                <a:ext uri="{FF2B5EF4-FFF2-40B4-BE49-F238E27FC236}">
                  <a16:creationId xmlns:a16="http://schemas.microsoft.com/office/drawing/2014/main" id="{568E3CCD-E051-A384-FD31-B62FBD8CA495}"/>
                </a:ext>
              </a:extLst>
            </p:cNvPr>
            <p:cNvCxnSpPr>
              <a:cxnSpLocks/>
            </p:cNvCxnSpPr>
            <p:nvPr/>
          </p:nvCxnSpPr>
          <p:spPr>
            <a:xfrm flipH="1">
              <a:off x="2372260" y="2354758"/>
              <a:ext cx="2196000" cy="0"/>
            </a:xfrm>
            <a:prstGeom prst="line">
              <a:avLst/>
            </a:prstGeom>
            <a:ln w="25400" cap="rnd">
              <a:gradFill flip="none" rotWithShape="1">
                <a:gsLst>
                  <a:gs pos="0">
                    <a:schemeClr val="accent2">
                      <a:lumMod val="0"/>
                      <a:lumOff val="100000"/>
                    </a:schemeClr>
                  </a:gs>
                  <a:gs pos="100000">
                    <a:schemeClr val="accent2">
                      <a:alpha val="0"/>
                    </a:schemeClr>
                  </a:gs>
                </a:gsLst>
                <a:lin ang="0" scaled="1"/>
                <a:tileRect/>
              </a:gradFill>
              <a:round/>
              <a:headEnd type="none"/>
            </a:ln>
          </p:spPr>
          <p:style>
            <a:lnRef idx="1">
              <a:schemeClr val="accent1"/>
            </a:lnRef>
            <a:fillRef idx="0">
              <a:schemeClr val="accent1"/>
            </a:fillRef>
            <a:effectRef idx="0">
              <a:schemeClr val="accent1"/>
            </a:effectRef>
            <a:fontRef idx="minor">
              <a:schemeClr val="tx1"/>
            </a:fontRef>
          </p:style>
        </p:cxnSp>
      </p:grpSp>
      <p:sp>
        <p:nvSpPr>
          <p:cNvPr id="11" name="文本框 10">
            <a:extLst>
              <a:ext uri="{FF2B5EF4-FFF2-40B4-BE49-F238E27FC236}">
                <a16:creationId xmlns:a16="http://schemas.microsoft.com/office/drawing/2014/main" id="{F6AA9951-E7B2-1366-F713-E9116C966B94}"/>
              </a:ext>
            </a:extLst>
          </p:cNvPr>
          <p:cNvSpPr txBox="1"/>
          <p:nvPr/>
        </p:nvSpPr>
        <p:spPr>
          <a:xfrm>
            <a:off x="1920422" y="2646108"/>
            <a:ext cx="8351156" cy="1231106"/>
          </a:xfrm>
          <a:prstGeom prst="rect">
            <a:avLst/>
          </a:prstGeom>
          <a:noFill/>
        </p:spPr>
        <p:txBody>
          <a:bodyPr wrap="square" lIns="0" tIns="0" rIns="0" bIns="0" rtlCol="0" anchor="t">
            <a:noAutofit/>
          </a:bodyPr>
          <a:lstStyle>
            <a:defPPr>
              <a:defRPr lang="zh-CN"/>
            </a:defPPr>
            <a:lvl1pPr marR="0" lvl="0" indent="0" algn="ctr" fontAlgn="auto">
              <a:lnSpc>
                <a:spcPct val="100000"/>
              </a:lnSpc>
              <a:spcBef>
                <a:spcPts val="0"/>
              </a:spcBef>
              <a:spcAft>
                <a:spcPts val="0"/>
              </a:spcAft>
              <a:buClrTx/>
              <a:buSzTx/>
              <a:buFontTx/>
              <a:buNone/>
              <a:tabLst/>
              <a:defRPr kumimoji="0" sz="6600" b="0" i="0" u="none" strike="noStrike" cap="none" spc="0" normalizeH="0" baseline="0">
                <a:ln>
                  <a:noFill/>
                </a:ln>
                <a:gradFill>
                  <a:gsLst>
                    <a:gs pos="0">
                      <a:srgbClr val="FEF0DE"/>
                    </a:gs>
                    <a:gs pos="100000">
                      <a:srgbClr val="FEF0DE">
                        <a:lumMod val="75000"/>
                      </a:srgbClr>
                    </a:gs>
                  </a:gsLst>
                  <a:lin ang="5400000" scaled="1"/>
                </a:gradFill>
                <a:effectLst/>
                <a:uLnTx/>
                <a:uFillTx/>
                <a:latin typeface="OPPOSans H"/>
                <a:ea typeface="+mj-ea"/>
              </a:defRPr>
            </a:lvl1pPr>
          </a:lstStyle>
          <a:p>
            <a:r>
              <a:rPr lang="zh-CN" altLang="en-US" sz="8000" spc="-300" dirty="0">
                <a:gradFill>
                  <a:gsLst>
                    <a:gs pos="0">
                      <a:schemeClr val="bg1"/>
                    </a:gs>
                    <a:gs pos="100000">
                      <a:schemeClr val="accent2"/>
                    </a:gs>
                  </a:gsLst>
                  <a:lin ang="5400000" scaled="1"/>
                </a:gradFill>
                <a:latin typeface="+mj-ea"/>
                <a:cs typeface="阿里巴巴普惠体 R" panose="00020600040101010101" pitchFamily="18" charset="-122"/>
                <a:sym typeface="OPPOSans B" panose="00020600040101010101" pitchFamily="18" charset="-122"/>
              </a:rPr>
              <a:t>这里是正标题</a:t>
            </a:r>
          </a:p>
        </p:txBody>
      </p:sp>
    </p:spTree>
    <p:extLst>
      <p:ext uri="{BB962C8B-B14F-4D97-AF65-F5344CB8AC3E}">
        <p14:creationId xmlns:p14="http://schemas.microsoft.com/office/powerpoint/2010/main" val="229874842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 name="组合 18">
            <a:extLst>
              <a:ext uri="{FF2B5EF4-FFF2-40B4-BE49-F238E27FC236}">
                <a16:creationId xmlns:a16="http://schemas.microsoft.com/office/drawing/2014/main" id="{390339BE-CEDC-9C6A-6864-7012C02E10F2}"/>
              </a:ext>
            </a:extLst>
          </p:cNvPr>
          <p:cNvGrpSpPr/>
          <p:nvPr/>
        </p:nvGrpSpPr>
        <p:grpSpPr>
          <a:xfrm>
            <a:off x="971645" y="1930400"/>
            <a:ext cx="4483005" cy="3621982"/>
            <a:chOff x="971645" y="1930400"/>
            <a:chExt cx="4483005" cy="3621982"/>
          </a:xfrm>
        </p:grpSpPr>
        <p:sp>
          <p:nvSpPr>
            <p:cNvPr id="24" name="矩形 23">
              <a:extLst>
                <a:ext uri="{FF2B5EF4-FFF2-40B4-BE49-F238E27FC236}">
                  <a16:creationId xmlns:a16="http://schemas.microsoft.com/office/drawing/2014/main" id="{A4DCCDA3-9504-4D7C-8CA0-146833BB5236}"/>
                </a:ext>
              </a:extLst>
            </p:cNvPr>
            <p:cNvSpPr/>
            <p:nvPr/>
          </p:nvSpPr>
          <p:spPr>
            <a:xfrm>
              <a:off x="971645" y="1930400"/>
              <a:ext cx="3423221" cy="3619119"/>
            </a:xfrm>
            <a:prstGeom prst="rect">
              <a:avLst/>
            </a:prstGeom>
            <a:gradFill>
              <a:gsLst>
                <a:gs pos="0">
                  <a:schemeClr val="accent2">
                    <a:alpha val="0"/>
                  </a:schemeClr>
                </a:gs>
                <a:gs pos="100000">
                  <a:schemeClr val="accent2">
                    <a:alpha val="60000"/>
                  </a:schemeClr>
                </a:gs>
              </a:gsLst>
              <a:lin ang="0" scaled="0"/>
            </a:gradFill>
            <a:ln w="25400" cap="rnd">
              <a:gradFill>
                <a:gsLst>
                  <a:gs pos="0">
                    <a:schemeClr val="accent2">
                      <a:alpha val="0"/>
                    </a:schemeClr>
                  </a:gs>
                  <a:gs pos="100000">
                    <a:schemeClr val="accent2"/>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l"/>
              <a:endParaRPr lang="zh-CN" altLang="en-US" sz="1600" dirty="0">
                <a:solidFill>
                  <a:schemeClr val="bg1"/>
                </a:solidFill>
                <a:latin typeface="阿里巴巴普惠体 B" panose="00020600040101010101" pitchFamily="18" charset="-122"/>
                <a:ea typeface="阿里巴巴普惠体 B" panose="00020600040101010101" pitchFamily="18" charset="-122"/>
              </a:endParaRPr>
            </a:p>
          </p:txBody>
        </p:sp>
        <p:sp>
          <p:nvSpPr>
            <p:cNvPr id="25" name="梯形 24">
              <a:extLst>
                <a:ext uri="{FF2B5EF4-FFF2-40B4-BE49-F238E27FC236}">
                  <a16:creationId xmlns:a16="http://schemas.microsoft.com/office/drawing/2014/main" id="{8AEAD881-4839-4116-9963-3C8892104BBE}"/>
                </a:ext>
              </a:extLst>
            </p:cNvPr>
            <p:cNvSpPr/>
            <p:nvPr/>
          </p:nvSpPr>
          <p:spPr>
            <a:xfrm rot="16200000" flipV="1">
              <a:off x="3119416" y="3217148"/>
              <a:ext cx="3621702" cy="1048766"/>
            </a:xfrm>
            <a:prstGeom prst="trapezoid">
              <a:avLst/>
            </a:prstGeom>
            <a:gradFill flip="none" rotWithShape="0">
              <a:gsLst>
                <a:gs pos="0">
                  <a:schemeClr val="accent2">
                    <a:alpha val="0"/>
                  </a:schemeClr>
                </a:gs>
                <a:gs pos="100000">
                  <a:schemeClr val="accent2">
                    <a:alpha val="55000"/>
                  </a:schemeClr>
                </a:gs>
              </a:gsLst>
              <a:lin ang="10800000" scaled="0"/>
              <a:tileRect/>
            </a:gradFill>
            <a:ln w="25400">
              <a:gradFill>
                <a:gsLst>
                  <a:gs pos="0">
                    <a:schemeClr val="accent2">
                      <a:alpha val="0"/>
                    </a:schemeClr>
                  </a:gs>
                  <a:gs pos="100000">
                    <a:schemeClr val="accent2"/>
                  </a:gs>
                </a:gsLst>
                <a:lin ang="54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endParaRPr lang="zh-CN" altLang="en-US" sz="1600" dirty="0">
                <a:solidFill>
                  <a:schemeClr val="bg1"/>
                </a:solidFill>
                <a:latin typeface="阿里巴巴普惠体 B" panose="00020600040101010101" pitchFamily="18" charset="-122"/>
                <a:ea typeface="阿里巴巴普惠体 B" panose="00020600040101010101" pitchFamily="18" charset="-122"/>
              </a:endParaRPr>
            </a:p>
          </p:txBody>
        </p:sp>
      </p:grpSp>
      <p:grpSp>
        <p:nvGrpSpPr>
          <p:cNvPr id="18" name="组合 17">
            <a:extLst>
              <a:ext uri="{FF2B5EF4-FFF2-40B4-BE49-F238E27FC236}">
                <a16:creationId xmlns:a16="http://schemas.microsoft.com/office/drawing/2014/main" id="{D57697E3-85F5-C022-477D-0AECC2320BDD}"/>
              </a:ext>
            </a:extLst>
          </p:cNvPr>
          <p:cNvGrpSpPr/>
          <p:nvPr/>
        </p:nvGrpSpPr>
        <p:grpSpPr>
          <a:xfrm>
            <a:off x="6737350" y="1930400"/>
            <a:ext cx="4471982" cy="3621981"/>
            <a:chOff x="6737350" y="1930400"/>
            <a:chExt cx="4471982" cy="3621981"/>
          </a:xfrm>
        </p:grpSpPr>
        <p:sp>
          <p:nvSpPr>
            <p:cNvPr id="28" name="矩形 27">
              <a:extLst>
                <a:ext uri="{FF2B5EF4-FFF2-40B4-BE49-F238E27FC236}">
                  <a16:creationId xmlns:a16="http://schemas.microsoft.com/office/drawing/2014/main" id="{8173758C-03BF-44FB-A655-9B1EF3DC36BF}"/>
                </a:ext>
              </a:extLst>
            </p:cNvPr>
            <p:cNvSpPr/>
            <p:nvPr/>
          </p:nvSpPr>
          <p:spPr>
            <a:xfrm flipH="1">
              <a:off x="7786111" y="1930400"/>
              <a:ext cx="3423221" cy="3619119"/>
            </a:xfrm>
            <a:prstGeom prst="rect">
              <a:avLst/>
            </a:prstGeom>
            <a:gradFill>
              <a:gsLst>
                <a:gs pos="0">
                  <a:schemeClr val="accent2">
                    <a:alpha val="0"/>
                  </a:schemeClr>
                </a:gs>
                <a:gs pos="100000">
                  <a:schemeClr val="accent2">
                    <a:alpha val="60000"/>
                  </a:schemeClr>
                </a:gs>
              </a:gsLst>
              <a:lin ang="0" scaled="0"/>
            </a:gradFill>
            <a:ln w="25400">
              <a:gradFill>
                <a:gsLst>
                  <a:gs pos="0">
                    <a:schemeClr val="accent2">
                      <a:alpha val="0"/>
                    </a:schemeClr>
                  </a:gs>
                  <a:gs pos="100000">
                    <a:schemeClr val="accent2"/>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l"/>
              <a:endParaRPr lang="zh-CN" altLang="en-US" sz="1600" dirty="0">
                <a:solidFill>
                  <a:schemeClr val="bg1"/>
                </a:solidFill>
                <a:latin typeface="阿里巴巴普惠体 B" panose="00020600040101010101" pitchFamily="18" charset="-122"/>
                <a:ea typeface="阿里巴巴普惠体 B" panose="00020600040101010101" pitchFamily="18" charset="-122"/>
              </a:endParaRPr>
            </a:p>
          </p:txBody>
        </p:sp>
        <p:sp>
          <p:nvSpPr>
            <p:cNvPr id="29" name="梯形 28">
              <a:extLst>
                <a:ext uri="{FF2B5EF4-FFF2-40B4-BE49-F238E27FC236}">
                  <a16:creationId xmlns:a16="http://schemas.microsoft.com/office/drawing/2014/main" id="{15CFA119-D7F5-421E-82D9-CAF583A6ECC2}"/>
                </a:ext>
              </a:extLst>
            </p:cNvPr>
            <p:cNvSpPr/>
            <p:nvPr/>
          </p:nvSpPr>
          <p:spPr>
            <a:xfrm rot="5400000" flipH="1" flipV="1">
              <a:off x="5450882" y="3217147"/>
              <a:ext cx="3621702" cy="1048766"/>
            </a:xfrm>
            <a:prstGeom prst="trapezoid">
              <a:avLst/>
            </a:prstGeom>
            <a:gradFill flip="none" rotWithShape="0">
              <a:gsLst>
                <a:gs pos="100000">
                  <a:schemeClr val="accent2">
                    <a:alpha val="0"/>
                  </a:schemeClr>
                </a:gs>
                <a:gs pos="0">
                  <a:schemeClr val="accent2">
                    <a:alpha val="55000"/>
                  </a:schemeClr>
                </a:gs>
              </a:gsLst>
              <a:lin ang="10800000" scaled="0"/>
              <a:tileRect/>
            </a:gradFill>
            <a:ln w="25400">
              <a:gradFill>
                <a:gsLst>
                  <a:gs pos="0">
                    <a:schemeClr val="accent2">
                      <a:alpha val="0"/>
                    </a:schemeClr>
                  </a:gs>
                  <a:gs pos="100000">
                    <a:schemeClr val="accent2"/>
                  </a:gs>
                </a:gsLst>
                <a:lin ang="54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l"/>
              <a:endParaRPr lang="zh-CN" altLang="en-US" sz="1600" dirty="0">
                <a:solidFill>
                  <a:schemeClr val="bg1"/>
                </a:solidFill>
                <a:latin typeface="阿里巴巴普惠体 B" panose="00020600040101010101" pitchFamily="18" charset="-122"/>
                <a:ea typeface="阿里巴巴普惠体 B" panose="00020600040101010101" pitchFamily="18" charset="-122"/>
              </a:endParaRPr>
            </a:p>
          </p:txBody>
        </p:sp>
      </p:grpSp>
      <p:sp>
        <p:nvSpPr>
          <p:cNvPr id="26" name="文本框 25">
            <a:extLst>
              <a:ext uri="{FF2B5EF4-FFF2-40B4-BE49-F238E27FC236}">
                <a16:creationId xmlns:a16="http://schemas.microsoft.com/office/drawing/2014/main" id="{45510036-2E7B-42CC-BDD8-096E5C72E1FE}"/>
              </a:ext>
            </a:extLst>
          </p:cNvPr>
          <p:cNvSpPr txBox="1"/>
          <p:nvPr/>
        </p:nvSpPr>
        <p:spPr>
          <a:xfrm>
            <a:off x="2773822" y="2912461"/>
            <a:ext cx="1231107" cy="369332"/>
          </a:xfrm>
          <a:prstGeom prst="rect">
            <a:avLst/>
          </a:prstGeom>
          <a:noFill/>
          <a:effectLst/>
        </p:spPr>
        <p:txBody>
          <a:bodyPr wrap="none" lIns="0" tIns="0" rIns="0" bIns="0" rtlCol="0" anchor="t">
            <a:noAutofit/>
          </a:bodyPr>
          <a:lstStyle/>
          <a:p>
            <a:pPr algn="r"/>
            <a:r>
              <a:rPr lang="zh-CN" altLang="en-US" sz="2400" dirty="0">
                <a:solidFill>
                  <a:schemeClr val="accent1"/>
                </a:solidFill>
                <a:latin typeface="+mj-ea"/>
                <a:ea typeface="+mj-ea"/>
              </a:rPr>
              <a:t>小标题</a:t>
            </a:r>
          </a:p>
        </p:txBody>
      </p:sp>
      <p:sp>
        <p:nvSpPr>
          <p:cNvPr id="48" name="Rectangle 26">
            <a:extLst>
              <a:ext uri="{FF2B5EF4-FFF2-40B4-BE49-F238E27FC236}">
                <a16:creationId xmlns:a16="http://schemas.microsoft.com/office/drawing/2014/main" id="{B3BCB832-4EA3-3F07-82A5-2EFBACCBECA1}"/>
              </a:ext>
            </a:extLst>
          </p:cNvPr>
          <p:cNvSpPr>
            <a:spLocks noChangeArrowheads="1"/>
          </p:cNvSpPr>
          <p:nvPr/>
        </p:nvSpPr>
        <p:spPr bwMode="gray">
          <a:xfrm>
            <a:off x="1535711" y="3411699"/>
            <a:ext cx="2469218" cy="1648656"/>
          </a:xfrm>
          <a:prstGeom prst="rect">
            <a:avLst/>
          </a:prstGeom>
          <a:noFill/>
          <a:ln w="9525" algn="ctr">
            <a:noFill/>
            <a:miter lim="800000"/>
          </a:ln>
        </p:spPr>
        <p:txBody>
          <a:bodyPr wrap="square" lIns="0" tIns="0" rIns="0" bIns="0">
            <a:noAutofit/>
          </a:bodyPr>
          <a:lstStyle/>
          <a:p>
            <a:pPr algn="r">
              <a:lnSpc>
                <a:spcPct val="130000"/>
              </a:lnSpc>
              <a:buClr>
                <a:schemeClr val="tx1">
                  <a:lumMod val="75000"/>
                  <a:lumOff val="25000"/>
                </a:schemeClr>
              </a:buClr>
            </a:pPr>
            <a:r>
              <a:rPr lang="zh-CN" altLang="en-US" dirty="0">
                <a:solidFill>
                  <a:schemeClr val="tx1">
                    <a:lumMod val="75000"/>
                    <a:lumOff val="25000"/>
                  </a:schemeClr>
                </a:solidFill>
              </a:rPr>
              <a:t>这里是内容这里是内容这里是内容这里是内容这里是内容这里是内容这里是内容这里是</a:t>
            </a:r>
          </a:p>
        </p:txBody>
      </p:sp>
      <p:sp>
        <p:nvSpPr>
          <p:cNvPr id="30" name="文本框 29">
            <a:extLst>
              <a:ext uri="{FF2B5EF4-FFF2-40B4-BE49-F238E27FC236}">
                <a16:creationId xmlns:a16="http://schemas.microsoft.com/office/drawing/2014/main" id="{9FD3F9D6-A043-4F27-A888-CE78355E4B26}"/>
              </a:ext>
            </a:extLst>
          </p:cNvPr>
          <p:cNvSpPr txBox="1"/>
          <p:nvPr/>
        </p:nvSpPr>
        <p:spPr>
          <a:xfrm flipH="1">
            <a:off x="8191447" y="2912461"/>
            <a:ext cx="1231106" cy="369332"/>
          </a:xfrm>
          <a:prstGeom prst="rect">
            <a:avLst/>
          </a:prstGeom>
          <a:noFill/>
          <a:effectLst/>
        </p:spPr>
        <p:txBody>
          <a:bodyPr wrap="none" lIns="0" tIns="0" rIns="0" bIns="0" rtlCol="0" anchor="t">
            <a:noAutofit/>
          </a:bodyPr>
          <a:lstStyle/>
          <a:p>
            <a:r>
              <a:rPr lang="zh-CN" altLang="en-US" sz="2400" dirty="0">
                <a:solidFill>
                  <a:schemeClr val="accent1"/>
                </a:solidFill>
                <a:latin typeface="+mj-ea"/>
                <a:ea typeface="+mj-ea"/>
              </a:rPr>
              <a:t>小标题</a:t>
            </a:r>
          </a:p>
        </p:txBody>
      </p:sp>
      <p:sp>
        <p:nvSpPr>
          <p:cNvPr id="35" name="Rectangle 26">
            <a:extLst>
              <a:ext uri="{FF2B5EF4-FFF2-40B4-BE49-F238E27FC236}">
                <a16:creationId xmlns:a16="http://schemas.microsoft.com/office/drawing/2014/main" id="{EFCC3E9B-DFFE-DAC3-F577-16245A786EB9}"/>
              </a:ext>
            </a:extLst>
          </p:cNvPr>
          <p:cNvSpPr>
            <a:spLocks noChangeArrowheads="1"/>
          </p:cNvSpPr>
          <p:nvPr/>
        </p:nvSpPr>
        <p:spPr bwMode="gray">
          <a:xfrm>
            <a:off x="8191447" y="3411699"/>
            <a:ext cx="2469218" cy="1648656"/>
          </a:xfrm>
          <a:prstGeom prst="rect">
            <a:avLst/>
          </a:prstGeom>
          <a:noFill/>
          <a:ln w="9525" algn="ctr">
            <a:noFill/>
            <a:miter lim="800000"/>
          </a:ln>
        </p:spPr>
        <p:txBody>
          <a:bodyPr wrap="square" lIns="0" tIns="0" rIns="0" bIns="0">
            <a:noAutofit/>
          </a:bodyPr>
          <a:lstStyle/>
          <a:p>
            <a:pPr>
              <a:lnSpc>
                <a:spcPct val="130000"/>
              </a:lnSpc>
              <a:buClr>
                <a:schemeClr val="tx1">
                  <a:lumMod val="75000"/>
                  <a:lumOff val="25000"/>
                </a:schemeClr>
              </a:buClr>
            </a:pPr>
            <a:r>
              <a:rPr lang="zh-CN" altLang="en-US" dirty="0">
                <a:solidFill>
                  <a:schemeClr val="tx1">
                    <a:lumMod val="75000"/>
                    <a:lumOff val="25000"/>
                  </a:schemeClr>
                </a:solidFill>
              </a:rPr>
              <a:t>这里是内容这里是内容这里是内容这里是内容这里是内容这里是内容这里是内容这里是</a:t>
            </a:r>
          </a:p>
        </p:txBody>
      </p:sp>
      <p:sp>
        <p:nvSpPr>
          <p:cNvPr id="2" name="标题 1">
            <a:extLst>
              <a:ext uri="{FF2B5EF4-FFF2-40B4-BE49-F238E27FC236}">
                <a16:creationId xmlns:a16="http://schemas.microsoft.com/office/drawing/2014/main" id="{22BBFD1F-8E04-47A9-A96F-34C0305BF7E4}"/>
              </a:ext>
            </a:extLst>
          </p:cNvPr>
          <p:cNvSpPr>
            <a:spLocks noGrp="1"/>
          </p:cNvSpPr>
          <p:nvPr>
            <p:ph type="title"/>
          </p:nvPr>
        </p:nvSpPr>
        <p:spPr>
          <a:xfrm>
            <a:off x="876300" y="529313"/>
            <a:ext cx="7734300" cy="487378"/>
          </a:xfrm>
        </p:spPr>
        <p:txBody>
          <a:bodyPr>
            <a:noAutofit/>
          </a:bodyPr>
          <a:lstStyle/>
          <a:p>
            <a:r>
              <a:rPr lang="zh-CN" altLang="en-US" dirty="0">
                <a:latin typeface="+mj-ea"/>
                <a:ea typeface="+mj-ea"/>
              </a:rPr>
              <a:t>章节标题</a:t>
            </a:r>
          </a:p>
        </p:txBody>
      </p:sp>
      <p:sp>
        <p:nvSpPr>
          <p:cNvPr id="5" name="文本框 4">
            <a:extLst>
              <a:ext uri="{FF2B5EF4-FFF2-40B4-BE49-F238E27FC236}">
                <a16:creationId xmlns:a16="http://schemas.microsoft.com/office/drawing/2014/main" id="{317D0C8B-78A2-44CB-A6C8-E359CD29C8A5}"/>
              </a:ext>
            </a:extLst>
          </p:cNvPr>
          <p:cNvSpPr txBox="1"/>
          <p:nvPr/>
        </p:nvSpPr>
        <p:spPr>
          <a:xfrm>
            <a:off x="199950" y="506965"/>
            <a:ext cx="412901" cy="369332"/>
          </a:xfrm>
          <a:prstGeom prst="rect">
            <a:avLst/>
          </a:prstGeom>
          <a:noFill/>
        </p:spPr>
        <p:txBody>
          <a:bodyPr wrap="square" lIns="0" tIns="0" rIns="0" bIns="0" rtlCol="0" anchor="t">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400" b="0" i="0" u="none" strike="noStrike" kern="1200" cap="none" spc="0" normalizeH="0" baseline="0" noProof="0" dirty="0">
                <a:ln>
                  <a:noFill/>
                </a:ln>
                <a:gradFill>
                  <a:gsLst>
                    <a:gs pos="0">
                      <a:schemeClr val="accent2">
                        <a:lumMod val="0"/>
                        <a:lumOff val="100000"/>
                      </a:schemeClr>
                    </a:gs>
                    <a:gs pos="80000">
                      <a:schemeClr val="accent2">
                        <a:lumMod val="20000"/>
                        <a:lumOff val="80000"/>
                      </a:schemeClr>
                    </a:gs>
                  </a:gsLst>
                  <a:lin ang="2700000" scaled="1"/>
                </a:gradFill>
                <a:effectLst/>
                <a:uLnTx/>
                <a:uFillTx/>
                <a:latin typeface="+mj-ea"/>
                <a:ea typeface="+mj-ea"/>
              </a:rPr>
              <a:t>04</a:t>
            </a:r>
            <a:endParaRPr kumimoji="0" lang="zh-CN" altLang="en-US" sz="2400" b="0" i="0" u="none" strike="noStrike" kern="1200" cap="none" spc="0" normalizeH="0" baseline="0" noProof="0" dirty="0">
              <a:ln>
                <a:noFill/>
              </a:ln>
              <a:gradFill>
                <a:gsLst>
                  <a:gs pos="0">
                    <a:schemeClr val="accent2">
                      <a:lumMod val="0"/>
                      <a:lumOff val="100000"/>
                    </a:schemeClr>
                  </a:gs>
                  <a:gs pos="80000">
                    <a:schemeClr val="accent2">
                      <a:lumMod val="20000"/>
                      <a:lumOff val="80000"/>
                    </a:schemeClr>
                  </a:gs>
                </a:gsLst>
                <a:lin ang="2700000" scaled="1"/>
              </a:gradFill>
              <a:effectLst/>
              <a:uLnTx/>
              <a:uFillTx/>
              <a:latin typeface="+mj-ea"/>
              <a:ea typeface="+mj-ea"/>
            </a:endParaRPr>
          </a:p>
        </p:txBody>
      </p:sp>
      <p:grpSp>
        <p:nvGrpSpPr>
          <p:cNvPr id="17" name="组合 16">
            <a:extLst>
              <a:ext uri="{FF2B5EF4-FFF2-40B4-BE49-F238E27FC236}">
                <a16:creationId xmlns:a16="http://schemas.microsoft.com/office/drawing/2014/main" id="{92C39D9F-B581-4582-C83C-2CAA027E37FB}"/>
              </a:ext>
            </a:extLst>
          </p:cNvPr>
          <p:cNvGrpSpPr/>
          <p:nvPr/>
        </p:nvGrpSpPr>
        <p:grpSpPr>
          <a:xfrm>
            <a:off x="4475408" y="2735551"/>
            <a:ext cx="3275944" cy="2011680"/>
            <a:chOff x="4475408" y="2744134"/>
            <a:chExt cx="3275944" cy="2011680"/>
          </a:xfrm>
        </p:grpSpPr>
        <p:grpSp>
          <p:nvGrpSpPr>
            <p:cNvPr id="16" name="组合 15">
              <a:extLst>
                <a:ext uri="{FF2B5EF4-FFF2-40B4-BE49-F238E27FC236}">
                  <a16:creationId xmlns:a16="http://schemas.microsoft.com/office/drawing/2014/main" id="{D553F6C7-EE0E-C6EC-5DE7-85D5DD23C3A9}"/>
                </a:ext>
              </a:extLst>
            </p:cNvPr>
            <p:cNvGrpSpPr/>
            <p:nvPr/>
          </p:nvGrpSpPr>
          <p:grpSpPr>
            <a:xfrm>
              <a:off x="4475408" y="2744134"/>
              <a:ext cx="3275944" cy="2011680"/>
              <a:chOff x="4475408" y="3271224"/>
              <a:chExt cx="3275944" cy="2011680"/>
            </a:xfrm>
          </p:grpSpPr>
          <p:sp>
            <p:nvSpPr>
              <p:cNvPr id="23" name="椭圆 22">
                <a:extLst>
                  <a:ext uri="{FF2B5EF4-FFF2-40B4-BE49-F238E27FC236}">
                    <a16:creationId xmlns:a16="http://schemas.microsoft.com/office/drawing/2014/main" id="{F211DABC-02C2-4087-B99F-0398AAD8262F}"/>
                  </a:ext>
                </a:extLst>
              </p:cNvPr>
              <p:cNvSpPr/>
              <p:nvPr/>
            </p:nvSpPr>
            <p:spPr>
              <a:xfrm>
                <a:off x="5090160" y="3271224"/>
                <a:ext cx="2011680" cy="2011680"/>
              </a:xfrm>
              <a:prstGeom prst="ellipse">
                <a:avLst/>
              </a:prstGeom>
              <a:gradFill flip="none" rotWithShape="1">
                <a:gsLst>
                  <a:gs pos="49510">
                    <a:schemeClr val="accent2">
                      <a:alpha val="60000"/>
                    </a:schemeClr>
                  </a:gs>
                  <a:gs pos="1000">
                    <a:schemeClr val="accent2">
                      <a:lumMod val="75000"/>
                    </a:schemeClr>
                  </a:gs>
                  <a:gs pos="100000">
                    <a:schemeClr val="accent2">
                      <a:lumMod val="7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endParaRPr lang="zh-CN" altLang="en-US" sz="1600" dirty="0">
                  <a:solidFill>
                    <a:schemeClr val="bg1"/>
                  </a:solidFill>
                  <a:latin typeface="阿里巴巴普惠体 B" panose="00020600040101010101" pitchFamily="18" charset="-122"/>
                  <a:ea typeface="阿里巴巴普惠体 B" panose="00020600040101010101" pitchFamily="18" charset="-122"/>
                </a:endParaRPr>
              </a:p>
            </p:txBody>
          </p:sp>
          <p:grpSp>
            <p:nvGrpSpPr>
              <p:cNvPr id="15" name="组合 14">
                <a:extLst>
                  <a:ext uri="{FF2B5EF4-FFF2-40B4-BE49-F238E27FC236}">
                    <a16:creationId xmlns:a16="http://schemas.microsoft.com/office/drawing/2014/main" id="{2223BFDB-0BC2-99C4-AC75-7B736B1B578C}"/>
                  </a:ext>
                </a:extLst>
              </p:cNvPr>
              <p:cNvGrpSpPr/>
              <p:nvPr/>
            </p:nvGrpSpPr>
            <p:grpSpPr>
              <a:xfrm>
                <a:off x="4510167" y="3474787"/>
                <a:ext cx="3241185" cy="259049"/>
                <a:chOff x="4497115" y="3271632"/>
                <a:chExt cx="3241185" cy="259049"/>
              </a:xfrm>
            </p:grpSpPr>
            <p:grpSp>
              <p:nvGrpSpPr>
                <p:cNvPr id="4" name="组合 3">
                  <a:extLst>
                    <a:ext uri="{FF2B5EF4-FFF2-40B4-BE49-F238E27FC236}">
                      <a16:creationId xmlns:a16="http://schemas.microsoft.com/office/drawing/2014/main" id="{E4AB3EF8-D353-48AE-9814-F48C417C0D9B}"/>
                    </a:ext>
                  </a:extLst>
                </p:cNvPr>
                <p:cNvGrpSpPr/>
                <p:nvPr/>
              </p:nvGrpSpPr>
              <p:grpSpPr>
                <a:xfrm flipV="1">
                  <a:off x="6675810" y="3271632"/>
                  <a:ext cx="1062490" cy="259049"/>
                  <a:chOff x="6951166" y="2321382"/>
                  <a:chExt cx="1738425" cy="259049"/>
                </a:xfrm>
                <a:scene3d>
                  <a:camera prst="perspectiveLeft"/>
                  <a:lightRig rig="threePt" dir="t"/>
                </a:scene3d>
              </p:grpSpPr>
              <p:sp>
                <p:nvSpPr>
                  <p:cNvPr id="46" name="平行四边形 45">
                    <a:extLst>
                      <a:ext uri="{FF2B5EF4-FFF2-40B4-BE49-F238E27FC236}">
                        <a16:creationId xmlns:a16="http://schemas.microsoft.com/office/drawing/2014/main" id="{41BD046F-D7DA-4DC5-AECC-B369755E5C71}"/>
                      </a:ext>
                    </a:extLst>
                  </p:cNvPr>
                  <p:cNvSpPr/>
                  <p:nvPr/>
                </p:nvSpPr>
                <p:spPr>
                  <a:xfrm>
                    <a:off x="6951166" y="2454242"/>
                    <a:ext cx="1738425" cy="126189"/>
                  </a:xfrm>
                  <a:prstGeom prst="parallelogram">
                    <a:avLst>
                      <a:gd name="adj" fmla="val 77108"/>
                    </a:avLst>
                  </a:prstGeom>
                  <a:gradFill>
                    <a:gsLst>
                      <a:gs pos="17000">
                        <a:schemeClr val="accent2">
                          <a:alpha val="0"/>
                        </a:schemeClr>
                      </a:gs>
                      <a:gs pos="100000">
                        <a:schemeClr val="accent2"/>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p>
                </p:txBody>
              </p:sp>
              <p:sp>
                <p:nvSpPr>
                  <p:cNvPr id="47" name="平行四边形 46">
                    <a:extLst>
                      <a:ext uri="{FF2B5EF4-FFF2-40B4-BE49-F238E27FC236}">
                        <a16:creationId xmlns:a16="http://schemas.microsoft.com/office/drawing/2014/main" id="{BA3C479E-5777-42E6-B010-67725314AB4E}"/>
                      </a:ext>
                    </a:extLst>
                  </p:cNvPr>
                  <p:cNvSpPr/>
                  <p:nvPr/>
                </p:nvSpPr>
                <p:spPr>
                  <a:xfrm>
                    <a:off x="7337629" y="2321382"/>
                    <a:ext cx="1143152" cy="64943"/>
                  </a:xfrm>
                  <a:prstGeom prst="parallelogram">
                    <a:avLst>
                      <a:gd name="adj" fmla="val 77108"/>
                    </a:avLst>
                  </a:prstGeom>
                  <a:gradFill>
                    <a:gsLst>
                      <a:gs pos="17000">
                        <a:schemeClr val="accent2">
                          <a:alpha val="0"/>
                        </a:schemeClr>
                      </a:gs>
                      <a:gs pos="100000">
                        <a:schemeClr val="accent2"/>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grpSp>
            <p:grpSp>
              <p:nvGrpSpPr>
                <p:cNvPr id="49" name="组合 48">
                  <a:extLst>
                    <a:ext uri="{FF2B5EF4-FFF2-40B4-BE49-F238E27FC236}">
                      <a16:creationId xmlns:a16="http://schemas.microsoft.com/office/drawing/2014/main" id="{16736FA7-B3A3-4BF0-B75E-63ABB0A8D1BE}"/>
                    </a:ext>
                  </a:extLst>
                </p:cNvPr>
                <p:cNvGrpSpPr/>
                <p:nvPr/>
              </p:nvGrpSpPr>
              <p:grpSpPr>
                <a:xfrm flipH="1" flipV="1">
                  <a:off x="4497115" y="3271632"/>
                  <a:ext cx="1062490" cy="259049"/>
                  <a:chOff x="6978616" y="2321382"/>
                  <a:chExt cx="1738425" cy="259049"/>
                </a:xfrm>
                <a:scene3d>
                  <a:camera prst="perspectiveRight"/>
                  <a:lightRig rig="threePt" dir="t"/>
                </a:scene3d>
              </p:grpSpPr>
              <p:sp>
                <p:nvSpPr>
                  <p:cNvPr id="50" name="平行四边形 49">
                    <a:extLst>
                      <a:ext uri="{FF2B5EF4-FFF2-40B4-BE49-F238E27FC236}">
                        <a16:creationId xmlns:a16="http://schemas.microsoft.com/office/drawing/2014/main" id="{90A6355C-B62D-402C-9A3E-B633DAA57B10}"/>
                      </a:ext>
                    </a:extLst>
                  </p:cNvPr>
                  <p:cNvSpPr/>
                  <p:nvPr/>
                </p:nvSpPr>
                <p:spPr>
                  <a:xfrm>
                    <a:off x="6978616" y="2454242"/>
                    <a:ext cx="1738425" cy="126189"/>
                  </a:xfrm>
                  <a:prstGeom prst="parallelogram">
                    <a:avLst>
                      <a:gd name="adj" fmla="val 77108"/>
                    </a:avLst>
                  </a:prstGeom>
                  <a:gradFill>
                    <a:gsLst>
                      <a:gs pos="17000">
                        <a:schemeClr val="accent2">
                          <a:alpha val="0"/>
                        </a:schemeClr>
                      </a:gs>
                      <a:gs pos="100000">
                        <a:schemeClr val="accent2"/>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p>
                </p:txBody>
              </p:sp>
              <p:sp>
                <p:nvSpPr>
                  <p:cNvPr id="51" name="平行四边形 50">
                    <a:extLst>
                      <a:ext uri="{FF2B5EF4-FFF2-40B4-BE49-F238E27FC236}">
                        <a16:creationId xmlns:a16="http://schemas.microsoft.com/office/drawing/2014/main" id="{8A6301A4-AAF7-4B87-8D0C-EC3585DDD6F2}"/>
                      </a:ext>
                    </a:extLst>
                  </p:cNvPr>
                  <p:cNvSpPr/>
                  <p:nvPr/>
                </p:nvSpPr>
                <p:spPr>
                  <a:xfrm>
                    <a:off x="7314277" y="2321382"/>
                    <a:ext cx="1143151" cy="64943"/>
                  </a:xfrm>
                  <a:prstGeom prst="parallelogram">
                    <a:avLst>
                      <a:gd name="adj" fmla="val 77108"/>
                    </a:avLst>
                  </a:prstGeom>
                  <a:gradFill>
                    <a:gsLst>
                      <a:gs pos="17000">
                        <a:schemeClr val="accent2">
                          <a:alpha val="0"/>
                        </a:schemeClr>
                      </a:gs>
                      <a:gs pos="100000">
                        <a:schemeClr val="accent2"/>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grpSp>
          </p:grpSp>
          <p:grpSp>
            <p:nvGrpSpPr>
              <p:cNvPr id="65" name="组合 64">
                <a:extLst>
                  <a:ext uri="{FF2B5EF4-FFF2-40B4-BE49-F238E27FC236}">
                    <a16:creationId xmlns:a16="http://schemas.microsoft.com/office/drawing/2014/main" id="{12B45A69-A8BC-BDFA-C887-7DC766262F0F}"/>
                  </a:ext>
                </a:extLst>
              </p:cNvPr>
              <p:cNvGrpSpPr/>
              <p:nvPr/>
            </p:nvGrpSpPr>
            <p:grpSpPr>
              <a:xfrm>
                <a:off x="4475408" y="4820292"/>
                <a:ext cx="3241185" cy="259049"/>
                <a:chOff x="4544929" y="2140592"/>
                <a:chExt cx="3241185" cy="259049"/>
              </a:xfrm>
            </p:grpSpPr>
            <p:grpSp>
              <p:nvGrpSpPr>
                <p:cNvPr id="67" name="组合 66">
                  <a:extLst>
                    <a:ext uri="{FF2B5EF4-FFF2-40B4-BE49-F238E27FC236}">
                      <a16:creationId xmlns:a16="http://schemas.microsoft.com/office/drawing/2014/main" id="{E576AD33-5931-D446-4488-F4ABD19D1B4A}"/>
                    </a:ext>
                  </a:extLst>
                </p:cNvPr>
                <p:cNvGrpSpPr/>
                <p:nvPr/>
              </p:nvGrpSpPr>
              <p:grpSpPr>
                <a:xfrm>
                  <a:off x="6723624" y="2140592"/>
                  <a:ext cx="1062490" cy="259049"/>
                  <a:chOff x="6951166" y="2321382"/>
                  <a:chExt cx="1738425" cy="259049"/>
                </a:xfrm>
                <a:scene3d>
                  <a:camera prst="perspectiveLeft"/>
                  <a:lightRig rig="threePt" dir="t"/>
                </a:scene3d>
              </p:grpSpPr>
              <p:sp>
                <p:nvSpPr>
                  <p:cNvPr id="71" name="平行四边形 70">
                    <a:extLst>
                      <a:ext uri="{FF2B5EF4-FFF2-40B4-BE49-F238E27FC236}">
                        <a16:creationId xmlns:a16="http://schemas.microsoft.com/office/drawing/2014/main" id="{68BA5CEA-A5EA-1B3F-4742-807FB82BBA70}"/>
                      </a:ext>
                    </a:extLst>
                  </p:cNvPr>
                  <p:cNvSpPr/>
                  <p:nvPr/>
                </p:nvSpPr>
                <p:spPr>
                  <a:xfrm>
                    <a:off x="6951166" y="2454242"/>
                    <a:ext cx="1738425" cy="126189"/>
                  </a:xfrm>
                  <a:prstGeom prst="parallelogram">
                    <a:avLst>
                      <a:gd name="adj" fmla="val 77108"/>
                    </a:avLst>
                  </a:prstGeom>
                  <a:gradFill>
                    <a:gsLst>
                      <a:gs pos="17000">
                        <a:schemeClr val="accent2">
                          <a:alpha val="0"/>
                        </a:schemeClr>
                      </a:gs>
                      <a:gs pos="100000">
                        <a:schemeClr val="accent2"/>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p>
                </p:txBody>
              </p:sp>
              <p:sp>
                <p:nvSpPr>
                  <p:cNvPr id="72" name="平行四边形 71">
                    <a:extLst>
                      <a:ext uri="{FF2B5EF4-FFF2-40B4-BE49-F238E27FC236}">
                        <a16:creationId xmlns:a16="http://schemas.microsoft.com/office/drawing/2014/main" id="{CC22EE57-2CAD-36B0-8F14-1A8A60F40758}"/>
                      </a:ext>
                    </a:extLst>
                  </p:cNvPr>
                  <p:cNvSpPr/>
                  <p:nvPr/>
                </p:nvSpPr>
                <p:spPr>
                  <a:xfrm>
                    <a:off x="7337629" y="2321382"/>
                    <a:ext cx="1143152" cy="64943"/>
                  </a:xfrm>
                  <a:prstGeom prst="parallelogram">
                    <a:avLst>
                      <a:gd name="adj" fmla="val 77108"/>
                    </a:avLst>
                  </a:prstGeom>
                  <a:gradFill>
                    <a:gsLst>
                      <a:gs pos="17000">
                        <a:schemeClr val="accent2">
                          <a:alpha val="0"/>
                        </a:schemeClr>
                      </a:gs>
                      <a:gs pos="100000">
                        <a:schemeClr val="accent2"/>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grpSp>
            <p:grpSp>
              <p:nvGrpSpPr>
                <p:cNvPr id="68" name="组合 67">
                  <a:extLst>
                    <a:ext uri="{FF2B5EF4-FFF2-40B4-BE49-F238E27FC236}">
                      <a16:creationId xmlns:a16="http://schemas.microsoft.com/office/drawing/2014/main" id="{DA15AA31-222B-E036-7866-E04A81737125}"/>
                    </a:ext>
                  </a:extLst>
                </p:cNvPr>
                <p:cNvGrpSpPr/>
                <p:nvPr/>
              </p:nvGrpSpPr>
              <p:grpSpPr>
                <a:xfrm flipH="1">
                  <a:off x="4544929" y="2140592"/>
                  <a:ext cx="1062490" cy="259049"/>
                  <a:chOff x="6978616" y="2321382"/>
                  <a:chExt cx="1738425" cy="259049"/>
                </a:xfrm>
                <a:scene3d>
                  <a:camera prst="perspectiveRight"/>
                  <a:lightRig rig="threePt" dir="t"/>
                </a:scene3d>
              </p:grpSpPr>
              <p:sp>
                <p:nvSpPr>
                  <p:cNvPr id="69" name="平行四边形 68">
                    <a:extLst>
                      <a:ext uri="{FF2B5EF4-FFF2-40B4-BE49-F238E27FC236}">
                        <a16:creationId xmlns:a16="http://schemas.microsoft.com/office/drawing/2014/main" id="{065D429F-F105-AAE2-D99F-81A23D6DAA7C}"/>
                      </a:ext>
                    </a:extLst>
                  </p:cNvPr>
                  <p:cNvSpPr/>
                  <p:nvPr/>
                </p:nvSpPr>
                <p:spPr>
                  <a:xfrm>
                    <a:off x="6978616" y="2454242"/>
                    <a:ext cx="1738425" cy="126189"/>
                  </a:xfrm>
                  <a:prstGeom prst="parallelogram">
                    <a:avLst>
                      <a:gd name="adj" fmla="val 77108"/>
                    </a:avLst>
                  </a:prstGeom>
                  <a:gradFill>
                    <a:gsLst>
                      <a:gs pos="17000">
                        <a:schemeClr val="accent2">
                          <a:alpha val="0"/>
                        </a:schemeClr>
                      </a:gs>
                      <a:gs pos="100000">
                        <a:schemeClr val="accent2"/>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p>
                </p:txBody>
              </p:sp>
              <p:sp>
                <p:nvSpPr>
                  <p:cNvPr id="70" name="平行四边形 69">
                    <a:extLst>
                      <a:ext uri="{FF2B5EF4-FFF2-40B4-BE49-F238E27FC236}">
                        <a16:creationId xmlns:a16="http://schemas.microsoft.com/office/drawing/2014/main" id="{0082C873-939D-053D-CBDB-FF850E24FE68}"/>
                      </a:ext>
                    </a:extLst>
                  </p:cNvPr>
                  <p:cNvSpPr/>
                  <p:nvPr/>
                </p:nvSpPr>
                <p:spPr>
                  <a:xfrm>
                    <a:off x="7314277" y="2321382"/>
                    <a:ext cx="1143151" cy="64943"/>
                  </a:xfrm>
                  <a:prstGeom prst="parallelogram">
                    <a:avLst>
                      <a:gd name="adj" fmla="val 77108"/>
                    </a:avLst>
                  </a:prstGeom>
                  <a:gradFill>
                    <a:gsLst>
                      <a:gs pos="17000">
                        <a:schemeClr val="accent2">
                          <a:alpha val="0"/>
                        </a:schemeClr>
                      </a:gs>
                      <a:gs pos="100000">
                        <a:schemeClr val="accent2"/>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grpSp>
          </p:grpSp>
        </p:grpSp>
        <p:grpSp>
          <p:nvGrpSpPr>
            <p:cNvPr id="36" name="组合 35">
              <a:extLst>
                <a:ext uri="{FF2B5EF4-FFF2-40B4-BE49-F238E27FC236}">
                  <a16:creationId xmlns:a16="http://schemas.microsoft.com/office/drawing/2014/main" id="{F1FA5399-1B35-41E2-974B-94AC1136810E}"/>
                </a:ext>
              </a:extLst>
            </p:cNvPr>
            <p:cNvGrpSpPr/>
            <p:nvPr/>
          </p:nvGrpSpPr>
          <p:grpSpPr>
            <a:xfrm>
              <a:off x="5269211" y="3023992"/>
              <a:ext cx="1688339" cy="1451964"/>
              <a:chOff x="4303281" y="1410180"/>
              <a:chExt cx="1688339" cy="1451964"/>
            </a:xfrm>
            <a:gradFill flip="none" rotWithShape="1">
              <a:gsLst>
                <a:gs pos="68000">
                  <a:schemeClr val="accent1"/>
                </a:gs>
                <a:gs pos="38000">
                  <a:srgbClr val="8198CC">
                    <a:lumMod val="60000"/>
                    <a:lumOff val="40000"/>
                  </a:srgbClr>
                </a:gs>
                <a:gs pos="0">
                  <a:schemeClr val="accent1">
                    <a:lumMod val="20000"/>
                    <a:lumOff val="80000"/>
                  </a:schemeClr>
                </a:gs>
                <a:gs pos="100000">
                  <a:schemeClr val="accent1">
                    <a:lumMod val="75000"/>
                  </a:schemeClr>
                </a:gs>
              </a:gsLst>
              <a:lin ang="2700000" scaled="1"/>
              <a:tileRect/>
            </a:gradFill>
          </p:grpSpPr>
          <p:sp>
            <p:nvSpPr>
              <p:cNvPr id="37" name="Oval 217">
                <a:extLst>
                  <a:ext uri="{FF2B5EF4-FFF2-40B4-BE49-F238E27FC236}">
                    <a16:creationId xmlns:a16="http://schemas.microsoft.com/office/drawing/2014/main" id="{822A4F61-3CBD-4E01-A56F-CB320C1FD39C}"/>
                  </a:ext>
                </a:extLst>
              </p:cNvPr>
              <p:cNvSpPr>
                <a:spLocks noChangeArrowheads="1"/>
              </p:cNvSpPr>
              <p:nvPr/>
            </p:nvSpPr>
            <p:spPr bwMode="auto">
              <a:xfrm>
                <a:off x="4983443" y="1820204"/>
                <a:ext cx="332843" cy="410025"/>
              </a:xfrm>
              <a:prstGeom prst="ellipse">
                <a:avLst/>
              </a:prstGeom>
              <a:solidFill>
                <a:schemeClr val="bg1"/>
              </a:solidFill>
              <a:ln>
                <a:noFill/>
              </a:ln>
              <a:effectLst/>
            </p:spPr>
            <p:txBody>
              <a:bodyPr vert="horz" wrap="square" lIns="265249" tIns="132624" rIns="265249" bIns="132624" numCol="1" anchor="t" anchorCtr="0" compatLnSpc="1">
                <a:prstTxWarp prst="textNoShape">
                  <a:avLst/>
                </a:prstTxWarp>
                <a:noAutofit/>
              </a:bodyPr>
              <a:lstStyle/>
              <a:p>
                <a:endParaRPr lang="en-US" sz="5221"/>
              </a:p>
            </p:txBody>
          </p:sp>
          <p:sp>
            <p:nvSpPr>
              <p:cNvPr id="38" name="Freeform 218">
                <a:extLst>
                  <a:ext uri="{FF2B5EF4-FFF2-40B4-BE49-F238E27FC236}">
                    <a16:creationId xmlns:a16="http://schemas.microsoft.com/office/drawing/2014/main" id="{EBB84634-7D33-44B5-B358-B591EDE82D92}"/>
                  </a:ext>
                </a:extLst>
              </p:cNvPr>
              <p:cNvSpPr>
                <a:spLocks/>
              </p:cNvSpPr>
              <p:nvPr/>
            </p:nvSpPr>
            <p:spPr bwMode="auto">
              <a:xfrm>
                <a:off x="5205339" y="2278460"/>
                <a:ext cx="299075" cy="414847"/>
              </a:xfrm>
              <a:custGeom>
                <a:avLst/>
                <a:gdLst>
                  <a:gd name="T0" fmla="*/ 46 w 49"/>
                  <a:gd name="T1" fmla="*/ 16 h 68"/>
                  <a:gd name="T2" fmla="*/ 30 w 49"/>
                  <a:gd name="T3" fmla="*/ 1 h 68"/>
                  <a:gd name="T4" fmla="*/ 15 w 49"/>
                  <a:gd name="T5" fmla="*/ 1 h 68"/>
                  <a:gd name="T6" fmla="*/ 25 w 49"/>
                  <a:gd name="T7" fmla="*/ 9 h 68"/>
                  <a:gd name="T8" fmla="*/ 11 w 49"/>
                  <a:gd name="T9" fmla="*/ 16 h 68"/>
                  <a:gd name="T10" fmla="*/ 18 w 49"/>
                  <a:gd name="T11" fmla="*/ 27 h 68"/>
                  <a:gd name="T12" fmla="*/ 0 w 49"/>
                  <a:gd name="T13" fmla="*/ 67 h 68"/>
                  <a:gd name="T14" fmla="*/ 0 w 49"/>
                  <a:gd name="T15" fmla="*/ 68 h 68"/>
                  <a:gd name="T16" fmla="*/ 49 w 49"/>
                  <a:gd name="T17" fmla="*/ 48 h 68"/>
                  <a:gd name="T18" fmla="*/ 46 w 49"/>
                  <a:gd name="T19" fmla="*/ 16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9" h="68">
                    <a:moveTo>
                      <a:pt x="46" y="16"/>
                    </a:moveTo>
                    <a:cubicBezTo>
                      <a:pt x="45" y="7"/>
                      <a:pt x="38" y="0"/>
                      <a:pt x="30" y="1"/>
                    </a:cubicBezTo>
                    <a:cubicBezTo>
                      <a:pt x="30" y="1"/>
                      <a:pt x="24" y="1"/>
                      <a:pt x="15" y="1"/>
                    </a:cubicBezTo>
                    <a:cubicBezTo>
                      <a:pt x="25" y="9"/>
                      <a:pt x="25" y="9"/>
                      <a:pt x="25" y="9"/>
                    </a:cubicBezTo>
                    <a:cubicBezTo>
                      <a:pt x="11" y="16"/>
                      <a:pt x="11" y="16"/>
                      <a:pt x="11" y="16"/>
                    </a:cubicBezTo>
                    <a:cubicBezTo>
                      <a:pt x="18" y="27"/>
                      <a:pt x="18" y="27"/>
                      <a:pt x="18" y="27"/>
                    </a:cubicBezTo>
                    <a:cubicBezTo>
                      <a:pt x="0" y="67"/>
                      <a:pt x="0" y="67"/>
                      <a:pt x="0" y="67"/>
                    </a:cubicBezTo>
                    <a:cubicBezTo>
                      <a:pt x="0" y="68"/>
                      <a:pt x="0" y="68"/>
                      <a:pt x="0" y="68"/>
                    </a:cubicBezTo>
                    <a:cubicBezTo>
                      <a:pt x="18" y="66"/>
                      <a:pt x="35" y="59"/>
                      <a:pt x="49" y="48"/>
                    </a:cubicBezTo>
                    <a:lnTo>
                      <a:pt x="46" y="16"/>
                    </a:lnTo>
                    <a:close/>
                  </a:path>
                </a:pathLst>
              </a:custGeom>
              <a:solidFill>
                <a:schemeClr val="bg1"/>
              </a:solidFill>
              <a:ln>
                <a:noFill/>
              </a:ln>
              <a:effectLst/>
            </p:spPr>
            <p:txBody>
              <a:bodyPr vert="horz" wrap="square" lIns="265249" tIns="132624" rIns="265249" bIns="132624" numCol="1" anchor="t" anchorCtr="0" compatLnSpc="1">
                <a:prstTxWarp prst="textNoShape">
                  <a:avLst/>
                </a:prstTxWarp>
                <a:noAutofit/>
              </a:bodyPr>
              <a:lstStyle/>
              <a:p>
                <a:endParaRPr lang="en-US" sz="5221"/>
              </a:p>
            </p:txBody>
          </p:sp>
          <p:sp>
            <p:nvSpPr>
              <p:cNvPr id="39" name="Freeform 219">
                <a:extLst>
                  <a:ext uri="{FF2B5EF4-FFF2-40B4-BE49-F238E27FC236}">
                    <a16:creationId xmlns:a16="http://schemas.microsoft.com/office/drawing/2014/main" id="{6D61FEFA-5D4A-4443-9AF8-5E52D4BC16E8}"/>
                  </a:ext>
                </a:extLst>
              </p:cNvPr>
              <p:cNvSpPr>
                <a:spLocks/>
              </p:cNvSpPr>
              <p:nvPr/>
            </p:nvSpPr>
            <p:spPr bwMode="auto">
              <a:xfrm>
                <a:off x="4800138" y="2278460"/>
                <a:ext cx="289427" cy="414847"/>
              </a:xfrm>
              <a:custGeom>
                <a:avLst/>
                <a:gdLst>
                  <a:gd name="T0" fmla="*/ 30 w 48"/>
                  <a:gd name="T1" fmla="*/ 27 h 68"/>
                  <a:gd name="T2" fmla="*/ 37 w 48"/>
                  <a:gd name="T3" fmla="*/ 16 h 68"/>
                  <a:gd name="T4" fmla="*/ 23 w 48"/>
                  <a:gd name="T5" fmla="*/ 9 h 68"/>
                  <a:gd name="T6" fmla="*/ 33 w 48"/>
                  <a:gd name="T7" fmla="*/ 1 h 68"/>
                  <a:gd name="T8" fmla="*/ 19 w 48"/>
                  <a:gd name="T9" fmla="*/ 1 h 68"/>
                  <a:gd name="T10" fmla="*/ 19 w 48"/>
                  <a:gd name="T11" fmla="*/ 1 h 68"/>
                  <a:gd name="T12" fmla="*/ 3 w 48"/>
                  <a:gd name="T13" fmla="*/ 16 h 68"/>
                  <a:gd name="T14" fmla="*/ 0 w 48"/>
                  <a:gd name="T15" fmla="*/ 48 h 68"/>
                  <a:gd name="T16" fmla="*/ 48 w 48"/>
                  <a:gd name="T17" fmla="*/ 68 h 68"/>
                  <a:gd name="T18" fmla="*/ 48 w 48"/>
                  <a:gd name="T19" fmla="*/ 67 h 68"/>
                  <a:gd name="T20" fmla="*/ 30 w 48"/>
                  <a:gd name="T21" fmla="*/ 27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8" h="68">
                    <a:moveTo>
                      <a:pt x="30" y="27"/>
                    </a:moveTo>
                    <a:cubicBezTo>
                      <a:pt x="37" y="16"/>
                      <a:pt x="37" y="16"/>
                      <a:pt x="37" y="16"/>
                    </a:cubicBezTo>
                    <a:cubicBezTo>
                      <a:pt x="23" y="9"/>
                      <a:pt x="23" y="9"/>
                      <a:pt x="23" y="9"/>
                    </a:cubicBezTo>
                    <a:cubicBezTo>
                      <a:pt x="33" y="1"/>
                      <a:pt x="33" y="1"/>
                      <a:pt x="33" y="1"/>
                    </a:cubicBezTo>
                    <a:cubicBezTo>
                      <a:pt x="25" y="1"/>
                      <a:pt x="19" y="1"/>
                      <a:pt x="19" y="1"/>
                    </a:cubicBezTo>
                    <a:cubicBezTo>
                      <a:pt x="19" y="1"/>
                      <a:pt x="19" y="1"/>
                      <a:pt x="19" y="1"/>
                    </a:cubicBezTo>
                    <a:cubicBezTo>
                      <a:pt x="11" y="0"/>
                      <a:pt x="4" y="7"/>
                      <a:pt x="3" y="16"/>
                    </a:cubicBezTo>
                    <a:cubicBezTo>
                      <a:pt x="0" y="48"/>
                      <a:pt x="0" y="48"/>
                      <a:pt x="0" y="48"/>
                    </a:cubicBezTo>
                    <a:cubicBezTo>
                      <a:pt x="14" y="59"/>
                      <a:pt x="30" y="66"/>
                      <a:pt x="48" y="68"/>
                    </a:cubicBezTo>
                    <a:cubicBezTo>
                      <a:pt x="48" y="67"/>
                      <a:pt x="48" y="67"/>
                      <a:pt x="48" y="67"/>
                    </a:cubicBezTo>
                    <a:lnTo>
                      <a:pt x="30" y="27"/>
                    </a:lnTo>
                    <a:close/>
                  </a:path>
                </a:pathLst>
              </a:custGeom>
              <a:solidFill>
                <a:schemeClr val="bg1"/>
              </a:solidFill>
              <a:ln>
                <a:noFill/>
              </a:ln>
              <a:effectLst/>
            </p:spPr>
            <p:txBody>
              <a:bodyPr vert="horz" wrap="square" lIns="265249" tIns="132624" rIns="265249" bIns="132624" numCol="1" anchor="t" anchorCtr="0" compatLnSpc="1">
                <a:prstTxWarp prst="textNoShape">
                  <a:avLst/>
                </a:prstTxWarp>
                <a:noAutofit/>
              </a:bodyPr>
              <a:lstStyle/>
              <a:p>
                <a:endParaRPr lang="en-US" sz="5221"/>
              </a:p>
            </p:txBody>
          </p:sp>
          <p:sp>
            <p:nvSpPr>
              <p:cNvPr id="40" name="Freeform 220">
                <a:extLst>
                  <a:ext uri="{FF2B5EF4-FFF2-40B4-BE49-F238E27FC236}">
                    <a16:creationId xmlns:a16="http://schemas.microsoft.com/office/drawing/2014/main" id="{8294AB24-2455-4564-803C-2E2E2CE6C139}"/>
                  </a:ext>
                </a:extLst>
              </p:cNvPr>
              <p:cNvSpPr>
                <a:spLocks/>
              </p:cNvSpPr>
              <p:nvPr/>
            </p:nvSpPr>
            <p:spPr bwMode="auto">
              <a:xfrm>
                <a:off x="5089567" y="2278462"/>
                <a:ext cx="110950" cy="91653"/>
              </a:xfrm>
              <a:custGeom>
                <a:avLst/>
                <a:gdLst>
                  <a:gd name="T0" fmla="*/ 20 w 23"/>
                  <a:gd name="T1" fmla="*/ 18 h 19"/>
                  <a:gd name="T2" fmla="*/ 20 w 23"/>
                  <a:gd name="T3" fmla="*/ 19 h 19"/>
                  <a:gd name="T4" fmla="*/ 23 w 23"/>
                  <a:gd name="T5" fmla="*/ 15 h 19"/>
                  <a:gd name="T6" fmla="*/ 19 w 23"/>
                  <a:gd name="T7" fmla="*/ 0 h 19"/>
                  <a:gd name="T8" fmla="*/ 5 w 23"/>
                  <a:gd name="T9" fmla="*/ 0 h 19"/>
                  <a:gd name="T10" fmla="*/ 0 w 23"/>
                  <a:gd name="T11" fmla="*/ 15 h 19"/>
                  <a:gd name="T12" fmla="*/ 4 w 23"/>
                  <a:gd name="T13" fmla="*/ 19 h 19"/>
                  <a:gd name="T14" fmla="*/ 4 w 23"/>
                  <a:gd name="T15" fmla="*/ 18 h 19"/>
                  <a:gd name="T16" fmla="*/ 20 w 23"/>
                  <a:gd name="T17" fmla="*/ 18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 h="19">
                    <a:moveTo>
                      <a:pt x="20" y="18"/>
                    </a:moveTo>
                    <a:lnTo>
                      <a:pt x="20" y="19"/>
                    </a:lnTo>
                    <a:lnTo>
                      <a:pt x="23" y="15"/>
                    </a:lnTo>
                    <a:lnTo>
                      <a:pt x="19" y="0"/>
                    </a:lnTo>
                    <a:lnTo>
                      <a:pt x="5" y="0"/>
                    </a:lnTo>
                    <a:lnTo>
                      <a:pt x="0" y="15"/>
                    </a:lnTo>
                    <a:lnTo>
                      <a:pt x="4" y="19"/>
                    </a:lnTo>
                    <a:lnTo>
                      <a:pt x="4" y="18"/>
                    </a:lnTo>
                    <a:lnTo>
                      <a:pt x="20" y="18"/>
                    </a:lnTo>
                    <a:close/>
                  </a:path>
                </a:pathLst>
              </a:custGeom>
              <a:solidFill>
                <a:schemeClr val="bg1"/>
              </a:solidFill>
              <a:ln>
                <a:noFill/>
              </a:ln>
              <a:effectLst/>
            </p:spPr>
            <p:txBody>
              <a:bodyPr vert="horz" wrap="square" lIns="265249" tIns="132624" rIns="265249" bIns="132624" numCol="1" anchor="t" anchorCtr="0" compatLnSpc="1">
                <a:prstTxWarp prst="textNoShape">
                  <a:avLst/>
                </a:prstTxWarp>
                <a:noAutofit/>
              </a:bodyPr>
              <a:lstStyle/>
              <a:p>
                <a:endParaRPr lang="en-US" sz="5221"/>
              </a:p>
            </p:txBody>
          </p:sp>
          <p:sp>
            <p:nvSpPr>
              <p:cNvPr id="41" name="Freeform 221">
                <a:extLst>
                  <a:ext uri="{FF2B5EF4-FFF2-40B4-BE49-F238E27FC236}">
                    <a16:creationId xmlns:a16="http://schemas.microsoft.com/office/drawing/2014/main" id="{453B3C5C-EFF7-4914-BA7B-1F1CAE6F764F}"/>
                  </a:ext>
                </a:extLst>
              </p:cNvPr>
              <p:cNvSpPr>
                <a:spLocks/>
              </p:cNvSpPr>
              <p:nvPr/>
            </p:nvSpPr>
            <p:spPr bwMode="auto">
              <a:xfrm>
                <a:off x="5089564" y="2365292"/>
                <a:ext cx="115772" cy="328020"/>
              </a:xfrm>
              <a:custGeom>
                <a:avLst/>
                <a:gdLst>
                  <a:gd name="T0" fmla="*/ 16 w 19"/>
                  <a:gd name="T1" fmla="*/ 1 h 54"/>
                  <a:gd name="T2" fmla="*/ 16 w 19"/>
                  <a:gd name="T3" fmla="*/ 0 h 54"/>
                  <a:gd name="T4" fmla="*/ 3 w 19"/>
                  <a:gd name="T5" fmla="*/ 0 h 54"/>
                  <a:gd name="T6" fmla="*/ 3 w 19"/>
                  <a:gd name="T7" fmla="*/ 1 h 54"/>
                  <a:gd name="T8" fmla="*/ 0 w 19"/>
                  <a:gd name="T9" fmla="*/ 53 h 54"/>
                  <a:gd name="T10" fmla="*/ 0 w 19"/>
                  <a:gd name="T11" fmla="*/ 54 h 54"/>
                  <a:gd name="T12" fmla="*/ 9 w 19"/>
                  <a:gd name="T13" fmla="*/ 54 h 54"/>
                  <a:gd name="T14" fmla="*/ 19 w 19"/>
                  <a:gd name="T15" fmla="*/ 54 h 54"/>
                  <a:gd name="T16" fmla="*/ 19 w 19"/>
                  <a:gd name="T17" fmla="*/ 53 h 54"/>
                  <a:gd name="T18" fmla="*/ 16 w 19"/>
                  <a:gd name="T19" fmla="*/ 1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 h="54">
                    <a:moveTo>
                      <a:pt x="16" y="1"/>
                    </a:moveTo>
                    <a:cubicBezTo>
                      <a:pt x="16" y="0"/>
                      <a:pt x="16" y="0"/>
                      <a:pt x="16" y="0"/>
                    </a:cubicBezTo>
                    <a:cubicBezTo>
                      <a:pt x="3" y="0"/>
                      <a:pt x="3" y="0"/>
                      <a:pt x="3" y="0"/>
                    </a:cubicBezTo>
                    <a:cubicBezTo>
                      <a:pt x="3" y="1"/>
                      <a:pt x="3" y="1"/>
                      <a:pt x="3" y="1"/>
                    </a:cubicBezTo>
                    <a:cubicBezTo>
                      <a:pt x="0" y="53"/>
                      <a:pt x="0" y="53"/>
                      <a:pt x="0" y="53"/>
                    </a:cubicBezTo>
                    <a:cubicBezTo>
                      <a:pt x="0" y="54"/>
                      <a:pt x="0" y="54"/>
                      <a:pt x="0" y="54"/>
                    </a:cubicBezTo>
                    <a:cubicBezTo>
                      <a:pt x="3" y="54"/>
                      <a:pt x="6" y="54"/>
                      <a:pt x="9" y="54"/>
                    </a:cubicBezTo>
                    <a:cubicBezTo>
                      <a:pt x="13" y="54"/>
                      <a:pt x="16" y="54"/>
                      <a:pt x="19" y="54"/>
                    </a:cubicBezTo>
                    <a:cubicBezTo>
                      <a:pt x="19" y="53"/>
                      <a:pt x="19" y="53"/>
                      <a:pt x="19" y="53"/>
                    </a:cubicBezTo>
                    <a:lnTo>
                      <a:pt x="16" y="1"/>
                    </a:lnTo>
                    <a:close/>
                  </a:path>
                </a:pathLst>
              </a:custGeom>
              <a:solidFill>
                <a:schemeClr val="bg1"/>
              </a:solidFill>
              <a:ln>
                <a:noFill/>
              </a:ln>
              <a:effectLst/>
            </p:spPr>
            <p:txBody>
              <a:bodyPr vert="horz" wrap="square" lIns="265249" tIns="132624" rIns="265249" bIns="132624" numCol="1" anchor="t" anchorCtr="0" compatLnSpc="1">
                <a:prstTxWarp prst="textNoShape">
                  <a:avLst/>
                </a:prstTxWarp>
                <a:noAutofit/>
              </a:bodyPr>
              <a:lstStyle/>
              <a:p>
                <a:endParaRPr lang="en-US" sz="5221"/>
              </a:p>
            </p:txBody>
          </p:sp>
          <p:sp>
            <p:nvSpPr>
              <p:cNvPr id="42" name="Freeform 222">
                <a:extLst>
                  <a:ext uri="{FF2B5EF4-FFF2-40B4-BE49-F238E27FC236}">
                    <a16:creationId xmlns:a16="http://schemas.microsoft.com/office/drawing/2014/main" id="{D808773F-7E67-48D9-8C4F-BD641E25B8D9}"/>
                  </a:ext>
                </a:extLst>
              </p:cNvPr>
              <p:cNvSpPr>
                <a:spLocks/>
              </p:cNvSpPr>
              <p:nvPr/>
            </p:nvSpPr>
            <p:spPr bwMode="auto">
              <a:xfrm>
                <a:off x="4419055" y="2133747"/>
                <a:ext cx="1418201" cy="728397"/>
              </a:xfrm>
              <a:custGeom>
                <a:avLst/>
                <a:gdLst>
                  <a:gd name="T0" fmla="*/ 120 w 234"/>
                  <a:gd name="T1" fmla="*/ 120 h 120"/>
                  <a:gd name="T2" fmla="*/ 0 w 234"/>
                  <a:gd name="T3" fmla="*/ 0 h 120"/>
                  <a:gd name="T4" fmla="*/ 30 w 234"/>
                  <a:gd name="T5" fmla="*/ 0 h 120"/>
                  <a:gd name="T6" fmla="*/ 120 w 234"/>
                  <a:gd name="T7" fmla="*/ 90 h 120"/>
                  <a:gd name="T8" fmla="*/ 206 w 234"/>
                  <a:gd name="T9" fmla="*/ 28 h 120"/>
                  <a:gd name="T10" fmla="*/ 234 w 234"/>
                  <a:gd name="T11" fmla="*/ 38 h 120"/>
                  <a:gd name="T12" fmla="*/ 120 w 234"/>
                  <a:gd name="T13" fmla="*/ 120 h 120"/>
                </a:gdLst>
                <a:ahLst/>
                <a:cxnLst>
                  <a:cxn ang="0">
                    <a:pos x="T0" y="T1"/>
                  </a:cxn>
                  <a:cxn ang="0">
                    <a:pos x="T2" y="T3"/>
                  </a:cxn>
                  <a:cxn ang="0">
                    <a:pos x="T4" y="T5"/>
                  </a:cxn>
                  <a:cxn ang="0">
                    <a:pos x="T6" y="T7"/>
                  </a:cxn>
                  <a:cxn ang="0">
                    <a:pos x="T8" y="T9"/>
                  </a:cxn>
                  <a:cxn ang="0">
                    <a:pos x="T10" y="T11"/>
                  </a:cxn>
                  <a:cxn ang="0">
                    <a:pos x="T12" y="T13"/>
                  </a:cxn>
                </a:cxnLst>
                <a:rect l="0" t="0" r="r" b="b"/>
                <a:pathLst>
                  <a:path w="234" h="120">
                    <a:moveTo>
                      <a:pt x="120" y="120"/>
                    </a:moveTo>
                    <a:cubicBezTo>
                      <a:pt x="54" y="120"/>
                      <a:pt x="0" y="66"/>
                      <a:pt x="0" y="0"/>
                    </a:cubicBezTo>
                    <a:cubicBezTo>
                      <a:pt x="30" y="0"/>
                      <a:pt x="30" y="0"/>
                      <a:pt x="30" y="0"/>
                    </a:cubicBezTo>
                    <a:cubicBezTo>
                      <a:pt x="30" y="49"/>
                      <a:pt x="71" y="90"/>
                      <a:pt x="120" y="90"/>
                    </a:cubicBezTo>
                    <a:cubicBezTo>
                      <a:pt x="159" y="90"/>
                      <a:pt x="194" y="65"/>
                      <a:pt x="206" y="28"/>
                    </a:cubicBezTo>
                    <a:cubicBezTo>
                      <a:pt x="234" y="38"/>
                      <a:pt x="234" y="38"/>
                      <a:pt x="234" y="38"/>
                    </a:cubicBezTo>
                    <a:cubicBezTo>
                      <a:pt x="218" y="87"/>
                      <a:pt x="172" y="120"/>
                      <a:pt x="120" y="120"/>
                    </a:cubicBezTo>
                    <a:close/>
                  </a:path>
                </a:pathLst>
              </a:custGeom>
              <a:solidFill>
                <a:schemeClr val="bg1"/>
              </a:solidFill>
              <a:ln>
                <a:noFill/>
              </a:ln>
              <a:effectLst/>
            </p:spPr>
            <p:txBody>
              <a:bodyPr vert="horz" wrap="square" lIns="265249" tIns="132624" rIns="265249" bIns="132624" numCol="1" anchor="t" anchorCtr="0" compatLnSpc="1">
                <a:prstTxWarp prst="textNoShape">
                  <a:avLst/>
                </a:prstTxWarp>
                <a:noAutofit/>
              </a:bodyPr>
              <a:lstStyle/>
              <a:p>
                <a:endParaRPr lang="en-US" sz="5221"/>
              </a:p>
            </p:txBody>
          </p:sp>
          <p:sp>
            <p:nvSpPr>
              <p:cNvPr id="43" name="Freeform 223">
                <a:extLst>
                  <a:ext uri="{FF2B5EF4-FFF2-40B4-BE49-F238E27FC236}">
                    <a16:creationId xmlns:a16="http://schemas.microsoft.com/office/drawing/2014/main" id="{6521981F-A881-4181-88BE-BAD89AF48026}"/>
                  </a:ext>
                </a:extLst>
              </p:cNvPr>
              <p:cNvSpPr>
                <a:spLocks/>
              </p:cNvSpPr>
              <p:nvPr/>
            </p:nvSpPr>
            <p:spPr bwMode="auto">
              <a:xfrm>
                <a:off x="4303281" y="1964916"/>
                <a:ext cx="414847" cy="207425"/>
              </a:xfrm>
              <a:custGeom>
                <a:avLst/>
                <a:gdLst>
                  <a:gd name="T0" fmla="*/ 86 w 86"/>
                  <a:gd name="T1" fmla="*/ 43 h 43"/>
                  <a:gd name="T2" fmla="*/ 43 w 86"/>
                  <a:gd name="T3" fmla="*/ 0 h 43"/>
                  <a:gd name="T4" fmla="*/ 0 w 86"/>
                  <a:gd name="T5" fmla="*/ 43 h 43"/>
                  <a:gd name="T6" fmla="*/ 86 w 86"/>
                  <a:gd name="T7" fmla="*/ 43 h 43"/>
                </a:gdLst>
                <a:ahLst/>
                <a:cxnLst>
                  <a:cxn ang="0">
                    <a:pos x="T0" y="T1"/>
                  </a:cxn>
                  <a:cxn ang="0">
                    <a:pos x="T2" y="T3"/>
                  </a:cxn>
                  <a:cxn ang="0">
                    <a:pos x="T4" y="T5"/>
                  </a:cxn>
                  <a:cxn ang="0">
                    <a:pos x="T6" y="T7"/>
                  </a:cxn>
                </a:cxnLst>
                <a:rect l="0" t="0" r="r" b="b"/>
                <a:pathLst>
                  <a:path w="86" h="43">
                    <a:moveTo>
                      <a:pt x="86" y="43"/>
                    </a:moveTo>
                    <a:lnTo>
                      <a:pt x="43" y="0"/>
                    </a:lnTo>
                    <a:lnTo>
                      <a:pt x="0" y="43"/>
                    </a:lnTo>
                    <a:lnTo>
                      <a:pt x="86" y="43"/>
                    </a:lnTo>
                    <a:close/>
                  </a:path>
                </a:pathLst>
              </a:custGeom>
              <a:solidFill>
                <a:schemeClr val="bg1"/>
              </a:solidFill>
              <a:ln>
                <a:noFill/>
              </a:ln>
              <a:effectLst/>
            </p:spPr>
            <p:txBody>
              <a:bodyPr vert="horz" wrap="square" lIns="265249" tIns="132624" rIns="265249" bIns="132624" numCol="1" anchor="t" anchorCtr="0" compatLnSpc="1">
                <a:prstTxWarp prst="textNoShape">
                  <a:avLst/>
                </a:prstTxWarp>
                <a:noAutofit/>
              </a:bodyPr>
              <a:lstStyle/>
              <a:p>
                <a:endParaRPr lang="en-US" sz="5221"/>
              </a:p>
            </p:txBody>
          </p:sp>
          <p:sp>
            <p:nvSpPr>
              <p:cNvPr id="44" name="Freeform 224">
                <a:extLst>
                  <a:ext uri="{FF2B5EF4-FFF2-40B4-BE49-F238E27FC236}">
                    <a16:creationId xmlns:a16="http://schemas.microsoft.com/office/drawing/2014/main" id="{E2E4F627-F9F0-406D-8C8D-A7B8E7E059B8}"/>
                  </a:ext>
                </a:extLst>
              </p:cNvPr>
              <p:cNvSpPr>
                <a:spLocks/>
              </p:cNvSpPr>
              <p:nvPr/>
            </p:nvSpPr>
            <p:spPr bwMode="auto">
              <a:xfrm>
                <a:off x="4462470" y="1410180"/>
                <a:ext cx="1413378" cy="723573"/>
              </a:xfrm>
              <a:custGeom>
                <a:avLst/>
                <a:gdLst>
                  <a:gd name="T0" fmla="*/ 234 w 234"/>
                  <a:gd name="T1" fmla="*/ 120 h 120"/>
                  <a:gd name="T2" fmla="*/ 204 w 234"/>
                  <a:gd name="T3" fmla="*/ 120 h 120"/>
                  <a:gd name="T4" fmla="*/ 114 w 234"/>
                  <a:gd name="T5" fmla="*/ 29 h 120"/>
                  <a:gd name="T6" fmla="*/ 28 w 234"/>
                  <a:gd name="T7" fmla="*/ 91 h 120"/>
                  <a:gd name="T8" fmla="*/ 0 w 234"/>
                  <a:gd name="T9" fmla="*/ 82 h 120"/>
                  <a:gd name="T10" fmla="*/ 114 w 234"/>
                  <a:gd name="T11" fmla="*/ 0 h 120"/>
                  <a:gd name="T12" fmla="*/ 234 w 234"/>
                  <a:gd name="T13" fmla="*/ 120 h 120"/>
                </a:gdLst>
                <a:ahLst/>
                <a:cxnLst>
                  <a:cxn ang="0">
                    <a:pos x="T0" y="T1"/>
                  </a:cxn>
                  <a:cxn ang="0">
                    <a:pos x="T2" y="T3"/>
                  </a:cxn>
                  <a:cxn ang="0">
                    <a:pos x="T4" y="T5"/>
                  </a:cxn>
                  <a:cxn ang="0">
                    <a:pos x="T6" y="T7"/>
                  </a:cxn>
                  <a:cxn ang="0">
                    <a:pos x="T8" y="T9"/>
                  </a:cxn>
                  <a:cxn ang="0">
                    <a:pos x="T10" y="T11"/>
                  </a:cxn>
                  <a:cxn ang="0">
                    <a:pos x="T12" y="T13"/>
                  </a:cxn>
                </a:cxnLst>
                <a:rect l="0" t="0" r="r" b="b"/>
                <a:pathLst>
                  <a:path w="234" h="120">
                    <a:moveTo>
                      <a:pt x="234" y="120"/>
                    </a:moveTo>
                    <a:cubicBezTo>
                      <a:pt x="204" y="120"/>
                      <a:pt x="204" y="120"/>
                      <a:pt x="204" y="120"/>
                    </a:cubicBezTo>
                    <a:cubicBezTo>
                      <a:pt x="204" y="70"/>
                      <a:pt x="164" y="29"/>
                      <a:pt x="114" y="29"/>
                    </a:cubicBezTo>
                    <a:cubicBezTo>
                      <a:pt x="75" y="29"/>
                      <a:pt x="40" y="54"/>
                      <a:pt x="28" y="91"/>
                    </a:cubicBezTo>
                    <a:cubicBezTo>
                      <a:pt x="0" y="82"/>
                      <a:pt x="0" y="82"/>
                      <a:pt x="0" y="82"/>
                    </a:cubicBezTo>
                    <a:cubicBezTo>
                      <a:pt x="16" y="33"/>
                      <a:pt x="62" y="0"/>
                      <a:pt x="114" y="0"/>
                    </a:cubicBezTo>
                    <a:cubicBezTo>
                      <a:pt x="180" y="0"/>
                      <a:pt x="234" y="54"/>
                      <a:pt x="234" y="120"/>
                    </a:cubicBezTo>
                    <a:close/>
                  </a:path>
                </a:pathLst>
              </a:custGeom>
              <a:solidFill>
                <a:schemeClr val="bg1"/>
              </a:solidFill>
              <a:ln>
                <a:noFill/>
              </a:ln>
              <a:effectLst/>
            </p:spPr>
            <p:txBody>
              <a:bodyPr vert="horz" wrap="square" lIns="265249" tIns="132624" rIns="265249" bIns="132624" numCol="1" anchor="t" anchorCtr="0" compatLnSpc="1">
                <a:prstTxWarp prst="textNoShape">
                  <a:avLst/>
                </a:prstTxWarp>
                <a:noAutofit/>
              </a:bodyPr>
              <a:lstStyle/>
              <a:p>
                <a:endParaRPr lang="en-US" sz="5221"/>
              </a:p>
            </p:txBody>
          </p:sp>
          <p:sp>
            <p:nvSpPr>
              <p:cNvPr id="45" name="Freeform 225">
                <a:extLst>
                  <a:ext uri="{FF2B5EF4-FFF2-40B4-BE49-F238E27FC236}">
                    <a16:creationId xmlns:a16="http://schemas.microsoft.com/office/drawing/2014/main" id="{0701EF59-218A-4CC0-81A6-2A4A0681AA41}"/>
                  </a:ext>
                </a:extLst>
              </p:cNvPr>
              <p:cNvSpPr>
                <a:spLocks/>
              </p:cNvSpPr>
              <p:nvPr/>
            </p:nvSpPr>
            <p:spPr bwMode="auto">
              <a:xfrm>
                <a:off x="5581595" y="2095155"/>
                <a:ext cx="410025" cy="207425"/>
              </a:xfrm>
              <a:custGeom>
                <a:avLst/>
                <a:gdLst>
                  <a:gd name="T0" fmla="*/ 0 w 85"/>
                  <a:gd name="T1" fmla="*/ 0 h 43"/>
                  <a:gd name="T2" fmla="*/ 43 w 85"/>
                  <a:gd name="T3" fmla="*/ 43 h 43"/>
                  <a:gd name="T4" fmla="*/ 85 w 85"/>
                  <a:gd name="T5" fmla="*/ 0 h 43"/>
                  <a:gd name="T6" fmla="*/ 0 w 85"/>
                  <a:gd name="T7" fmla="*/ 0 h 43"/>
                </a:gdLst>
                <a:ahLst/>
                <a:cxnLst>
                  <a:cxn ang="0">
                    <a:pos x="T0" y="T1"/>
                  </a:cxn>
                  <a:cxn ang="0">
                    <a:pos x="T2" y="T3"/>
                  </a:cxn>
                  <a:cxn ang="0">
                    <a:pos x="T4" y="T5"/>
                  </a:cxn>
                  <a:cxn ang="0">
                    <a:pos x="T6" y="T7"/>
                  </a:cxn>
                </a:cxnLst>
                <a:rect l="0" t="0" r="r" b="b"/>
                <a:pathLst>
                  <a:path w="85" h="43">
                    <a:moveTo>
                      <a:pt x="0" y="0"/>
                    </a:moveTo>
                    <a:lnTo>
                      <a:pt x="43" y="43"/>
                    </a:lnTo>
                    <a:lnTo>
                      <a:pt x="85" y="0"/>
                    </a:lnTo>
                    <a:lnTo>
                      <a:pt x="0" y="0"/>
                    </a:lnTo>
                    <a:close/>
                  </a:path>
                </a:pathLst>
              </a:custGeom>
              <a:solidFill>
                <a:schemeClr val="bg1"/>
              </a:solidFill>
              <a:ln>
                <a:noFill/>
              </a:ln>
              <a:effectLst/>
            </p:spPr>
            <p:txBody>
              <a:bodyPr vert="horz" wrap="square" lIns="265249" tIns="132624" rIns="265249" bIns="132624" numCol="1" anchor="t" anchorCtr="0" compatLnSpc="1">
                <a:prstTxWarp prst="textNoShape">
                  <a:avLst/>
                </a:prstTxWarp>
                <a:noAutofit/>
              </a:bodyPr>
              <a:lstStyle/>
              <a:p>
                <a:endParaRPr lang="en-US" sz="5221"/>
              </a:p>
            </p:txBody>
          </p:sp>
        </p:grpSp>
      </p:grpSp>
      <p:sp>
        <p:nvSpPr>
          <p:cNvPr id="34" name="文本框 33">
            <a:extLst>
              <a:ext uri="{FF2B5EF4-FFF2-40B4-BE49-F238E27FC236}">
                <a16:creationId xmlns:a16="http://schemas.microsoft.com/office/drawing/2014/main" id="{390AEAA2-9520-45C4-8C05-9B66C8DCDD61}"/>
              </a:ext>
            </a:extLst>
          </p:cNvPr>
          <p:cNvSpPr txBox="1"/>
          <p:nvPr/>
        </p:nvSpPr>
        <p:spPr>
          <a:xfrm>
            <a:off x="4950690" y="2177582"/>
            <a:ext cx="2290620" cy="524311"/>
          </a:xfrm>
          <a:prstGeom prst="rect">
            <a:avLst/>
          </a:prstGeom>
          <a:noFill/>
        </p:spPr>
        <p:txBody>
          <a:bodyPr wrap="square" lIns="0" tIns="0" rIns="0" bIns="0" rtlCol="0">
            <a:noAutofit/>
          </a:bodyPr>
          <a:lstStyle/>
          <a:p>
            <a:pPr algn="ctr">
              <a:lnSpc>
                <a:spcPct val="130000"/>
              </a:lnSpc>
            </a:pPr>
            <a:r>
              <a:rPr lang="zh-CN" altLang="en-US" sz="2800" dirty="0">
                <a:solidFill>
                  <a:schemeClr val="accent1"/>
                </a:solidFill>
                <a:latin typeface="+mj-ea"/>
                <a:ea typeface="+mj-ea"/>
              </a:rPr>
              <a:t>大标题</a:t>
            </a:r>
          </a:p>
        </p:txBody>
      </p:sp>
    </p:spTree>
    <p:extLst>
      <p:ext uri="{BB962C8B-B14F-4D97-AF65-F5344CB8AC3E}">
        <p14:creationId xmlns:p14="http://schemas.microsoft.com/office/powerpoint/2010/main" val="313958070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 name="Rectangle 26">
            <a:extLst>
              <a:ext uri="{FF2B5EF4-FFF2-40B4-BE49-F238E27FC236}">
                <a16:creationId xmlns:a16="http://schemas.microsoft.com/office/drawing/2014/main" id="{9163A62D-0A5E-7B9C-730F-F04BA7D7DDCB}"/>
              </a:ext>
            </a:extLst>
          </p:cNvPr>
          <p:cNvSpPr>
            <a:spLocks noChangeArrowheads="1"/>
          </p:cNvSpPr>
          <p:nvPr/>
        </p:nvSpPr>
        <p:spPr bwMode="gray">
          <a:xfrm>
            <a:off x="808418" y="4205114"/>
            <a:ext cx="2877748" cy="1326461"/>
          </a:xfrm>
          <a:prstGeom prst="rect">
            <a:avLst/>
          </a:prstGeom>
          <a:noFill/>
          <a:effectLst/>
        </p:spPr>
        <p:txBody>
          <a:bodyPr wrap="square" lIns="0" tIns="0" rIns="0" bIns="0" rtlCol="0" anchor="t">
            <a:noAutofit/>
          </a:bodyPr>
          <a:lstStyle/>
          <a:p>
            <a:pPr algn="ctr">
              <a:lnSpc>
                <a:spcPct val="130000"/>
              </a:lnSpc>
            </a:pPr>
            <a:r>
              <a:rPr lang="zh-CN" altLang="en-US" sz="1600" dirty="0">
                <a:solidFill>
                  <a:schemeClr val="tx1">
                    <a:lumMod val="75000"/>
                    <a:lumOff val="25000"/>
                  </a:schemeClr>
                </a:solidFill>
                <a:latin typeface="+mn-ea"/>
              </a:rPr>
              <a:t>这里是内容</a:t>
            </a:r>
            <a:endParaRPr lang="en-US" altLang="zh-CN" sz="1600" dirty="0">
              <a:solidFill>
                <a:schemeClr val="tx1">
                  <a:lumMod val="75000"/>
                  <a:lumOff val="25000"/>
                </a:schemeClr>
              </a:solidFill>
              <a:latin typeface="+mn-ea"/>
            </a:endParaRPr>
          </a:p>
          <a:p>
            <a:pPr algn="ctr">
              <a:lnSpc>
                <a:spcPct val="130000"/>
              </a:lnSpc>
            </a:pPr>
            <a:r>
              <a:rPr lang="zh-CN" altLang="en-US" sz="1600" dirty="0">
                <a:solidFill>
                  <a:schemeClr val="tx1">
                    <a:lumMod val="75000"/>
                    <a:lumOff val="25000"/>
                  </a:schemeClr>
                </a:solidFill>
                <a:latin typeface="+mn-ea"/>
              </a:rPr>
              <a:t>这里是内容这里是内容</a:t>
            </a:r>
            <a:endParaRPr lang="en-US" altLang="zh-CN" sz="1600" dirty="0">
              <a:solidFill>
                <a:schemeClr val="tx1">
                  <a:lumMod val="75000"/>
                  <a:lumOff val="25000"/>
                </a:schemeClr>
              </a:solidFill>
              <a:latin typeface="+mn-ea"/>
            </a:endParaRPr>
          </a:p>
          <a:p>
            <a:pPr algn="ctr">
              <a:lnSpc>
                <a:spcPct val="130000"/>
              </a:lnSpc>
            </a:pPr>
            <a:r>
              <a:rPr lang="zh-CN" altLang="en-US" sz="1600" dirty="0">
                <a:solidFill>
                  <a:schemeClr val="tx1">
                    <a:lumMod val="75000"/>
                    <a:lumOff val="25000"/>
                  </a:schemeClr>
                </a:solidFill>
                <a:latin typeface="+mn-ea"/>
              </a:rPr>
              <a:t>这里是内容这里是内容这里是内容这里是内容这里是内容</a:t>
            </a:r>
          </a:p>
        </p:txBody>
      </p:sp>
      <p:sp>
        <p:nvSpPr>
          <p:cNvPr id="2" name="标题 1">
            <a:extLst>
              <a:ext uri="{FF2B5EF4-FFF2-40B4-BE49-F238E27FC236}">
                <a16:creationId xmlns:a16="http://schemas.microsoft.com/office/drawing/2014/main" id="{22BBFD1F-8E04-47A9-A96F-34C0305BF7E4}"/>
              </a:ext>
            </a:extLst>
          </p:cNvPr>
          <p:cNvSpPr>
            <a:spLocks noGrp="1"/>
          </p:cNvSpPr>
          <p:nvPr>
            <p:ph type="title"/>
          </p:nvPr>
        </p:nvSpPr>
        <p:spPr>
          <a:xfrm>
            <a:off x="876300" y="516613"/>
            <a:ext cx="7734300" cy="487378"/>
          </a:xfrm>
        </p:spPr>
        <p:txBody>
          <a:bodyPr>
            <a:noAutofit/>
          </a:bodyPr>
          <a:lstStyle/>
          <a:p>
            <a:r>
              <a:rPr lang="zh-CN" altLang="en-US" b="0" dirty="0">
                <a:latin typeface="+mj-ea"/>
                <a:ea typeface="+mj-ea"/>
              </a:rPr>
              <a:t>章节标题</a:t>
            </a:r>
          </a:p>
        </p:txBody>
      </p:sp>
      <p:sp>
        <p:nvSpPr>
          <p:cNvPr id="5" name="文本框 4">
            <a:extLst>
              <a:ext uri="{FF2B5EF4-FFF2-40B4-BE49-F238E27FC236}">
                <a16:creationId xmlns:a16="http://schemas.microsoft.com/office/drawing/2014/main" id="{317D0C8B-78A2-44CB-A6C8-E359CD29C8A5}"/>
              </a:ext>
            </a:extLst>
          </p:cNvPr>
          <p:cNvSpPr txBox="1"/>
          <p:nvPr/>
        </p:nvSpPr>
        <p:spPr>
          <a:xfrm>
            <a:off x="199950" y="494265"/>
            <a:ext cx="412901" cy="369332"/>
          </a:xfrm>
          <a:prstGeom prst="rect">
            <a:avLst/>
          </a:prstGeom>
          <a:noFill/>
        </p:spPr>
        <p:txBody>
          <a:bodyPr wrap="square" lIns="0" tIns="0" rIns="0" bIns="0" rtlCol="0" anchor="t">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400" b="0" i="0" u="none" strike="noStrike" kern="1200" cap="none" spc="0" normalizeH="0" baseline="0" noProof="0" dirty="0">
                <a:ln>
                  <a:noFill/>
                </a:ln>
                <a:gradFill>
                  <a:gsLst>
                    <a:gs pos="0">
                      <a:schemeClr val="accent2">
                        <a:lumMod val="0"/>
                        <a:lumOff val="100000"/>
                      </a:schemeClr>
                    </a:gs>
                    <a:gs pos="80000">
                      <a:schemeClr val="accent2">
                        <a:lumMod val="20000"/>
                        <a:lumOff val="80000"/>
                      </a:schemeClr>
                    </a:gs>
                  </a:gsLst>
                  <a:lin ang="2700000" scaled="1"/>
                </a:gradFill>
                <a:effectLst/>
                <a:uLnTx/>
                <a:uFillTx/>
                <a:latin typeface="阿里巴巴普惠体 B" panose="00020600040101010101" pitchFamily="18" charset="-122"/>
                <a:ea typeface="阿里巴巴普惠体 B" panose="00020600040101010101" pitchFamily="18" charset="-122"/>
              </a:rPr>
              <a:t>04</a:t>
            </a:r>
            <a:endParaRPr kumimoji="0" lang="zh-CN" altLang="en-US" sz="2400" b="0" i="0" u="none" strike="noStrike" kern="1200" cap="none" spc="0" normalizeH="0" baseline="0" noProof="0" dirty="0">
              <a:ln>
                <a:noFill/>
              </a:ln>
              <a:gradFill>
                <a:gsLst>
                  <a:gs pos="0">
                    <a:schemeClr val="accent2">
                      <a:lumMod val="0"/>
                      <a:lumOff val="100000"/>
                    </a:schemeClr>
                  </a:gs>
                  <a:gs pos="80000">
                    <a:schemeClr val="accent2">
                      <a:lumMod val="20000"/>
                      <a:lumOff val="80000"/>
                    </a:schemeClr>
                  </a:gs>
                </a:gsLst>
                <a:lin ang="2700000" scaled="1"/>
              </a:gradFill>
              <a:effectLst/>
              <a:uLnTx/>
              <a:uFillTx/>
              <a:latin typeface="阿里巴巴普惠体 B" panose="00020600040101010101" pitchFamily="18" charset="-122"/>
              <a:ea typeface="阿里巴巴普惠体 B" panose="00020600040101010101" pitchFamily="18" charset="-122"/>
            </a:endParaRPr>
          </a:p>
        </p:txBody>
      </p:sp>
      <p:grpSp>
        <p:nvGrpSpPr>
          <p:cNvPr id="132" name="组合 131">
            <a:extLst>
              <a:ext uri="{FF2B5EF4-FFF2-40B4-BE49-F238E27FC236}">
                <a16:creationId xmlns:a16="http://schemas.microsoft.com/office/drawing/2014/main" id="{83AE06E9-622E-4191-85BD-2A004C214BE8}"/>
              </a:ext>
            </a:extLst>
          </p:cNvPr>
          <p:cNvGrpSpPr/>
          <p:nvPr>
            <p:custDataLst>
              <p:tags r:id="rId1"/>
            </p:custDataLst>
          </p:nvPr>
        </p:nvGrpSpPr>
        <p:grpSpPr>
          <a:xfrm>
            <a:off x="4061901" y="2520036"/>
            <a:ext cx="4068198" cy="3777113"/>
            <a:chOff x="4004950" y="2075536"/>
            <a:chExt cx="4068198" cy="3777113"/>
          </a:xfrm>
        </p:grpSpPr>
        <p:grpSp>
          <p:nvGrpSpPr>
            <p:cNvPr id="19" name="组合 18">
              <a:extLst>
                <a:ext uri="{FF2B5EF4-FFF2-40B4-BE49-F238E27FC236}">
                  <a16:creationId xmlns:a16="http://schemas.microsoft.com/office/drawing/2014/main" id="{3EE9F503-D7B2-46BD-AF44-C4977304BC82}"/>
                </a:ext>
              </a:extLst>
            </p:cNvPr>
            <p:cNvGrpSpPr/>
            <p:nvPr>
              <p:custDataLst>
                <p:tags r:id="rId2"/>
              </p:custDataLst>
            </p:nvPr>
          </p:nvGrpSpPr>
          <p:grpSpPr>
            <a:xfrm>
              <a:off x="4004950" y="2075536"/>
              <a:ext cx="4068198" cy="3777113"/>
              <a:chOff x="4061901" y="2075482"/>
              <a:chExt cx="4068198" cy="3777113"/>
            </a:xfrm>
          </p:grpSpPr>
          <p:sp>
            <p:nvSpPr>
              <p:cNvPr id="103" name="椭圆 102">
                <a:extLst>
                  <a:ext uri="{FF2B5EF4-FFF2-40B4-BE49-F238E27FC236}">
                    <a16:creationId xmlns:a16="http://schemas.microsoft.com/office/drawing/2014/main" id="{63651DA3-C061-4D31-9A6A-7C0B7A8FE58B}"/>
                  </a:ext>
                </a:extLst>
              </p:cNvPr>
              <p:cNvSpPr/>
              <p:nvPr>
                <p:custDataLst>
                  <p:tags r:id="rId3"/>
                </p:custDataLst>
              </p:nvPr>
            </p:nvSpPr>
            <p:spPr>
              <a:xfrm>
                <a:off x="5848400" y="3570898"/>
                <a:ext cx="2281699" cy="2281697"/>
              </a:xfrm>
              <a:prstGeom prst="ellipse">
                <a:avLst/>
              </a:prstGeom>
              <a:solidFill>
                <a:schemeClr val="bg1"/>
              </a:solidFill>
              <a:ln w="9942">
                <a:solidFill>
                  <a:schemeClr val="accent2"/>
                </a:solidFill>
              </a:ln>
              <a:effectLst>
                <a:outerShdw blurRad="159073" dist="69595" dir="2699986" algn="tl" rotWithShape="0">
                  <a:schemeClr val="accent1">
                    <a:lumMod val="90000"/>
                    <a:lumOff val="10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71583" tIns="35792" rIns="71583" bIns="35792" rtlCol="0" anchor="ctr">
                <a:noAutofit/>
              </a:bodyPr>
              <a:lstStyle/>
              <a:p>
                <a:endParaRPr lang="zh-CN" altLang="en-US" sz="1252" dirty="0">
                  <a:solidFill>
                    <a:schemeClr val="bg1"/>
                  </a:solidFill>
                  <a:latin typeface="阿里巴巴普惠体 B" panose="00020600040101010101" pitchFamily="18" charset="-122"/>
                  <a:ea typeface="阿里巴巴普惠体 B" panose="00020600040101010101" pitchFamily="18" charset="-122"/>
                </a:endParaRPr>
              </a:p>
            </p:txBody>
          </p:sp>
          <p:sp>
            <p:nvSpPr>
              <p:cNvPr id="104" name="椭圆 103">
                <a:extLst>
                  <a:ext uri="{FF2B5EF4-FFF2-40B4-BE49-F238E27FC236}">
                    <a16:creationId xmlns:a16="http://schemas.microsoft.com/office/drawing/2014/main" id="{9CA17145-EDD2-4F54-84FC-A80919C598E0}"/>
                  </a:ext>
                </a:extLst>
              </p:cNvPr>
              <p:cNvSpPr/>
              <p:nvPr>
                <p:custDataLst>
                  <p:tags r:id="rId4"/>
                </p:custDataLst>
              </p:nvPr>
            </p:nvSpPr>
            <p:spPr>
              <a:xfrm>
                <a:off x="4061901" y="3570896"/>
                <a:ext cx="2281699" cy="2281697"/>
              </a:xfrm>
              <a:prstGeom prst="ellipse">
                <a:avLst/>
              </a:prstGeom>
              <a:solidFill>
                <a:schemeClr val="bg1"/>
              </a:solidFill>
              <a:ln w="9942">
                <a:solidFill>
                  <a:schemeClr val="accent2"/>
                </a:solidFill>
              </a:ln>
              <a:effectLst>
                <a:outerShdw blurRad="159073" dist="69595" dir="2699986" algn="tl" rotWithShape="0">
                  <a:schemeClr val="accent1">
                    <a:lumMod val="90000"/>
                    <a:lumOff val="10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71583" tIns="35792" rIns="71583" bIns="35792" rtlCol="0" anchor="ctr">
                <a:noAutofit/>
              </a:bodyPr>
              <a:lstStyle/>
              <a:p>
                <a:endParaRPr lang="zh-CN" altLang="en-US" sz="1252" dirty="0">
                  <a:solidFill>
                    <a:schemeClr val="bg1"/>
                  </a:solidFill>
                  <a:latin typeface="阿里巴巴普惠体 B" panose="00020600040101010101" pitchFamily="18" charset="-122"/>
                  <a:ea typeface="阿里巴巴普惠体 B" panose="00020600040101010101" pitchFamily="18" charset="-122"/>
                </a:endParaRPr>
              </a:p>
            </p:txBody>
          </p:sp>
          <p:sp>
            <p:nvSpPr>
              <p:cNvPr id="105" name="椭圆 104">
                <a:extLst>
                  <a:ext uri="{FF2B5EF4-FFF2-40B4-BE49-F238E27FC236}">
                    <a16:creationId xmlns:a16="http://schemas.microsoft.com/office/drawing/2014/main" id="{3A7109C7-B5DB-44EA-9FD8-8F37EE2340B2}"/>
                  </a:ext>
                </a:extLst>
              </p:cNvPr>
              <p:cNvSpPr/>
              <p:nvPr>
                <p:custDataLst>
                  <p:tags r:id="rId5"/>
                </p:custDataLst>
              </p:nvPr>
            </p:nvSpPr>
            <p:spPr>
              <a:xfrm>
                <a:off x="4944919" y="2075482"/>
                <a:ext cx="2281699" cy="2281697"/>
              </a:xfrm>
              <a:prstGeom prst="ellipse">
                <a:avLst/>
              </a:prstGeom>
              <a:solidFill>
                <a:schemeClr val="bg1"/>
              </a:solidFill>
              <a:ln w="9942">
                <a:solidFill>
                  <a:schemeClr val="accent2"/>
                </a:solidFill>
              </a:ln>
              <a:effectLst>
                <a:outerShdw blurRad="159073" dist="69595" dir="2699986" algn="tl" rotWithShape="0">
                  <a:schemeClr val="accent1">
                    <a:lumMod val="90000"/>
                    <a:lumOff val="10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71583" tIns="35792" rIns="71583" bIns="35792" rtlCol="0" anchor="ctr">
                <a:noAutofit/>
              </a:bodyPr>
              <a:lstStyle/>
              <a:p>
                <a:pPr algn="l"/>
                <a:endParaRPr lang="zh-CN" altLang="en-US" sz="1252" dirty="0">
                  <a:solidFill>
                    <a:schemeClr val="bg1"/>
                  </a:solidFill>
                  <a:latin typeface="阿里巴巴普惠体 B" panose="00020600040101010101" pitchFamily="18" charset="-122"/>
                  <a:ea typeface="阿里巴巴普惠体 B" panose="00020600040101010101" pitchFamily="18" charset="-122"/>
                </a:endParaRPr>
              </a:p>
            </p:txBody>
          </p:sp>
        </p:grpSp>
        <p:sp>
          <p:nvSpPr>
            <p:cNvPr id="106" name="椭圆 105">
              <a:extLst>
                <a:ext uri="{FF2B5EF4-FFF2-40B4-BE49-F238E27FC236}">
                  <a16:creationId xmlns:a16="http://schemas.microsoft.com/office/drawing/2014/main" id="{4800215D-AA33-4DEC-A836-CD97BDFA1CF5}"/>
                </a:ext>
              </a:extLst>
            </p:cNvPr>
            <p:cNvSpPr/>
            <p:nvPr/>
          </p:nvSpPr>
          <p:spPr>
            <a:xfrm>
              <a:off x="4998696" y="2923739"/>
              <a:ext cx="2080710" cy="2080708"/>
            </a:xfrm>
            <a:prstGeom prst="ellipse">
              <a:avLst/>
            </a:prstGeom>
            <a:solidFill>
              <a:schemeClr val="accent1">
                <a:lumMod val="90000"/>
                <a:lumOff val="10000"/>
              </a:schemeClr>
            </a:solidFill>
            <a:ln w="9942">
              <a:solidFill>
                <a:schemeClr val="accent2"/>
              </a:solidFill>
            </a:ln>
            <a:effectLst>
              <a:outerShdw blurRad="159073" dist="69595" dir="2699986" algn="tl" rotWithShape="0">
                <a:schemeClr val="accent1">
                  <a:lumMod val="90000"/>
                  <a:lumOff val="10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71583" tIns="35792" rIns="71583" bIns="35792" rtlCol="0" anchor="ctr">
              <a:noAutofit/>
            </a:bodyPr>
            <a:lstStyle/>
            <a:p>
              <a:endParaRPr lang="zh-CN" altLang="en-US" sz="1252" dirty="0">
                <a:solidFill>
                  <a:schemeClr val="bg1"/>
                </a:solidFill>
                <a:latin typeface="阿里巴巴普惠体 B" panose="00020600040101010101" pitchFamily="18" charset="-122"/>
                <a:ea typeface="阿里巴巴普惠体 B" panose="00020600040101010101" pitchFamily="18" charset="-122"/>
              </a:endParaRPr>
            </a:p>
          </p:txBody>
        </p:sp>
      </p:grpSp>
      <p:grpSp>
        <p:nvGrpSpPr>
          <p:cNvPr id="137" name="组合 136">
            <a:extLst>
              <a:ext uri="{FF2B5EF4-FFF2-40B4-BE49-F238E27FC236}">
                <a16:creationId xmlns:a16="http://schemas.microsoft.com/office/drawing/2014/main" id="{D525672E-C220-4EAA-9BE2-57FFB4A77921}"/>
              </a:ext>
            </a:extLst>
          </p:cNvPr>
          <p:cNvGrpSpPr/>
          <p:nvPr/>
        </p:nvGrpSpPr>
        <p:grpSpPr>
          <a:xfrm rot="16200000" flipH="1">
            <a:off x="5943217" y="2659581"/>
            <a:ext cx="305566" cy="268585"/>
            <a:chOff x="2422623" y="4979650"/>
            <a:chExt cx="305566" cy="268585"/>
          </a:xfrm>
        </p:grpSpPr>
        <p:sp>
          <p:nvSpPr>
            <p:cNvPr id="138" name="图形 2169">
              <a:extLst>
                <a:ext uri="{FF2B5EF4-FFF2-40B4-BE49-F238E27FC236}">
                  <a16:creationId xmlns:a16="http://schemas.microsoft.com/office/drawing/2014/main" id="{C01807BD-BADF-4DCC-B0CB-D5345BEBA77E}"/>
                </a:ext>
              </a:extLst>
            </p:cNvPr>
            <p:cNvSpPr/>
            <p:nvPr/>
          </p:nvSpPr>
          <p:spPr>
            <a:xfrm flipH="1">
              <a:off x="2422623" y="4979650"/>
              <a:ext cx="213181" cy="268531"/>
            </a:xfrm>
            <a:custGeom>
              <a:avLst/>
              <a:gdLst>
                <a:gd name="connsiteX0" fmla="*/ 90069 w 244034"/>
                <a:gd name="connsiteY0" fmla="*/ 0 h 307394"/>
                <a:gd name="connsiteX1" fmla="*/ 0 w 244034"/>
                <a:gd name="connsiteY1" fmla="*/ 0 h 307394"/>
                <a:gd name="connsiteX2" fmla="*/ 153965 w 244034"/>
                <a:gd name="connsiteY2" fmla="*/ 153679 h 307394"/>
                <a:gd name="connsiteX3" fmla="*/ 0 w 244034"/>
                <a:gd name="connsiteY3" fmla="*/ 307394 h 307394"/>
                <a:gd name="connsiteX4" fmla="*/ 90069 w 244034"/>
                <a:gd name="connsiteY4" fmla="*/ 307394 h 307394"/>
                <a:gd name="connsiteX5" fmla="*/ 244035 w 244034"/>
                <a:gd name="connsiteY5" fmla="*/ 153679 h 3073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44034" h="307394">
                  <a:moveTo>
                    <a:pt x="90069" y="0"/>
                  </a:moveTo>
                  <a:lnTo>
                    <a:pt x="0" y="0"/>
                  </a:lnTo>
                  <a:lnTo>
                    <a:pt x="153965" y="153679"/>
                  </a:lnTo>
                  <a:lnTo>
                    <a:pt x="0" y="307394"/>
                  </a:lnTo>
                  <a:lnTo>
                    <a:pt x="90069" y="307394"/>
                  </a:lnTo>
                  <a:lnTo>
                    <a:pt x="244035" y="153679"/>
                  </a:lnTo>
                  <a:close/>
                </a:path>
              </a:pathLst>
            </a:custGeom>
            <a:solidFill>
              <a:schemeClr val="accent1"/>
            </a:solidFill>
            <a:ln w="3575"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阿里巴巴普惠体 B" panose="00020600040101010101" pitchFamily="18" charset="-122"/>
                <a:ea typeface="阿里巴巴普惠体 B" panose="00020600040101010101" pitchFamily="18" charset="-122"/>
              </a:endParaRPr>
            </a:p>
          </p:txBody>
        </p:sp>
        <p:sp>
          <p:nvSpPr>
            <p:cNvPr id="139" name="图形 2169">
              <a:extLst>
                <a:ext uri="{FF2B5EF4-FFF2-40B4-BE49-F238E27FC236}">
                  <a16:creationId xmlns:a16="http://schemas.microsoft.com/office/drawing/2014/main" id="{C32B99A9-A26F-44A6-ACB4-B68DF95AEC1E}"/>
                </a:ext>
              </a:extLst>
            </p:cNvPr>
            <p:cNvSpPr/>
            <p:nvPr/>
          </p:nvSpPr>
          <p:spPr>
            <a:xfrm flipH="1">
              <a:off x="2515008" y="4979704"/>
              <a:ext cx="213181" cy="268531"/>
            </a:xfrm>
            <a:custGeom>
              <a:avLst/>
              <a:gdLst>
                <a:gd name="connsiteX0" fmla="*/ 90070 w 244034"/>
                <a:gd name="connsiteY0" fmla="*/ 0 h 307394"/>
                <a:gd name="connsiteX1" fmla="*/ 0 w 244034"/>
                <a:gd name="connsiteY1" fmla="*/ 0 h 307394"/>
                <a:gd name="connsiteX2" fmla="*/ 153966 w 244034"/>
                <a:gd name="connsiteY2" fmla="*/ 153679 h 307394"/>
                <a:gd name="connsiteX3" fmla="*/ 0 w 244034"/>
                <a:gd name="connsiteY3" fmla="*/ 307394 h 307394"/>
                <a:gd name="connsiteX4" fmla="*/ 90070 w 244034"/>
                <a:gd name="connsiteY4" fmla="*/ 307394 h 307394"/>
                <a:gd name="connsiteX5" fmla="*/ 244035 w 244034"/>
                <a:gd name="connsiteY5" fmla="*/ 153679 h 3073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44034" h="307394">
                  <a:moveTo>
                    <a:pt x="90070" y="0"/>
                  </a:moveTo>
                  <a:lnTo>
                    <a:pt x="0" y="0"/>
                  </a:lnTo>
                  <a:lnTo>
                    <a:pt x="153966" y="153679"/>
                  </a:lnTo>
                  <a:lnTo>
                    <a:pt x="0" y="307394"/>
                  </a:lnTo>
                  <a:lnTo>
                    <a:pt x="90070" y="307394"/>
                  </a:lnTo>
                  <a:lnTo>
                    <a:pt x="244035" y="153679"/>
                  </a:lnTo>
                  <a:close/>
                </a:path>
              </a:pathLst>
            </a:custGeom>
            <a:solidFill>
              <a:schemeClr val="accent1"/>
            </a:solidFill>
            <a:ln w="3575"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阿里巴巴普惠体 B" panose="00020600040101010101" pitchFamily="18" charset="-122"/>
                <a:ea typeface="阿里巴巴普惠体 B" panose="00020600040101010101" pitchFamily="18" charset="-122"/>
              </a:endParaRPr>
            </a:p>
          </p:txBody>
        </p:sp>
      </p:grpSp>
      <p:sp>
        <p:nvSpPr>
          <p:cNvPr id="119" name="文本框 118">
            <a:extLst>
              <a:ext uri="{FF2B5EF4-FFF2-40B4-BE49-F238E27FC236}">
                <a16:creationId xmlns:a16="http://schemas.microsoft.com/office/drawing/2014/main" id="{8E5AA2B2-580F-4860-A3D9-87D60302EA50}"/>
              </a:ext>
            </a:extLst>
          </p:cNvPr>
          <p:cNvSpPr txBox="1"/>
          <p:nvPr/>
        </p:nvSpPr>
        <p:spPr>
          <a:xfrm>
            <a:off x="4738526" y="5337614"/>
            <a:ext cx="823302" cy="329321"/>
          </a:xfrm>
          <a:prstGeom prst="rect">
            <a:avLst/>
          </a:prstGeom>
          <a:noFill/>
          <a:effectLst/>
        </p:spPr>
        <p:txBody>
          <a:bodyPr wrap="none" lIns="0" tIns="0" rIns="0" bIns="0" rtlCol="0" anchor="t">
            <a:noAutofit/>
          </a:bodyPr>
          <a:lstStyle/>
          <a:p>
            <a:pPr algn="ctr"/>
            <a:r>
              <a:rPr lang="zh-CN" altLang="en-US" sz="2140" dirty="0">
                <a:solidFill>
                  <a:schemeClr val="accent1"/>
                </a:solidFill>
                <a:latin typeface="+mj-ea"/>
                <a:ea typeface="+mj-ea"/>
              </a:rPr>
              <a:t>小标题</a:t>
            </a:r>
          </a:p>
        </p:txBody>
      </p:sp>
      <p:sp>
        <p:nvSpPr>
          <p:cNvPr id="111" name="文本框 110">
            <a:extLst>
              <a:ext uri="{FF2B5EF4-FFF2-40B4-BE49-F238E27FC236}">
                <a16:creationId xmlns:a16="http://schemas.microsoft.com/office/drawing/2014/main" id="{355E5DF8-779B-4B18-9CBA-09DCA71E95A9}"/>
              </a:ext>
            </a:extLst>
          </p:cNvPr>
          <p:cNvSpPr txBox="1"/>
          <p:nvPr/>
        </p:nvSpPr>
        <p:spPr>
          <a:xfrm>
            <a:off x="5684830" y="3025746"/>
            <a:ext cx="822341" cy="329321"/>
          </a:xfrm>
          <a:prstGeom prst="rect">
            <a:avLst/>
          </a:prstGeom>
          <a:noFill/>
          <a:effectLst/>
        </p:spPr>
        <p:txBody>
          <a:bodyPr wrap="none" lIns="0" tIns="0" rIns="0" bIns="0" rtlCol="0" anchor="t">
            <a:noAutofit/>
          </a:bodyPr>
          <a:lstStyle/>
          <a:p>
            <a:pPr algn="ctr"/>
            <a:r>
              <a:rPr lang="zh-CN" altLang="en-US" sz="2140" dirty="0">
                <a:solidFill>
                  <a:schemeClr val="accent1"/>
                </a:solidFill>
                <a:latin typeface="+mj-ea"/>
                <a:ea typeface="+mj-ea"/>
              </a:rPr>
              <a:t>小标题</a:t>
            </a:r>
          </a:p>
        </p:txBody>
      </p:sp>
      <p:sp>
        <p:nvSpPr>
          <p:cNvPr id="115" name="文本框 114">
            <a:extLst>
              <a:ext uri="{FF2B5EF4-FFF2-40B4-BE49-F238E27FC236}">
                <a16:creationId xmlns:a16="http://schemas.microsoft.com/office/drawing/2014/main" id="{5A369BEF-6850-4C76-8623-97F42B50B9C0}"/>
              </a:ext>
            </a:extLst>
          </p:cNvPr>
          <p:cNvSpPr txBox="1"/>
          <p:nvPr/>
        </p:nvSpPr>
        <p:spPr>
          <a:xfrm>
            <a:off x="6652361" y="5324375"/>
            <a:ext cx="823302" cy="329321"/>
          </a:xfrm>
          <a:prstGeom prst="rect">
            <a:avLst/>
          </a:prstGeom>
          <a:noFill/>
          <a:effectLst/>
        </p:spPr>
        <p:txBody>
          <a:bodyPr wrap="none" lIns="0" tIns="0" rIns="0" bIns="0" rtlCol="0" anchor="t">
            <a:noAutofit/>
          </a:bodyPr>
          <a:lstStyle/>
          <a:p>
            <a:pPr algn="ctr"/>
            <a:r>
              <a:rPr lang="zh-CN" altLang="en-US" sz="2140" dirty="0">
                <a:solidFill>
                  <a:schemeClr val="accent1"/>
                </a:solidFill>
                <a:latin typeface="+mj-ea"/>
                <a:ea typeface="+mj-ea"/>
              </a:rPr>
              <a:t>小标题</a:t>
            </a:r>
          </a:p>
        </p:txBody>
      </p:sp>
      <p:sp>
        <p:nvSpPr>
          <p:cNvPr id="129" name="文本框 128">
            <a:extLst>
              <a:ext uri="{FF2B5EF4-FFF2-40B4-BE49-F238E27FC236}">
                <a16:creationId xmlns:a16="http://schemas.microsoft.com/office/drawing/2014/main" id="{76C2CEA2-FC95-4572-BDC9-8FD9CA6F8345}"/>
              </a:ext>
            </a:extLst>
          </p:cNvPr>
          <p:cNvSpPr txBox="1"/>
          <p:nvPr/>
        </p:nvSpPr>
        <p:spPr>
          <a:xfrm flipH="1">
            <a:off x="5583039" y="1003802"/>
            <a:ext cx="1025922" cy="246221"/>
          </a:xfrm>
          <a:prstGeom prst="rect">
            <a:avLst/>
          </a:prstGeom>
          <a:noFill/>
          <a:effectLst/>
        </p:spPr>
        <p:txBody>
          <a:bodyPr wrap="none" lIns="0" tIns="0" rIns="0" bIns="0" rtlCol="0" anchor="t">
            <a:noAutofit/>
          </a:bodyPr>
          <a:lstStyle/>
          <a:p>
            <a:pPr algn="ctr"/>
            <a:r>
              <a:rPr lang="zh-CN" altLang="en-US" sz="1600" dirty="0">
                <a:solidFill>
                  <a:schemeClr val="accent1"/>
                </a:solidFill>
                <a:latin typeface="+mj-ea"/>
                <a:ea typeface="+mj-ea"/>
              </a:rPr>
              <a:t>小标题</a:t>
            </a:r>
          </a:p>
        </p:txBody>
      </p:sp>
      <p:sp>
        <p:nvSpPr>
          <p:cNvPr id="73" name="Rectangle 26">
            <a:extLst>
              <a:ext uri="{FF2B5EF4-FFF2-40B4-BE49-F238E27FC236}">
                <a16:creationId xmlns:a16="http://schemas.microsoft.com/office/drawing/2014/main" id="{51EC17DD-4C22-9295-7CD0-D7A3634DC9C5}"/>
              </a:ext>
            </a:extLst>
          </p:cNvPr>
          <p:cNvSpPr>
            <a:spLocks noChangeArrowheads="1"/>
          </p:cNvSpPr>
          <p:nvPr/>
        </p:nvSpPr>
        <p:spPr bwMode="gray">
          <a:xfrm>
            <a:off x="4709291" y="1344169"/>
            <a:ext cx="2877748" cy="964817"/>
          </a:xfrm>
          <a:prstGeom prst="rect">
            <a:avLst/>
          </a:prstGeom>
          <a:noFill/>
          <a:effectLst/>
        </p:spPr>
        <p:txBody>
          <a:bodyPr wrap="square" lIns="0" tIns="0" rIns="0" bIns="0" rtlCol="0" anchor="t">
            <a:noAutofit/>
          </a:bodyPr>
          <a:lstStyle/>
          <a:p>
            <a:pPr algn="ctr">
              <a:lnSpc>
                <a:spcPct val="130000"/>
              </a:lnSpc>
            </a:pPr>
            <a:r>
              <a:rPr lang="zh-CN" altLang="en-US" sz="1600" dirty="0">
                <a:solidFill>
                  <a:schemeClr val="tx1">
                    <a:lumMod val="75000"/>
                    <a:lumOff val="25000"/>
                  </a:schemeClr>
                </a:solidFill>
                <a:latin typeface="+mn-ea"/>
              </a:rPr>
              <a:t>这里是内容这里是内容</a:t>
            </a:r>
            <a:endParaRPr lang="en-US" altLang="zh-CN" sz="1600" dirty="0">
              <a:solidFill>
                <a:schemeClr val="tx1">
                  <a:lumMod val="75000"/>
                  <a:lumOff val="25000"/>
                </a:schemeClr>
              </a:solidFill>
              <a:latin typeface="+mn-ea"/>
            </a:endParaRPr>
          </a:p>
          <a:p>
            <a:pPr algn="ctr">
              <a:lnSpc>
                <a:spcPct val="130000"/>
              </a:lnSpc>
            </a:pPr>
            <a:r>
              <a:rPr lang="zh-CN" altLang="en-US" sz="1600" dirty="0">
                <a:solidFill>
                  <a:schemeClr val="tx1">
                    <a:lumMod val="75000"/>
                    <a:lumOff val="25000"/>
                  </a:schemeClr>
                </a:solidFill>
                <a:latin typeface="+mn-ea"/>
              </a:rPr>
              <a:t>这里是内容这里是内容这里是内容这里是内容这里是内容</a:t>
            </a:r>
          </a:p>
        </p:txBody>
      </p:sp>
      <p:grpSp>
        <p:nvGrpSpPr>
          <p:cNvPr id="133" name="组合 132">
            <a:extLst>
              <a:ext uri="{FF2B5EF4-FFF2-40B4-BE49-F238E27FC236}">
                <a16:creationId xmlns:a16="http://schemas.microsoft.com/office/drawing/2014/main" id="{C6FA44C9-FD15-4E5D-BAD4-0A10ABFAC6A1}"/>
              </a:ext>
            </a:extLst>
          </p:cNvPr>
          <p:cNvGrpSpPr/>
          <p:nvPr/>
        </p:nvGrpSpPr>
        <p:grpSpPr>
          <a:xfrm>
            <a:off x="4335755" y="5367982"/>
            <a:ext cx="305566" cy="268585"/>
            <a:chOff x="2422623" y="4979650"/>
            <a:chExt cx="305566" cy="268585"/>
          </a:xfrm>
        </p:grpSpPr>
        <p:sp>
          <p:nvSpPr>
            <p:cNvPr id="126" name="图形 2169">
              <a:extLst>
                <a:ext uri="{FF2B5EF4-FFF2-40B4-BE49-F238E27FC236}">
                  <a16:creationId xmlns:a16="http://schemas.microsoft.com/office/drawing/2014/main" id="{1BA9876C-BABD-4ED5-9659-6ADAF1AEEDD1}"/>
                </a:ext>
              </a:extLst>
            </p:cNvPr>
            <p:cNvSpPr/>
            <p:nvPr/>
          </p:nvSpPr>
          <p:spPr>
            <a:xfrm flipH="1">
              <a:off x="2422623" y="4979650"/>
              <a:ext cx="213181" cy="268531"/>
            </a:xfrm>
            <a:custGeom>
              <a:avLst/>
              <a:gdLst>
                <a:gd name="connsiteX0" fmla="*/ 90069 w 244034"/>
                <a:gd name="connsiteY0" fmla="*/ 0 h 307394"/>
                <a:gd name="connsiteX1" fmla="*/ 0 w 244034"/>
                <a:gd name="connsiteY1" fmla="*/ 0 h 307394"/>
                <a:gd name="connsiteX2" fmla="*/ 153965 w 244034"/>
                <a:gd name="connsiteY2" fmla="*/ 153679 h 307394"/>
                <a:gd name="connsiteX3" fmla="*/ 0 w 244034"/>
                <a:gd name="connsiteY3" fmla="*/ 307394 h 307394"/>
                <a:gd name="connsiteX4" fmla="*/ 90069 w 244034"/>
                <a:gd name="connsiteY4" fmla="*/ 307394 h 307394"/>
                <a:gd name="connsiteX5" fmla="*/ 244035 w 244034"/>
                <a:gd name="connsiteY5" fmla="*/ 153679 h 3073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44034" h="307394">
                  <a:moveTo>
                    <a:pt x="90069" y="0"/>
                  </a:moveTo>
                  <a:lnTo>
                    <a:pt x="0" y="0"/>
                  </a:lnTo>
                  <a:lnTo>
                    <a:pt x="153965" y="153679"/>
                  </a:lnTo>
                  <a:lnTo>
                    <a:pt x="0" y="307394"/>
                  </a:lnTo>
                  <a:lnTo>
                    <a:pt x="90069" y="307394"/>
                  </a:lnTo>
                  <a:lnTo>
                    <a:pt x="244035" y="153679"/>
                  </a:lnTo>
                  <a:close/>
                </a:path>
              </a:pathLst>
            </a:custGeom>
            <a:solidFill>
              <a:schemeClr val="accent1"/>
            </a:solidFill>
            <a:ln w="3575"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阿里巴巴普惠体 B" panose="00020600040101010101" pitchFamily="18" charset="-122"/>
                <a:ea typeface="阿里巴巴普惠体 B" panose="00020600040101010101" pitchFamily="18" charset="-122"/>
              </a:endParaRPr>
            </a:p>
          </p:txBody>
        </p:sp>
        <p:sp>
          <p:nvSpPr>
            <p:cNvPr id="127" name="图形 2169">
              <a:extLst>
                <a:ext uri="{FF2B5EF4-FFF2-40B4-BE49-F238E27FC236}">
                  <a16:creationId xmlns:a16="http://schemas.microsoft.com/office/drawing/2014/main" id="{2ABE6F40-43B0-45AF-87FD-360376445A05}"/>
                </a:ext>
              </a:extLst>
            </p:cNvPr>
            <p:cNvSpPr/>
            <p:nvPr/>
          </p:nvSpPr>
          <p:spPr>
            <a:xfrm flipH="1">
              <a:off x="2515008" y="4979704"/>
              <a:ext cx="213181" cy="268531"/>
            </a:xfrm>
            <a:custGeom>
              <a:avLst/>
              <a:gdLst>
                <a:gd name="connsiteX0" fmla="*/ 90070 w 244034"/>
                <a:gd name="connsiteY0" fmla="*/ 0 h 307394"/>
                <a:gd name="connsiteX1" fmla="*/ 0 w 244034"/>
                <a:gd name="connsiteY1" fmla="*/ 0 h 307394"/>
                <a:gd name="connsiteX2" fmla="*/ 153966 w 244034"/>
                <a:gd name="connsiteY2" fmla="*/ 153679 h 307394"/>
                <a:gd name="connsiteX3" fmla="*/ 0 w 244034"/>
                <a:gd name="connsiteY3" fmla="*/ 307394 h 307394"/>
                <a:gd name="connsiteX4" fmla="*/ 90070 w 244034"/>
                <a:gd name="connsiteY4" fmla="*/ 307394 h 307394"/>
                <a:gd name="connsiteX5" fmla="*/ 244035 w 244034"/>
                <a:gd name="connsiteY5" fmla="*/ 153679 h 3073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44034" h="307394">
                  <a:moveTo>
                    <a:pt x="90070" y="0"/>
                  </a:moveTo>
                  <a:lnTo>
                    <a:pt x="0" y="0"/>
                  </a:lnTo>
                  <a:lnTo>
                    <a:pt x="153966" y="153679"/>
                  </a:lnTo>
                  <a:lnTo>
                    <a:pt x="0" y="307394"/>
                  </a:lnTo>
                  <a:lnTo>
                    <a:pt x="90070" y="307394"/>
                  </a:lnTo>
                  <a:lnTo>
                    <a:pt x="244035" y="153679"/>
                  </a:lnTo>
                  <a:close/>
                </a:path>
              </a:pathLst>
            </a:custGeom>
            <a:solidFill>
              <a:schemeClr val="accent1"/>
            </a:solidFill>
            <a:ln w="3575"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阿里巴巴普惠体 B" panose="00020600040101010101" pitchFamily="18" charset="-122"/>
                <a:ea typeface="阿里巴巴普惠体 B" panose="00020600040101010101" pitchFamily="18" charset="-122"/>
              </a:endParaRPr>
            </a:p>
          </p:txBody>
        </p:sp>
      </p:grpSp>
      <p:grpSp>
        <p:nvGrpSpPr>
          <p:cNvPr id="134" name="组合 133">
            <a:extLst>
              <a:ext uri="{FF2B5EF4-FFF2-40B4-BE49-F238E27FC236}">
                <a16:creationId xmlns:a16="http://schemas.microsoft.com/office/drawing/2014/main" id="{439F6BA1-76D1-496B-B421-499B57F47BF5}"/>
              </a:ext>
            </a:extLst>
          </p:cNvPr>
          <p:cNvGrpSpPr/>
          <p:nvPr/>
        </p:nvGrpSpPr>
        <p:grpSpPr>
          <a:xfrm flipH="1">
            <a:off x="7538711" y="5354743"/>
            <a:ext cx="305566" cy="268585"/>
            <a:chOff x="2422623" y="4979650"/>
            <a:chExt cx="305566" cy="268585"/>
          </a:xfrm>
        </p:grpSpPr>
        <p:sp>
          <p:nvSpPr>
            <p:cNvPr id="135" name="图形 2169">
              <a:extLst>
                <a:ext uri="{FF2B5EF4-FFF2-40B4-BE49-F238E27FC236}">
                  <a16:creationId xmlns:a16="http://schemas.microsoft.com/office/drawing/2014/main" id="{28E77887-FA00-4946-A01C-F83E06D65DC8}"/>
                </a:ext>
              </a:extLst>
            </p:cNvPr>
            <p:cNvSpPr/>
            <p:nvPr/>
          </p:nvSpPr>
          <p:spPr>
            <a:xfrm flipH="1">
              <a:off x="2422623" y="4979650"/>
              <a:ext cx="213181" cy="268531"/>
            </a:xfrm>
            <a:custGeom>
              <a:avLst/>
              <a:gdLst>
                <a:gd name="connsiteX0" fmla="*/ 90069 w 244034"/>
                <a:gd name="connsiteY0" fmla="*/ 0 h 307394"/>
                <a:gd name="connsiteX1" fmla="*/ 0 w 244034"/>
                <a:gd name="connsiteY1" fmla="*/ 0 h 307394"/>
                <a:gd name="connsiteX2" fmla="*/ 153965 w 244034"/>
                <a:gd name="connsiteY2" fmla="*/ 153679 h 307394"/>
                <a:gd name="connsiteX3" fmla="*/ 0 w 244034"/>
                <a:gd name="connsiteY3" fmla="*/ 307394 h 307394"/>
                <a:gd name="connsiteX4" fmla="*/ 90069 w 244034"/>
                <a:gd name="connsiteY4" fmla="*/ 307394 h 307394"/>
                <a:gd name="connsiteX5" fmla="*/ 244035 w 244034"/>
                <a:gd name="connsiteY5" fmla="*/ 153679 h 3073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44034" h="307394">
                  <a:moveTo>
                    <a:pt x="90069" y="0"/>
                  </a:moveTo>
                  <a:lnTo>
                    <a:pt x="0" y="0"/>
                  </a:lnTo>
                  <a:lnTo>
                    <a:pt x="153965" y="153679"/>
                  </a:lnTo>
                  <a:lnTo>
                    <a:pt x="0" y="307394"/>
                  </a:lnTo>
                  <a:lnTo>
                    <a:pt x="90069" y="307394"/>
                  </a:lnTo>
                  <a:lnTo>
                    <a:pt x="244035" y="153679"/>
                  </a:lnTo>
                  <a:close/>
                </a:path>
              </a:pathLst>
            </a:custGeom>
            <a:solidFill>
              <a:schemeClr val="accent1"/>
            </a:solidFill>
            <a:ln w="3575"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阿里巴巴普惠体 B" panose="00020600040101010101" pitchFamily="18" charset="-122"/>
                <a:ea typeface="阿里巴巴普惠体 B" panose="00020600040101010101" pitchFamily="18" charset="-122"/>
              </a:endParaRPr>
            </a:p>
          </p:txBody>
        </p:sp>
        <p:sp>
          <p:nvSpPr>
            <p:cNvPr id="136" name="图形 2169">
              <a:extLst>
                <a:ext uri="{FF2B5EF4-FFF2-40B4-BE49-F238E27FC236}">
                  <a16:creationId xmlns:a16="http://schemas.microsoft.com/office/drawing/2014/main" id="{8DE27289-F66F-4B68-9AE7-CA7FB29D29C5}"/>
                </a:ext>
              </a:extLst>
            </p:cNvPr>
            <p:cNvSpPr/>
            <p:nvPr/>
          </p:nvSpPr>
          <p:spPr>
            <a:xfrm flipH="1">
              <a:off x="2515008" y="4979704"/>
              <a:ext cx="213181" cy="268531"/>
            </a:xfrm>
            <a:custGeom>
              <a:avLst/>
              <a:gdLst>
                <a:gd name="connsiteX0" fmla="*/ 90070 w 244034"/>
                <a:gd name="connsiteY0" fmla="*/ 0 h 307394"/>
                <a:gd name="connsiteX1" fmla="*/ 0 w 244034"/>
                <a:gd name="connsiteY1" fmla="*/ 0 h 307394"/>
                <a:gd name="connsiteX2" fmla="*/ 153966 w 244034"/>
                <a:gd name="connsiteY2" fmla="*/ 153679 h 307394"/>
                <a:gd name="connsiteX3" fmla="*/ 0 w 244034"/>
                <a:gd name="connsiteY3" fmla="*/ 307394 h 307394"/>
                <a:gd name="connsiteX4" fmla="*/ 90070 w 244034"/>
                <a:gd name="connsiteY4" fmla="*/ 307394 h 307394"/>
                <a:gd name="connsiteX5" fmla="*/ 244035 w 244034"/>
                <a:gd name="connsiteY5" fmla="*/ 153679 h 3073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44034" h="307394">
                  <a:moveTo>
                    <a:pt x="90070" y="0"/>
                  </a:moveTo>
                  <a:lnTo>
                    <a:pt x="0" y="0"/>
                  </a:lnTo>
                  <a:lnTo>
                    <a:pt x="153966" y="153679"/>
                  </a:lnTo>
                  <a:lnTo>
                    <a:pt x="0" y="307394"/>
                  </a:lnTo>
                  <a:lnTo>
                    <a:pt x="90070" y="307394"/>
                  </a:lnTo>
                  <a:lnTo>
                    <a:pt x="244035" y="153679"/>
                  </a:lnTo>
                  <a:close/>
                </a:path>
              </a:pathLst>
            </a:custGeom>
            <a:solidFill>
              <a:schemeClr val="accent1"/>
            </a:solidFill>
            <a:ln w="3575"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阿里巴巴普惠体 B" panose="00020600040101010101" pitchFamily="18" charset="-122"/>
                <a:ea typeface="阿里巴巴普惠体 B" panose="00020600040101010101" pitchFamily="18" charset="-122"/>
              </a:endParaRPr>
            </a:p>
          </p:txBody>
        </p:sp>
      </p:grpSp>
      <p:sp>
        <p:nvSpPr>
          <p:cNvPr id="151" name="文本框 150">
            <a:extLst>
              <a:ext uri="{FF2B5EF4-FFF2-40B4-BE49-F238E27FC236}">
                <a16:creationId xmlns:a16="http://schemas.microsoft.com/office/drawing/2014/main" id="{D666D2BC-E0BD-414B-9158-07BABA9F25CE}"/>
              </a:ext>
            </a:extLst>
          </p:cNvPr>
          <p:cNvSpPr txBox="1"/>
          <p:nvPr/>
        </p:nvSpPr>
        <p:spPr>
          <a:xfrm flipH="1">
            <a:off x="9729569" y="3877382"/>
            <a:ext cx="615553" cy="246221"/>
          </a:xfrm>
          <a:prstGeom prst="rect">
            <a:avLst/>
          </a:prstGeom>
          <a:noFill/>
          <a:effectLst/>
        </p:spPr>
        <p:txBody>
          <a:bodyPr wrap="none" lIns="0" tIns="0" rIns="0" bIns="0" rtlCol="0" anchor="t">
            <a:noAutofit/>
          </a:bodyPr>
          <a:lstStyle/>
          <a:p>
            <a:pPr algn="ctr"/>
            <a:r>
              <a:rPr lang="zh-CN" altLang="en-US" sz="1600" dirty="0">
                <a:solidFill>
                  <a:schemeClr val="accent1"/>
                </a:solidFill>
                <a:latin typeface="+mj-ea"/>
                <a:ea typeface="+mj-ea"/>
              </a:rPr>
              <a:t>小标题</a:t>
            </a:r>
          </a:p>
        </p:txBody>
      </p:sp>
      <p:sp>
        <p:nvSpPr>
          <p:cNvPr id="74" name="Rectangle 26">
            <a:extLst>
              <a:ext uri="{FF2B5EF4-FFF2-40B4-BE49-F238E27FC236}">
                <a16:creationId xmlns:a16="http://schemas.microsoft.com/office/drawing/2014/main" id="{DD11AB2A-C787-24FF-89C9-462954D64CD4}"/>
              </a:ext>
            </a:extLst>
          </p:cNvPr>
          <p:cNvSpPr>
            <a:spLocks noChangeArrowheads="1"/>
          </p:cNvSpPr>
          <p:nvPr/>
        </p:nvSpPr>
        <p:spPr bwMode="gray">
          <a:xfrm>
            <a:off x="8743252" y="4205114"/>
            <a:ext cx="2877748" cy="1326461"/>
          </a:xfrm>
          <a:prstGeom prst="rect">
            <a:avLst/>
          </a:prstGeom>
          <a:noFill/>
          <a:effectLst/>
        </p:spPr>
        <p:txBody>
          <a:bodyPr wrap="square" lIns="0" tIns="0" rIns="0" bIns="0" rtlCol="0" anchor="t">
            <a:noAutofit/>
          </a:bodyPr>
          <a:lstStyle/>
          <a:p>
            <a:pPr algn="ctr">
              <a:lnSpc>
                <a:spcPct val="130000"/>
              </a:lnSpc>
            </a:pPr>
            <a:r>
              <a:rPr lang="zh-CN" altLang="en-US" sz="1600" dirty="0">
                <a:solidFill>
                  <a:schemeClr val="tx1">
                    <a:lumMod val="75000"/>
                    <a:lumOff val="25000"/>
                  </a:schemeClr>
                </a:solidFill>
                <a:latin typeface="+mn-ea"/>
              </a:rPr>
              <a:t>这里是内容</a:t>
            </a:r>
            <a:endParaRPr lang="en-US" altLang="zh-CN" sz="1600" dirty="0">
              <a:solidFill>
                <a:schemeClr val="tx1">
                  <a:lumMod val="75000"/>
                  <a:lumOff val="25000"/>
                </a:schemeClr>
              </a:solidFill>
              <a:latin typeface="+mn-ea"/>
            </a:endParaRPr>
          </a:p>
          <a:p>
            <a:pPr algn="ctr">
              <a:lnSpc>
                <a:spcPct val="130000"/>
              </a:lnSpc>
            </a:pPr>
            <a:r>
              <a:rPr lang="zh-CN" altLang="en-US" sz="1600" dirty="0">
                <a:solidFill>
                  <a:schemeClr val="tx1">
                    <a:lumMod val="75000"/>
                    <a:lumOff val="25000"/>
                  </a:schemeClr>
                </a:solidFill>
                <a:latin typeface="+mn-ea"/>
              </a:rPr>
              <a:t>这里是内容这里是内容</a:t>
            </a:r>
            <a:endParaRPr lang="en-US" altLang="zh-CN" sz="1600" dirty="0">
              <a:solidFill>
                <a:schemeClr val="tx1">
                  <a:lumMod val="75000"/>
                  <a:lumOff val="25000"/>
                </a:schemeClr>
              </a:solidFill>
              <a:latin typeface="+mn-ea"/>
            </a:endParaRPr>
          </a:p>
          <a:p>
            <a:pPr algn="ctr">
              <a:lnSpc>
                <a:spcPct val="130000"/>
              </a:lnSpc>
            </a:pPr>
            <a:r>
              <a:rPr lang="zh-CN" altLang="en-US" sz="1600" dirty="0">
                <a:solidFill>
                  <a:schemeClr val="tx1">
                    <a:lumMod val="75000"/>
                    <a:lumOff val="25000"/>
                  </a:schemeClr>
                </a:solidFill>
                <a:latin typeface="+mn-ea"/>
              </a:rPr>
              <a:t>这里是内容这里是内容这里是内容这里是内容这里是内容</a:t>
            </a:r>
          </a:p>
        </p:txBody>
      </p:sp>
      <p:sp>
        <p:nvSpPr>
          <p:cNvPr id="3" name="文本框 2">
            <a:extLst>
              <a:ext uri="{FF2B5EF4-FFF2-40B4-BE49-F238E27FC236}">
                <a16:creationId xmlns:a16="http://schemas.microsoft.com/office/drawing/2014/main" id="{C4584E30-D9C1-414D-B278-927075BCE5E7}"/>
              </a:ext>
            </a:extLst>
          </p:cNvPr>
          <p:cNvSpPr txBox="1"/>
          <p:nvPr/>
        </p:nvSpPr>
        <p:spPr>
          <a:xfrm>
            <a:off x="5142586" y="4412029"/>
            <a:ext cx="1906772" cy="449418"/>
          </a:xfrm>
          <a:prstGeom prst="rect">
            <a:avLst/>
          </a:prstGeom>
          <a:noFill/>
        </p:spPr>
        <p:txBody>
          <a:bodyPr wrap="square" lIns="0" tIns="0" rIns="0" bIns="0" rtlCol="0">
            <a:noAutofit/>
          </a:bodyPr>
          <a:lstStyle/>
          <a:p>
            <a:pPr algn="ctr">
              <a:lnSpc>
                <a:spcPct val="130000"/>
              </a:lnSpc>
            </a:pPr>
            <a:r>
              <a:rPr kumimoji="1" lang="zh-CN" altLang="en-US" sz="2400" b="1" dirty="0">
                <a:solidFill>
                  <a:schemeClr val="bg1"/>
                </a:solidFill>
                <a:latin typeface="+mj-ea"/>
                <a:ea typeface="+mj-ea"/>
                <a:cs typeface="阿里巴巴普惠体 R" panose="00020600040101010101" pitchFamily="18" charset="-122"/>
              </a:rPr>
              <a:t>大标题</a:t>
            </a:r>
            <a:endParaRPr lang="zh-CN" altLang="en-US" sz="2000" dirty="0">
              <a:solidFill>
                <a:schemeClr val="bg1"/>
              </a:solidFill>
              <a:latin typeface="+mj-ea"/>
              <a:ea typeface="+mj-ea"/>
            </a:endParaRPr>
          </a:p>
        </p:txBody>
      </p:sp>
      <p:grpSp>
        <p:nvGrpSpPr>
          <p:cNvPr id="185" name="组合 184">
            <a:extLst>
              <a:ext uri="{FF2B5EF4-FFF2-40B4-BE49-F238E27FC236}">
                <a16:creationId xmlns:a16="http://schemas.microsoft.com/office/drawing/2014/main" id="{E2A3D3A1-DC8D-423D-BC66-EC58D320BD0E}"/>
              </a:ext>
            </a:extLst>
          </p:cNvPr>
          <p:cNvGrpSpPr/>
          <p:nvPr/>
        </p:nvGrpSpPr>
        <p:grpSpPr>
          <a:xfrm>
            <a:off x="5675614" y="3621841"/>
            <a:ext cx="840772" cy="773266"/>
            <a:chOff x="10429398" y="2986672"/>
            <a:chExt cx="964888" cy="887417"/>
          </a:xfrm>
          <a:solidFill>
            <a:schemeClr val="bg1"/>
          </a:solidFill>
        </p:grpSpPr>
        <p:sp>
          <p:nvSpPr>
            <p:cNvPr id="159" name="Freeform 165">
              <a:extLst>
                <a:ext uri="{FF2B5EF4-FFF2-40B4-BE49-F238E27FC236}">
                  <a16:creationId xmlns:a16="http://schemas.microsoft.com/office/drawing/2014/main" id="{77F07470-0FC2-480A-852D-E0D3334F6F9F}"/>
                </a:ext>
              </a:extLst>
            </p:cNvPr>
            <p:cNvSpPr>
              <a:spLocks noEditPoints="1"/>
            </p:cNvSpPr>
            <p:nvPr/>
          </p:nvSpPr>
          <p:spPr bwMode="auto">
            <a:xfrm>
              <a:off x="10429398" y="3557154"/>
              <a:ext cx="321630" cy="110340"/>
            </a:xfrm>
            <a:custGeom>
              <a:avLst/>
              <a:gdLst>
                <a:gd name="T0" fmla="*/ 66 w 69"/>
                <a:gd name="T1" fmla="*/ 10 h 24"/>
                <a:gd name="T2" fmla="*/ 35 w 69"/>
                <a:gd name="T3" fmla="*/ 0 h 24"/>
                <a:gd name="T4" fmla="*/ 3 w 69"/>
                <a:gd name="T5" fmla="*/ 10 h 24"/>
                <a:gd name="T6" fmla="*/ 34 w 69"/>
                <a:gd name="T7" fmla="*/ 24 h 24"/>
                <a:gd name="T8" fmla="*/ 66 w 69"/>
                <a:gd name="T9" fmla="*/ 10 h 24"/>
                <a:gd name="T10" fmla="*/ 35 w 69"/>
                <a:gd name="T11" fmla="*/ 19 h 24"/>
                <a:gd name="T12" fmla="*/ 11 w 69"/>
                <a:gd name="T13" fmla="*/ 9 h 24"/>
                <a:gd name="T14" fmla="*/ 35 w 69"/>
                <a:gd name="T15" fmla="*/ 2 h 24"/>
                <a:gd name="T16" fmla="*/ 58 w 69"/>
                <a:gd name="T17" fmla="*/ 9 h 24"/>
                <a:gd name="T18" fmla="*/ 35 w 69"/>
                <a:gd name="T19" fmla="*/ 19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9" h="24">
                  <a:moveTo>
                    <a:pt x="66" y="10"/>
                  </a:moveTo>
                  <a:cubicBezTo>
                    <a:pt x="63" y="3"/>
                    <a:pt x="49" y="0"/>
                    <a:pt x="35" y="0"/>
                  </a:cubicBezTo>
                  <a:cubicBezTo>
                    <a:pt x="21" y="0"/>
                    <a:pt x="6" y="4"/>
                    <a:pt x="3" y="10"/>
                  </a:cubicBezTo>
                  <a:cubicBezTo>
                    <a:pt x="0" y="16"/>
                    <a:pt x="14" y="24"/>
                    <a:pt x="34" y="24"/>
                  </a:cubicBezTo>
                  <a:cubicBezTo>
                    <a:pt x="55" y="24"/>
                    <a:pt x="69" y="16"/>
                    <a:pt x="66" y="10"/>
                  </a:cubicBezTo>
                  <a:close/>
                  <a:moveTo>
                    <a:pt x="35" y="19"/>
                  </a:moveTo>
                  <a:cubicBezTo>
                    <a:pt x="20" y="19"/>
                    <a:pt x="9" y="13"/>
                    <a:pt x="11" y="9"/>
                  </a:cubicBezTo>
                  <a:cubicBezTo>
                    <a:pt x="13" y="5"/>
                    <a:pt x="24" y="2"/>
                    <a:pt x="35" y="2"/>
                  </a:cubicBezTo>
                  <a:cubicBezTo>
                    <a:pt x="46" y="2"/>
                    <a:pt x="57" y="5"/>
                    <a:pt x="58" y="9"/>
                  </a:cubicBezTo>
                  <a:cubicBezTo>
                    <a:pt x="60" y="13"/>
                    <a:pt x="50" y="19"/>
                    <a:pt x="35" y="19"/>
                  </a:cubicBezTo>
                  <a:close/>
                </a:path>
              </a:pathLst>
            </a:custGeom>
            <a:grpFill/>
            <a:ln>
              <a:noFill/>
            </a:ln>
            <a:effectLst/>
          </p:spPr>
          <p:txBody>
            <a:bodyPr vert="horz" wrap="square" lIns="155448" tIns="77724" rIns="155448" bIns="77724" numCol="1" anchor="t" anchorCtr="0" compatLnSpc="1">
              <a:prstTxWarp prst="textNoShape">
                <a:avLst/>
              </a:prstTxWarp>
              <a:noAutofit/>
            </a:bodyPr>
            <a:lstStyle/>
            <a:p>
              <a:endParaRPr lang="en-US" sz="3060"/>
            </a:p>
          </p:txBody>
        </p:sp>
        <p:sp>
          <p:nvSpPr>
            <p:cNvPr id="160" name="Freeform 166">
              <a:extLst>
                <a:ext uri="{FF2B5EF4-FFF2-40B4-BE49-F238E27FC236}">
                  <a16:creationId xmlns:a16="http://schemas.microsoft.com/office/drawing/2014/main" id="{9C2B9A60-7454-46FA-A12F-A00B21F3E39A}"/>
                </a:ext>
              </a:extLst>
            </p:cNvPr>
            <p:cNvSpPr>
              <a:spLocks/>
            </p:cNvSpPr>
            <p:nvPr/>
          </p:nvSpPr>
          <p:spPr bwMode="auto">
            <a:xfrm>
              <a:off x="10654774" y="3644017"/>
              <a:ext cx="82168" cy="46954"/>
            </a:xfrm>
            <a:custGeom>
              <a:avLst/>
              <a:gdLst>
                <a:gd name="T0" fmla="*/ 10 w 35"/>
                <a:gd name="T1" fmla="*/ 0 h 20"/>
                <a:gd name="T2" fmla="*/ 35 w 35"/>
                <a:gd name="T3" fmla="*/ 8 h 20"/>
                <a:gd name="T4" fmla="*/ 20 w 35"/>
                <a:gd name="T5" fmla="*/ 20 h 20"/>
                <a:gd name="T6" fmla="*/ 0 w 35"/>
                <a:gd name="T7" fmla="*/ 4 h 20"/>
                <a:gd name="T8" fmla="*/ 10 w 35"/>
                <a:gd name="T9" fmla="*/ 0 h 20"/>
              </a:gdLst>
              <a:ahLst/>
              <a:cxnLst>
                <a:cxn ang="0">
                  <a:pos x="T0" y="T1"/>
                </a:cxn>
                <a:cxn ang="0">
                  <a:pos x="T2" y="T3"/>
                </a:cxn>
                <a:cxn ang="0">
                  <a:pos x="T4" y="T5"/>
                </a:cxn>
                <a:cxn ang="0">
                  <a:pos x="T6" y="T7"/>
                </a:cxn>
                <a:cxn ang="0">
                  <a:pos x="T8" y="T9"/>
                </a:cxn>
              </a:cxnLst>
              <a:rect l="0" t="0" r="r" b="b"/>
              <a:pathLst>
                <a:path w="35" h="20">
                  <a:moveTo>
                    <a:pt x="10" y="0"/>
                  </a:moveTo>
                  <a:lnTo>
                    <a:pt x="35" y="8"/>
                  </a:lnTo>
                  <a:lnTo>
                    <a:pt x="20" y="20"/>
                  </a:lnTo>
                  <a:lnTo>
                    <a:pt x="0" y="4"/>
                  </a:lnTo>
                  <a:lnTo>
                    <a:pt x="10" y="0"/>
                  </a:lnTo>
                  <a:close/>
                </a:path>
              </a:pathLst>
            </a:custGeom>
            <a:grpFill/>
            <a:ln>
              <a:noFill/>
            </a:ln>
            <a:effectLst/>
          </p:spPr>
          <p:txBody>
            <a:bodyPr vert="horz" wrap="square" lIns="155448" tIns="77724" rIns="155448" bIns="77724" numCol="1" anchor="t" anchorCtr="0" compatLnSpc="1">
              <a:prstTxWarp prst="textNoShape">
                <a:avLst/>
              </a:prstTxWarp>
              <a:noAutofit/>
            </a:bodyPr>
            <a:lstStyle/>
            <a:p>
              <a:endParaRPr lang="en-US" sz="3060"/>
            </a:p>
          </p:txBody>
        </p:sp>
        <p:sp>
          <p:nvSpPr>
            <p:cNvPr id="161" name="Freeform 167">
              <a:extLst>
                <a:ext uri="{FF2B5EF4-FFF2-40B4-BE49-F238E27FC236}">
                  <a16:creationId xmlns:a16="http://schemas.microsoft.com/office/drawing/2014/main" id="{CCB636E9-573E-4AAC-9164-9788D048A7CC}"/>
                </a:ext>
              </a:extLst>
            </p:cNvPr>
            <p:cNvSpPr>
              <a:spLocks noEditPoints="1"/>
            </p:cNvSpPr>
            <p:nvPr/>
          </p:nvSpPr>
          <p:spPr bwMode="auto">
            <a:xfrm>
              <a:off x="11067961" y="3557154"/>
              <a:ext cx="326325" cy="110340"/>
            </a:xfrm>
            <a:custGeom>
              <a:avLst/>
              <a:gdLst>
                <a:gd name="T0" fmla="*/ 66 w 70"/>
                <a:gd name="T1" fmla="*/ 10 h 24"/>
                <a:gd name="T2" fmla="*/ 35 w 70"/>
                <a:gd name="T3" fmla="*/ 0 h 24"/>
                <a:gd name="T4" fmla="*/ 3 w 70"/>
                <a:gd name="T5" fmla="*/ 10 h 24"/>
                <a:gd name="T6" fmla="*/ 35 w 70"/>
                <a:gd name="T7" fmla="*/ 24 h 24"/>
                <a:gd name="T8" fmla="*/ 66 w 70"/>
                <a:gd name="T9" fmla="*/ 10 h 24"/>
                <a:gd name="T10" fmla="*/ 35 w 70"/>
                <a:gd name="T11" fmla="*/ 19 h 24"/>
                <a:gd name="T12" fmla="*/ 11 w 70"/>
                <a:gd name="T13" fmla="*/ 9 h 24"/>
                <a:gd name="T14" fmla="*/ 35 w 70"/>
                <a:gd name="T15" fmla="*/ 2 h 24"/>
                <a:gd name="T16" fmla="*/ 58 w 70"/>
                <a:gd name="T17" fmla="*/ 9 h 24"/>
                <a:gd name="T18" fmla="*/ 35 w 70"/>
                <a:gd name="T19" fmla="*/ 19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24">
                  <a:moveTo>
                    <a:pt x="66" y="10"/>
                  </a:moveTo>
                  <a:cubicBezTo>
                    <a:pt x="63" y="4"/>
                    <a:pt x="49" y="0"/>
                    <a:pt x="35" y="0"/>
                  </a:cubicBezTo>
                  <a:cubicBezTo>
                    <a:pt x="21" y="0"/>
                    <a:pt x="7" y="3"/>
                    <a:pt x="3" y="10"/>
                  </a:cubicBezTo>
                  <a:cubicBezTo>
                    <a:pt x="0" y="16"/>
                    <a:pt x="14" y="24"/>
                    <a:pt x="35" y="24"/>
                  </a:cubicBezTo>
                  <a:cubicBezTo>
                    <a:pt x="56" y="24"/>
                    <a:pt x="70" y="16"/>
                    <a:pt x="66" y="10"/>
                  </a:cubicBezTo>
                  <a:close/>
                  <a:moveTo>
                    <a:pt x="35" y="19"/>
                  </a:moveTo>
                  <a:cubicBezTo>
                    <a:pt x="20" y="19"/>
                    <a:pt x="9" y="13"/>
                    <a:pt x="11" y="9"/>
                  </a:cubicBezTo>
                  <a:cubicBezTo>
                    <a:pt x="13" y="5"/>
                    <a:pt x="23" y="2"/>
                    <a:pt x="35" y="2"/>
                  </a:cubicBezTo>
                  <a:cubicBezTo>
                    <a:pt x="46" y="2"/>
                    <a:pt x="56" y="5"/>
                    <a:pt x="58" y="9"/>
                  </a:cubicBezTo>
                  <a:cubicBezTo>
                    <a:pt x="60" y="13"/>
                    <a:pt x="50" y="19"/>
                    <a:pt x="35" y="19"/>
                  </a:cubicBezTo>
                  <a:close/>
                </a:path>
              </a:pathLst>
            </a:custGeom>
            <a:grpFill/>
            <a:ln>
              <a:noFill/>
            </a:ln>
            <a:effectLst/>
          </p:spPr>
          <p:txBody>
            <a:bodyPr vert="horz" wrap="square" lIns="155448" tIns="77724" rIns="155448" bIns="77724" numCol="1" anchor="t" anchorCtr="0" compatLnSpc="1">
              <a:prstTxWarp prst="textNoShape">
                <a:avLst/>
              </a:prstTxWarp>
              <a:noAutofit/>
            </a:bodyPr>
            <a:lstStyle/>
            <a:p>
              <a:endParaRPr lang="en-US" sz="3060"/>
            </a:p>
          </p:txBody>
        </p:sp>
        <p:sp>
          <p:nvSpPr>
            <p:cNvPr id="162" name="Freeform 168">
              <a:extLst>
                <a:ext uri="{FF2B5EF4-FFF2-40B4-BE49-F238E27FC236}">
                  <a16:creationId xmlns:a16="http://schemas.microsoft.com/office/drawing/2014/main" id="{EF1D0345-42AA-4FFA-BD8B-8EAF2577C9E5}"/>
                </a:ext>
              </a:extLst>
            </p:cNvPr>
            <p:cNvSpPr>
              <a:spLocks/>
            </p:cNvSpPr>
            <p:nvPr/>
          </p:nvSpPr>
          <p:spPr bwMode="auto">
            <a:xfrm>
              <a:off x="11086742" y="3644017"/>
              <a:ext cx="79820" cy="46954"/>
            </a:xfrm>
            <a:custGeom>
              <a:avLst/>
              <a:gdLst>
                <a:gd name="T0" fmla="*/ 24 w 34"/>
                <a:gd name="T1" fmla="*/ 0 h 20"/>
                <a:gd name="T2" fmla="*/ 0 w 34"/>
                <a:gd name="T3" fmla="*/ 8 h 20"/>
                <a:gd name="T4" fmla="*/ 14 w 34"/>
                <a:gd name="T5" fmla="*/ 20 h 20"/>
                <a:gd name="T6" fmla="*/ 34 w 34"/>
                <a:gd name="T7" fmla="*/ 4 h 20"/>
                <a:gd name="T8" fmla="*/ 24 w 34"/>
                <a:gd name="T9" fmla="*/ 0 h 20"/>
              </a:gdLst>
              <a:ahLst/>
              <a:cxnLst>
                <a:cxn ang="0">
                  <a:pos x="T0" y="T1"/>
                </a:cxn>
                <a:cxn ang="0">
                  <a:pos x="T2" y="T3"/>
                </a:cxn>
                <a:cxn ang="0">
                  <a:pos x="T4" y="T5"/>
                </a:cxn>
                <a:cxn ang="0">
                  <a:pos x="T6" y="T7"/>
                </a:cxn>
                <a:cxn ang="0">
                  <a:pos x="T8" y="T9"/>
                </a:cxn>
              </a:cxnLst>
              <a:rect l="0" t="0" r="r" b="b"/>
              <a:pathLst>
                <a:path w="34" h="20">
                  <a:moveTo>
                    <a:pt x="24" y="0"/>
                  </a:moveTo>
                  <a:lnTo>
                    <a:pt x="0" y="8"/>
                  </a:lnTo>
                  <a:lnTo>
                    <a:pt x="14" y="20"/>
                  </a:lnTo>
                  <a:lnTo>
                    <a:pt x="34" y="4"/>
                  </a:lnTo>
                  <a:lnTo>
                    <a:pt x="24" y="0"/>
                  </a:lnTo>
                  <a:close/>
                </a:path>
              </a:pathLst>
            </a:custGeom>
            <a:grpFill/>
            <a:ln>
              <a:noFill/>
            </a:ln>
            <a:effectLst/>
          </p:spPr>
          <p:txBody>
            <a:bodyPr vert="horz" wrap="square" lIns="155448" tIns="77724" rIns="155448" bIns="77724" numCol="1" anchor="t" anchorCtr="0" compatLnSpc="1">
              <a:prstTxWarp prst="textNoShape">
                <a:avLst/>
              </a:prstTxWarp>
              <a:noAutofit/>
            </a:bodyPr>
            <a:lstStyle/>
            <a:p>
              <a:endParaRPr lang="en-US" sz="3060"/>
            </a:p>
          </p:txBody>
        </p:sp>
        <p:sp>
          <p:nvSpPr>
            <p:cNvPr id="163" name="Freeform 169">
              <a:extLst>
                <a:ext uri="{FF2B5EF4-FFF2-40B4-BE49-F238E27FC236}">
                  <a16:creationId xmlns:a16="http://schemas.microsoft.com/office/drawing/2014/main" id="{96060A6A-F9A3-4486-AF1B-CE47F47FA0E5}"/>
                </a:ext>
              </a:extLst>
            </p:cNvPr>
            <p:cNvSpPr>
              <a:spLocks noEditPoints="1"/>
            </p:cNvSpPr>
            <p:nvPr/>
          </p:nvSpPr>
          <p:spPr bwMode="auto">
            <a:xfrm>
              <a:off x="10593733" y="3634627"/>
              <a:ext cx="633869" cy="239462"/>
            </a:xfrm>
            <a:custGeom>
              <a:avLst/>
              <a:gdLst>
                <a:gd name="T0" fmla="*/ 129 w 136"/>
                <a:gd name="T1" fmla="*/ 21 h 51"/>
                <a:gd name="T2" fmla="*/ 69 w 136"/>
                <a:gd name="T3" fmla="*/ 0 h 51"/>
                <a:gd name="T4" fmla="*/ 7 w 136"/>
                <a:gd name="T5" fmla="*/ 21 h 51"/>
                <a:gd name="T6" fmla="*/ 68 w 136"/>
                <a:gd name="T7" fmla="*/ 51 h 51"/>
                <a:gd name="T8" fmla="*/ 129 w 136"/>
                <a:gd name="T9" fmla="*/ 21 h 51"/>
                <a:gd name="T10" fmla="*/ 68 w 136"/>
                <a:gd name="T11" fmla="*/ 39 h 51"/>
                <a:gd name="T12" fmla="*/ 22 w 136"/>
                <a:gd name="T13" fmla="*/ 19 h 51"/>
                <a:gd name="T14" fmla="*/ 69 w 136"/>
                <a:gd name="T15" fmla="*/ 5 h 51"/>
                <a:gd name="T16" fmla="*/ 115 w 136"/>
                <a:gd name="T17" fmla="*/ 19 h 51"/>
                <a:gd name="T18" fmla="*/ 68 w 136"/>
                <a:gd name="T19" fmla="*/ 39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6" h="51">
                  <a:moveTo>
                    <a:pt x="129" y="21"/>
                  </a:moveTo>
                  <a:cubicBezTo>
                    <a:pt x="123" y="8"/>
                    <a:pt x="96" y="0"/>
                    <a:pt x="69" y="0"/>
                  </a:cubicBezTo>
                  <a:cubicBezTo>
                    <a:pt x="41" y="0"/>
                    <a:pt x="13" y="8"/>
                    <a:pt x="7" y="21"/>
                  </a:cubicBezTo>
                  <a:cubicBezTo>
                    <a:pt x="0" y="33"/>
                    <a:pt x="28" y="51"/>
                    <a:pt x="68" y="51"/>
                  </a:cubicBezTo>
                  <a:cubicBezTo>
                    <a:pt x="108" y="51"/>
                    <a:pt x="136" y="33"/>
                    <a:pt x="129" y="21"/>
                  </a:cubicBezTo>
                  <a:close/>
                  <a:moveTo>
                    <a:pt x="68" y="39"/>
                  </a:moveTo>
                  <a:cubicBezTo>
                    <a:pt x="39" y="39"/>
                    <a:pt x="19" y="28"/>
                    <a:pt x="22" y="19"/>
                  </a:cubicBezTo>
                  <a:cubicBezTo>
                    <a:pt x="26" y="10"/>
                    <a:pt x="47" y="5"/>
                    <a:pt x="69" y="5"/>
                  </a:cubicBezTo>
                  <a:cubicBezTo>
                    <a:pt x="91" y="5"/>
                    <a:pt x="111" y="10"/>
                    <a:pt x="115" y="19"/>
                  </a:cubicBezTo>
                  <a:cubicBezTo>
                    <a:pt x="118" y="28"/>
                    <a:pt x="98" y="39"/>
                    <a:pt x="68" y="39"/>
                  </a:cubicBezTo>
                  <a:close/>
                </a:path>
              </a:pathLst>
            </a:custGeom>
            <a:grpFill/>
            <a:ln>
              <a:noFill/>
            </a:ln>
            <a:effectLst/>
          </p:spPr>
          <p:txBody>
            <a:bodyPr vert="horz" wrap="square" lIns="155448" tIns="77724" rIns="155448" bIns="77724" numCol="1" anchor="t" anchorCtr="0" compatLnSpc="1">
              <a:prstTxWarp prst="textNoShape">
                <a:avLst/>
              </a:prstTxWarp>
              <a:noAutofit/>
            </a:bodyPr>
            <a:lstStyle/>
            <a:p>
              <a:endParaRPr lang="en-US" sz="3060"/>
            </a:p>
          </p:txBody>
        </p:sp>
        <p:sp>
          <p:nvSpPr>
            <p:cNvPr id="164" name="Freeform 170">
              <a:extLst>
                <a:ext uri="{FF2B5EF4-FFF2-40B4-BE49-F238E27FC236}">
                  <a16:creationId xmlns:a16="http://schemas.microsoft.com/office/drawing/2014/main" id="{F777CBE4-B13D-42A8-9E84-3D7F210F7035}"/>
                </a:ext>
              </a:extLst>
            </p:cNvPr>
            <p:cNvSpPr>
              <a:spLocks/>
            </p:cNvSpPr>
            <p:nvPr/>
          </p:nvSpPr>
          <p:spPr bwMode="auto">
            <a:xfrm>
              <a:off x="10816762" y="3444465"/>
              <a:ext cx="93906" cy="312239"/>
            </a:xfrm>
            <a:custGeom>
              <a:avLst/>
              <a:gdLst>
                <a:gd name="T0" fmla="*/ 0 w 20"/>
                <a:gd name="T1" fmla="*/ 0 h 67"/>
                <a:gd name="T2" fmla="*/ 2 w 20"/>
                <a:gd name="T3" fmla="*/ 67 h 67"/>
                <a:gd name="T4" fmla="*/ 19 w 20"/>
                <a:gd name="T5" fmla="*/ 67 h 67"/>
                <a:gd name="T6" fmla="*/ 19 w 20"/>
                <a:gd name="T7" fmla="*/ 0 h 67"/>
                <a:gd name="T8" fmla="*/ 0 w 20"/>
                <a:gd name="T9" fmla="*/ 0 h 67"/>
              </a:gdLst>
              <a:ahLst/>
              <a:cxnLst>
                <a:cxn ang="0">
                  <a:pos x="T0" y="T1"/>
                </a:cxn>
                <a:cxn ang="0">
                  <a:pos x="T2" y="T3"/>
                </a:cxn>
                <a:cxn ang="0">
                  <a:pos x="T4" y="T5"/>
                </a:cxn>
                <a:cxn ang="0">
                  <a:pos x="T6" y="T7"/>
                </a:cxn>
                <a:cxn ang="0">
                  <a:pos x="T8" y="T9"/>
                </a:cxn>
              </a:cxnLst>
              <a:rect l="0" t="0" r="r" b="b"/>
              <a:pathLst>
                <a:path w="20" h="67">
                  <a:moveTo>
                    <a:pt x="0" y="0"/>
                  </a:moveTo>
                  <a:cubicBezTo>
                    <a:pt x="2" y="67"/>
                    <a:pt x="2" y="67"/>
                    <a:pt x="2" y="67"/>
                  </a:cubicBezTo>
                  <a:cubicBezTo>
                    <a:pt x="19" y="67"/>
                    <a:pt x="19" y="67"/>
                    <a:pt x="19" y="67"/>
                  </a:cubicBezTo>
                  <a:cubicBezTo>
                    <a:pt x="20" y="44"/>
                    <a:pt x="19" y="0"/>
                    <a:pt x="19" y="0"/>
                  </a:cubicBezTo>
                  <a:cubicBezTo>
                    <a:pt x="19" y="0"/>
                    <a:pt x="7" y="0"/>
                    <a:pt x="0" y="0"/>
                  </a:cubicBezTo>
                  <a:close/>
                </a:path>
              </a:pathLst>
            </a:custGeom>
            <a:grpFill/>
            <a:ln>
              <a:noFill/>
            </a:ln>
            <a:effectLst/>
          </p:spPr>
          <p:txBody>
            <a:bodyPr vert="horz" wrap="square" lIns="155448" tIns="77724" rIns="155448" bIns="77724" numCol="1" anchor="t" anchorCtr="0" compatLnSpc="1">
              <a:prstTxWarp prst="textNoShape">
                <a:avLst/>
              </a:prstTxWarp>
              <a:noAutofit/>
            </a:bodyPr>
            <a:lstStyle/>
            <a:p>
              <a:endParaRPr lang="en-US" sz="3060"/>
            </a:p>
          </p:txBody>
        </p:sp>
        <p:sp>
          <p:nvSpPr>
            <p:cNvPr id="165" name="Freeform 171">
              <a:extLst>
                <a:ext uri="{FF2B5EF4-FFF2-40B4-BE49-F238E27FC236}">
                  <a16:creationId xmlns:a16="http://schemas.microsoft.com/office/drawing/2014/main" id="{99CED824-2AE8-4606-A0E9-F83AB188FABD}"/>
                </a:ext>
              </a:extLst>
            </p:cNvPr>
            <p:cNvSpPr>
              <a:spLocks/>
            </p:cNvSpPr>
            <p:nvPr/>
          </p:nvSpPr>
          <p:spPr bwMode="auto">
            <a:xfrm>
              <a:off x="10915363" y="3444465"/>
              <a:ext cx="93906" cy="312239"/>
            </a:xfrm>
            <a:custGeom>
              <a:avLst/>
              <a:gdLst>
                <a:gd name="T0" fmla="*/ 0 w 20"/>
                <a:gd name="T1" fmla="*/ 0 h 67"/>
                <a:gd name="T2" fmla="*/ 2 w 20"/>
                <a:gd name="T3" fmla="*/ 67 h 67"/>
                <a:gd name="T4" fmla="*/ 19 w 20"/>
                <a:gd name="T5" fmla="*/ 67 h 67"/>
                <a:gd name="T6" fmla="*/ 19 w 20"/>
                <a:gd name="T7" fmla="*/ 0 h 67"/>
                <a:gd name="T8" fmla="*/ 0 w 20"/>
                <a:gd name="T9" fmla="*/ 0 h 67"/>
              </a:gdLst>
              <a:ahLst/>
              <a:cxnLst>
                <a:cxn ang="0">
                  <a:pos x="T0" y="T1"/>
                </a:cxn>
                <a:cxn ang="0">
                  <a:pos x="T2" y="T3"/>
                </a:cxn>
                <a:cxn ang="0">
                  <a:pos x="T4" y="T5"/>
                </a:cxn>
                <a:cxn ang="0">
                  <a:pos x="T6" y="T7"/>
                </a:cxn>
                <a:cxn ang="0">
                  <a:pos x="T8" y="T9"/>
                </a:cxn>
              </a:cxnLst>
              <a:rect l="0" t="0" r="r" b="b"/>
              <a:pathLst>
                <a:path w="20" h="67">
                  <a:moveTo>
                    <a:pt x="0" y="0"/>
                  </a:moveTo>
                  <a:cubicBezTo>
                    <a:pt x="2" y="67"/>
                    <a:pt x="2" y="67"/>
                    <a:pt x="2" y="67"/>
                  </a:cubicBezTo>
                  <a:cubicBezTo>
                    <a:pt x="19" y="67"/>
                    <a:pt x="19" y="67"/>
                    <a:pt x="19" y="67"/>
                  </a:cubicBezTo>
                  <a:cubicBezTo>
                    <a:pt x="20" y="44"/>
                    <a:pt x="19" y="0"/>
                    <a:pt x="19" y="0"/>
                  </a:cubicBezTo>
                  <a:cubicBezTo>
                    <a:pt x="19" y="0"/>
                    <a:pt x="7" y="0"/>
                    <a:pt x="0" y="0"/>
                  </a:cubicBezTo>
                  <a:close/>
                </a:path>
              </a:pathLst>
            </a:custGeom>
            <a:grpFill/>
            <a:ln>
              <a:noFill/>
            </a:ln>
            <a:effectLst/>
          </p:spPr>
          <p:txBody>
            <a:bodyPr vert="horz" wrap="square" lIns="155448" tIns="77724" rIns="155448" bIns="77724" numCol="1" anchor="t" anchorCtr="0" compatLnSpc="1">
              <a:prstTxWarp prst="textNoShape">
                <a:avLst/>
              </a:prstTxWarp>
              <a:noAutofit/>
            </a:bodyPr>
            <a:lstStyle/>
            <a:p>
              <a:endParaRPr lang="en-US" sz="3060"/>
            </a:p>
          </p:txBody>
        </p:sp>
        <p:sp>
          <p:nvSpPr>
            <p:cNvPr id="166" name="Oval 172">
              <a:extLst>
                <a:ext uri="{FF2B5EF4-FFF2-40B4-BE49-F238E27FC236}">
                  <a16:creationId xmlns:a16="http://schemas.microsoft.com/office/drawing/2014/main" id="{5886A1B5-1426-4CB9-9EEF-5E9E08E90D43}"/>
                </a:ext>
              </a:extLst>
            </p:cNvPr>
            <p:cNvSpPr>
              <a:spLocks noChangeArrowheads="1"/>
            </p:cNvSpPr>
            <p:nvPr/>
          </p:nvSpPr>
          <p:spPr bwMode="auto">
            <a:xfrm>
              <a:off x="10849628" y="2986672"/>
              <a:ext cx="122079" cy="145556"/>
            </a:xfrm>
            <a:prstGeom prst="ellipse">
              <a:avLst/>
            </a:prstGeom>
            <a:grpFill/>
            <a:ln>
              <a:noFill/>
            </a:ln>
            <a:effectLst/>
          </p:spPr>
          <p:txBody>
            <a:bodyPr vert="horz" wrap="square" lIns="155448" tIns="77724" rIns="155448" bIns="77724" numCol="1" anchor="t" anchorCtr="0" compatLnSpc="1">
              <a:prstTxWarp prst="textNoShape">
                <a:avLst/>
              </a:prstTxWarp>
              <a:noAutofit/>
            </a:bodyPr>
            <a:lstStyle/>
            <a:p>
              <a:endParaRPr lang="en-US" sz="3060"/>
            </a:p>
          </p:txBody>
        </p:sp>
        <p:sp>
          <p:nvSpPr>
            <p:cNvPr id="167" name="Rectangle 173">
              <a:extLst>
                <a:ext uri="{FF2B5EF4-FFF2-40B4-BE49-F238E27FC236}">
                  <a16:creationId xmlns:a16="http://schemas.microsoft.com/office/drawing/2014/main" id="{95FA878E-C401-464D-86D6-D5B95D7464DF}"/>
                </a:ext>
              </a:extLst>
            </p:cNvPr>
            <p:cNvSpPr>
              <a:spLocks noChangeArrowheads="1"/>
            </p:cNvSpPr>
            <p:nvPr/>
          </p:nvSpPr>
          <p:spPr bwMode="auto">
            <a:xfrm>
              <a:off x="10910667" y="3341167"/>
              <a:ext cx="2348" cy="2348"/>
            </a:xfrm>
            <a:prstGeom prst="rect">
              <a:avLst/>
            </a:prstGeom>
            <a:grpFill/>
            <a:ln>
              <a:noFill/>
            </a:ln>
            <a:effectLst/>
          </p:spPr>
          <p:txBody>
            <a:bodyPr vert="horz" wrap="square" lIns="155448" tIns="77724" rIns="155448" bIns="77724" numCol="1" anchor="t" anchorCtr="0" compatLnSpc="1">
              <a:prstTxWarp prst="textNoShape">
                <a:avLst/>
              </a:prstTxWarp>
              <a:noAutofit/>
            </a:bodyPr>
            <a:lstStyle/>
            <a:p>
              <a:endParaRPr lang="en-US" sz="3060"/>
            </a:p>
          </p:txBody>
        </p:sp>
        <p:sp>
          <p:nvSpPr>
            <p:cNvPr id="168" name="Freeform 174">
              <a:extLst>
                <a:ext uri="{FF2B5EF4-FFF2-40B4-BE49-F238E27FC236}">
                  <a16:creationId xmlns:a16="http://schemas.microsoft.com/office/drawing/2014/main" id="{B9E0F8FB-B939-40D6-803B-E95AE00ADB93}"/>
                </a:ext>
              </a:extLst>
            </p:cNvPr>
            <p:cNvSpPr>
              <a:spLocks/>
            </p:cNvSpPr>
            <p:nvPr/>
          </p:nvSpPr>
          <p:spPr bwMode="auto">
            <a:xfrm>
              <a:off x="10769808" y="3151007"/>
              <a:ext cx="284067" cy="316934"/>
            </a:xfrm>
            <a:custGeom>
              <a:avLst/>
              <a:gdLst>
                <a:gd name="T0" fmla="*/ 56 w 61"/>
                <a:gd name="T1" fmla="*/ 8 h 68"/>
                <a:gd name="T2" fmla="*/ 49 w 61"/>
                <a:gd name="T3" fmla="*/ 1 h 68"/>
                <a:gd name="T4" fmla="*/ 41 w 61"/>
                <a:gd name="T5" fmla="*/ 0 h 68"/>
                <a:gd name="T6" fmla="*/ 41 w 61"/>
                <a:gd name="T7" fmla="*/ 0 h 68"/>
                <a:gd name="T8" fmla="*/ 46 w 61"/>
                <a:gd name="T9" fmla="*/ 5 h 68"/>
                <a:gd name="T10" fmla="*/ 40 w 61"/>
                <a:gd name="T11" fmla="*/ 8 h 68"/>
                <a:gd name="T12" fmla="*/ 43 w 61"/>
                <a:gd name="T13" fmla="*/ 13 h 68"/>
                <a:gd name="T14" fmla="*/ 30 w 61"/>
                <a:gd name="T15" fmla="*/ 41 h 68"/>
                <a:gd name="T16" fmla="*/ 30 w 61"/>
                <a:gd name="T17" fmla="*/ 41 h 68"/>
                <a:gd name="T18" fmla="*/ 30 w 61"/>
                <a:gd name="T19" fmla="*/ 41 h 68"/>
                <a:gd name="T20" fmla="*/ 30 w 61"/>
                <a:gd name="T21" fmla="*/ 41 h 68"/>
                <a:gd name="T22" fmla="*/ 30 w 61"/>
                <a:gd name="T23" fmla="*/ 41 h 68"/>
                <a:gd name="T24" fmla="*/ 17 w 61"/>
                <a:gd name="T25" fmla="*/ 13 h 68"/>
                <a:gd name="T26" fmla="*/ 20 w 61"/>
                <a:gd name="T27" fmla="*/ 8 h 68"/>
                <a:gd name="T28" fmla="*/ 14 w 61"/>
                <a:gd name="T29" fmla="*/ 5 h 68"/>
                <a:gd name="T30" fmla="*/ 19 w 61"/>
                <a:gd name="T31" fmla="*/ 0 h 68"/>
                <a:gd name="T32" fmla="*/ 19 w 61"/>
                <a:gd name="T33" fmla="*/ 0 h 68"/>
                <a:gd name="T34" fmla="*/ 12 w 61"/>
                <a:gd name="T35" fmla="*/ 1 h 68"/>
                <a:gd name="T36" fmla="*/ 12 w 61"/>
                <a:gd name="T37" fmla="*/ 1 h 68"/>
                <a:gd name="T38" fmla="*/ 5 w 61"/>
                <a:gd name="T39" fmla="*/ 8 h 68"/>
                <a:gd name="T40" fmla="*/ 0 w 61"/>
                <a:gd name="T41" fmla="*/ 68 h 68"/>
                <a:gd name="T42" fmla="*/ 8 w 61"/>
                <a:gd name="T43" fmla="*/ 68 h 68"/>
                <a:gd name="T44" fmla="*/ 8 w 61"/>
                <a:gd name="T45" fmla="*/ 68 h 68"/>
                <a:gd name="T46" fmla="*/ 9 w 61"/>
                <a:gd name="T47" fmla="*/ 68 h 68"/>
                <a:gd name="T48" fmla="*/ 18 w 61"/>
                <a:gd name="T49" fmla="*/ 68 h 68"/>
                <a:gd name="T50" fmla="*/ 18 w 61"/>
                <a:gd name="T51" fmla="*/ 68 h 68"/>
                <a:gd name="T52" fmla="*/ 43 w 61"/>
                <a:gd name="T53" fmla="*/ 68 h 68"/>
                <a:gd name="T54" fmla="*/ 43 w 61"/>
                <a:gd name="T55" fmla="*/ 68 h 68"/>
                <a:gd name="T56" fmla="*/ 52 w 61"/>
                <a:gd name="T57" fmla="*/ 68 h 68"/>
                <a:gd name="T58" fmla="*/ 52 w 61"/>
                <a:gd name="T59" fmla="*/ 68 h 68"/>
                <a:gd name="T60" fmla="*/ 52 w 61"/>
                <a:gd name="T61" fmla="*/ 68 h 68"/>
                <a:gd name="T62" fmla="*/ 61 w 61"/>
                <a:gd name="T63" fmla="*/ 68 h 68"/>
                <a:gd name="T64" fmla="*/ 56 w 61"/>
                <a:gd name="T65" fmla="*/ 8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61" h="68">
                  <a:moveTo>
                    <a:pt x="56" y="8"/>
                  </a:moveTo>
                  <a:cubicBezTo>
                    <a:pt x="56" y="4"/>
                    <a:pt x="53" y="1"/>
                    <a:pt x="49" y="1"/>
                  </a:cubicBezTo>
                  <a:cubicBezTo>
                    <a:pt x="48" y="1"/>
                    <a:pt x="43" y="0"/>
                    <a:pt x="41" y="0"/>
                  </a:cubicBezTo>
                  <a:cubicBezTo>
                    <a:pt x="41" y="0"/>
                    <a:pt x="41" y="0"/>
                    <a:pt x="41" y="0"/>
                  </a:cubicBezTo>
                  <a:cubicBezTo>
                    <a:pt x="46" y="5"/>
                    <a:pt x="46" y="5"/>
                    <a:pt x="46" y="5"/>
                  </a:cubicBezTo>
                  <a:cubicBezTo>
                    <a:pt x="40" y="8"/>
                    <a:pt x="40" y="8"/>
                    <a:pt x="40" y="8"/>
                  </a:cubicBezTo>
                  <a:cubicBezTo>
                    <a:pt x="43" y="13"/>
                    <a:pt x="43" y="13"/>
                    <a:pt x="43" y="13"/>
                  </a:cubicBezTo>
                  <a:cubicBezTo>
                    <a:pt x="30" y="41"/>
                    <a:pt x="30" y="41"/>
                    <a:pt x="30" y="41"/>
                  </a:cubicBezTo>
                  <a:cubicBezTo>
                    <a:pt x="30" y="41"/>
                    <a:pt x="30" y="41"/>
                    <a:pt x="30" y="41"/>
                  </a:cubicBezTo>
                  <a:cubicBezTo>
                    <a:pt x="30" y="41"/>
                    <a:pt x="30" y="41"/>
                    <a:pt x="30" y="41"/>
                  </a:cubicBezTo>
                  <a:cubicBezTo>
                    <a:pt x="30" y="41"/>
                    <a:pt x="30" y="41"/>
                    <a:pt x="30" y="41"/>
                  </a:cubicBezTo>
                  <a:cubicBezTo>
                    <a:pt x="30" y="41"/>
                    <a:pt x="30" y="41"/>
                    <a:pt x="30" y="41"/>
                  </a:cubicBezTo>
                  <a:cubicBezTo>
                    <a:pt x="17" y="13"/>
                    <a:pt x="17" y="13"/>
                    <a:pt x="17" y="13"/>
                  </a:cubicBezTo>
                  <a:cubicBezTo>
                    <a:pt x="20" y="8"/>
                    <a:pt x="20" y="8"/>
                    <a:pt x="20" y="8"/>
                  </a:cubicBezTo>
                  <a:cubicBezTo>
                    <a:pt x="14" y="5"/>
                    <a:pt x="14" y="5"/>
                    <a:pt x="14" y="5"/>
                  </a:cubicBezTo>
                  <a:cubicBezTo>
                    <a:pt x="19" y="0"/>
                    <a:pt x="19" y="0"/>
                    <a:pt x="19" y="0"/>
                  </a:cubicBezTo>
                  <a:cubicBezTo>
                    <a:pt x="19" y="0"/>
                    <a:pt x="19" y="0"/>
                    <a:pt x="19" y="0"/>
                  </a:cubicBezTo>
                  <a:cubicBezTo>
                    <a:pt x="17" y="0"/>
                    <a:pt x="13" y="0"/>
                    <a:pt x="12" y="1"/>
                  </a:cubicBezTo>
                  <a:cubicBezTo>
                    <a:pt x="12" y="1"/>
                    <a:pt x="12" y="1"/>
                    <a:pt x="12" y="1"/>
                  </a:cubicBezTo>
                  <a:cubicBezTo>
                    <a:pt x="8" y="1"/>
                    <a:pt x="5" y="4"/>
                    <a:pt x="5" y="8"/>
                  </a:cubicBezTo>
                  <a:cubicBezTo>
                    <a:pt x="0" y="68"/>
                    <a:pt x="0" y="68"/>
                    <a:pt x="0" y="68"/>
                  </a:cubicBezTo>
                  <a:cubicBezTo>
                    <a:pt x="3" y="68"/>
                    <a:pt x="5" y="68"/>
                    <a:pt x="8" y="68"/>
                  </a:cubicBezTo>
                  <a:cubicBezTo>
                    <a:pt x="8" y="68"/>
                    <a:pt x="8" y="68"/>
                    <a:pt x="8" y="68"/>
                  </a:cubicBezTo>
                  <a:cubicBezTo>
                    <a:pt x="8" y="68"/>
                    <a:pt x="9" y="68"/>
                    <a:pt x="9" y="68"/>
                  </a:cubicBezTo>
                  <a:cubicBezTo>
                    <a:pt x="12" y="68"/>
                    <a:pt x="15" y="68"/>
                    <a:pt x="18" y="68"/>
                  </a:cubicBezTo>
                  <a:cubicBezTo>
                    <a:pt x="18" y="68"/>
                    <a:pt x="18" y="68"/>
                    <a:pt x="18" y="68"/>
                  </a:cubicBezTo>
                  <a:cubicBezTo>
                    <a:pt x="26" y="68"/>
                    <a:pt x="35" y="68"/>
                    <a:pt x="43" y="68"/>
                  </a:cubicBezTo>
                  <a:cubicBezTo>
                    <a:pt x="43" y="68"/>
                    <a:pt x="43" y="68"/>
                    <a:pt x="43" y="68"/>
                  </a:cubicBezTo>
                  <a:cubicBezTo>
                    <a:pt x="46" y="68"/>
                    <a:pt x="49" y="68"/>
                    <a:pt x="52" y="68"/>
                  </a:cubicBezTo>
                  <a:cubicBezTo>
                    <a:pt x="52" y="68"/>
                    <a:pt x="52" y="68"/>
                    <a:pt x="52" y="68"/>
                  </a:cubicBezTo>
                  <a:cubicBezTo>
                    <a:pt x="52" y="68"/>
                    <a:pt x="52" y="68"/>
                    <a:pt x="52" y="68"/>
                  </a:cubicBezTo>
                  <a:cubicBezTo>
                    <a:pt x="55" y="68"/>
                    <a:pt x="58" y="68"/>
                    <a:pt x="61" y="68"/>
                  </a:cubicBezTo>
                  <a:lnTo>
                    <a:pt x="56" y="8"/>
                  </a:lnTo>
                  <a:close/>
                </a:path>
              </a:pathLst>
            </a:custGeom>
            <a:grpFill/>
            <a:ln>
              <a:noFill/>
            </a:ln>
            <a:effectLst/>
          </p:spPr>
          <p:txBody>
            <a:bodyPr vert="horz" wrap="square" lIns="155448" tIns="77724" rIns="155448" bIns="77724" numCol="1" anchor="t" anchorCtr="0" compatLnSpc="1">
              <a:prstTxWarp prst="textNoShape">
                <a:avLst/>
              </a:prstTxWarp>
              <a:noAutofit/>
            </a:bodyPr>
            <a:lstStyle/>
            <a:p>
              <a:endParaRPr lang="en-US" sz="3060"/>
            </a:p>
          </p:txBody>
        </p:sp>
        <p:sp>
          <p:nvSpPr>
            <p:cNvPr id="169" name="Freeform 175">
              <a:extLst>
                <a:ext uri="{FF2B5EF4-FFF2-40B4-BE49-F238E27FC236}">
                  <a16:creationId xmlns:a16="http://schemas.microsoft.com/office/drawing/2014/main" id="{B34ABF44-2A96-47B6-9E90-AF9A200C62DA}"/>
                </a:ext>
              </a:extLst>
            </p:cNvPr>
            <p:cNvSpPr>
              <a:spLocks/>
            </p:cNvSpPr>
            <p:nvPr/>
          </p:nvSpPr>
          <p:spPr bwMode="auto">
            <a:xfrm>
              <a:off x="10891887" y="3146313"/>
              <a:ext cx="37563" cy="46954"/>
            </a:xfrm>
            <a:custGeom>
              <a:avLst/>
              <a:gdLst>
                <a:gd name="T0" fmla="*/ 14 w 16"/>
                <a:gd name="T1" fmla="*/ 0 h 20"/>
                <a:gd name="T2" fmla="*/ 16 w 16"/>
                <a:gd name="T3" fmla="*/ 12 h 20"/>
                <a:gd name="T4" fmla="*/ 8 w 16"/>
                <a:gd name="T5" fmla="*/ 20 h 20"/>
                <a:gd name="T6" fmla="*/ 0 w 16"/>
                <a:gd name="T7" fmla="*/ 12 h 20"/>
                <a:gd name="T8" fmla="*/ 4 w 16"/>
                <a:gd name="T9" fmla="*/ 0 h 20"/>
                <a:gd name="T10" fmla="*/ 14 w 16"/>
                <a:gd name="T11" fmla="*/ 0 h 20"/>
              </a:gdLst>
              <a:ahLst/>
              <a:cxnLst>
                <a:cxn ang="0">
                  <a:pos x="T0" y="T1"/>
                </a:cxn>
                <a:cxn ang="0">
                  <a:pos x="T2" y="T3"/>
                </a:cxn>
                <a:cxn ang="0">
                  <a:pos x="T4" y="T5"/>
                </a:cxn>
                <a:cxn ang="0">
                  <a:pos x="T6" y="T7"/>
                </a:cxn>
                <a:cxn ang="0">
                  <a:pos x="T8" y="T9"/>
                </a:cxn>
                <a:cxn ang="0">
                  <a:pos x="T10" y="T11"/>
                </a:cxn>
              </a:cxnLst>
              <a:rect l="0" t="0" r="r" b="b"/>
              <a:pathLst>
                <a:path w="16" h="20">
                  <a:moveTo>
                    <a:pt x="14" y="0"/>
                  </a:moveTo>
                  <a:lnTo>
                    <a:pt x="16" y="12"/>
                  </a:lnTo>
                  <a:lnTo>
                    <a:pt x="8" y="20"/>
                  </a:lnTo>
                  <a:lnTo>
                    <a:pt x="0" y="12"/>
                  </a:lnTo>
                  <a:lnTo>
                    <a:pt x="4" y="0"/>
                  </a:lnTo>
                  <a:lnTo>
                    <a:pt x="14" y="0"/>
                  </a:lnTo>
                  <a:close/>
                </a:path>
              </a:pathLst>
            </a:custGeom>
            <a:grpFill/>
            <a:ln>
              <a:noFill/>
            </a:ln>
            <a:effectLst/>
          </p:spPr>
          <p:txBody>
            <a:bodyPr vert="horz" wrap="square" lIns="155448" tIns="77724" rIns="155448" bIns="77724" numCol="1" anchor="t" anchorCtr="0" compatLnSpc="1">
              <a:prstTxWarp prst="textNoShape">
                <a:avLst/>
              </a:prstTxWarp>
              <a:noAutofit/>
            </a:bodyPr>
            <a:lstStyle/>
            <a:p>
              <a:endParaRPr lang="en-US" sz="3060"/>
            </a:p>
          </p:txBody>
        </p:sp>
        <p:sp>
          <p:nvSpPr>
            <p:cNvPr id="170" name="Freeform 176">
              <a:extLst>
                <a:ext uri="{FF2B5EF4-FFF2-40B4-BE49-F238E27FC236}">
                  <a16:creationId xmlns:a16="http://schemas.microsoft.com/office/drawing/2014/main" id="{9398F20F-E8C2-4881-8CCF-FF963A41FE92}"/>
                </a:ext>
              </a:extLst>
            </p:cNvPr>
            <p:cNvSpPr>
              <a:spLocks/>
            </p:cNvSpPr>
            <p:nvPr/>
          </p:nvSpPr>
          <p:spPr bwMode="auto">
            <a:xfrm>
              <a:off x="10887190" y="3179179"/>
              <a:ext cx="46954" cy="180769"/>
            </a:xfrm>
            <a:custGeom>
              <a:avLst/>
              <a:gdLst>
                <a:gd name="T0" fmla="*/ 16 w 20"/>
                <a:gd name="T1" fmla="*/ 0 h 77"/>
                <a:gd name="T2" fmla="*/ 20 w 20"/>
                <a:gd name="T3" fmla="*/ 69 h 77"/>
                <a:gd name="T4" fmla="*/ 10 w 20"/>
                <a:gd name="T5" fmla="*/ 77 h 77"/>
                <a:gd name="T6" fmla="*/ 0 w 20"/>
                <a:gd name="T7" fmla="*/ 69 h 77"/>
                <a:gd name="T8" fmla="*/ 4 w 20"/>
                <a:gd name="T9" fmla="*/ 0 h 77"/>
                <a:gd name="T10" fmla="*/ 16 w 20"/>
                <a:gd name="T11" fmla="*/ 0 h 77"/>
              </a:gdLst>
              <a:ahLst/>
              <a:cxnLst>
                <a:cxn ang="0">
                  <a:pos x="T0" y="T1"/>
                </a:cxn>
                <a:cxn ang="0">
                  <a:pos x="T2" y="T3"/>
                </a:cxn>
                <a:cxn ang="0">
                  <a:pos x="T4" y="T5"/>
                </a:cxn>
                <a:cxn ang="0">
                  <a:pos x="T6" y="T7"/>
                </a:cxn>
                <a:cxn ang="0">
                  <a:pos x="T8" y="T9"/>
                </a:cxn>
                <a:cxn ang="0">
                  <a:pos x="T10" y="T11"/>
                </a:cxn>
              </a:cxnLst>
              <a:rect l="0" t="0" r="r" b="b"/>
              <a:pathLst>
                <a:path w="20" h="77">
                  <a:moveTo>
                    <a:pt x="16" y="0"/>
                  </a:moveTo>
                  <a:lnTo>
                    <a:pt x="20" y="69"/>
                  </a:lnTo>
                  <a:lnTo>
                    <a:pt x="10" y="77"/>
                  </a:lnTo>
                  <a:lnTo>
                    <a:pt x="0" y="69"/>
                  </a:lnTo>
                  <a:lnTo>
                    <a:pt x="4" y="0"/>
                  </a:lnTo>
                  <a:lnTo>
                    <a:pt x="16" y="0"/>
                  </a:lnTo>
                  <a:close/>
                </a:path>
              </a:pathLst>
            </a:custGeom>
            <a:grpFill/>
            <a:ln>
              <a:noFill/>
            </a:ln>
            <a:effectLst/>
          </p:spPr>
          <p:txBody>
            <a:bodyPr vert="horz" wrap="square" lIns="155448" tIns="77724" rIns="155448" bIns="77724" numCol="1" anchor="t" anchorCtr="0" compatLnSpc="1">
              <a:prstTxWarp prst="textNoShape">
                <a:avLst/>
              </a:prstTxWarp>
              <a:noAutofit/>
            </a:bodyPr>
            <a:lstStyle/>
            <a:p>
              <a:endParaRPr lang="en-US" sz="3060"/>
            </a:p>
          </p:txBody>
        </p:sp>
        <p:sp>
          <p:nvSpPr>
            <p:cNvPr id="171" name="Freeform 177">
              <a:extLst>
                <a:ext uri="{FF2B5EF4-FFF2-40B4-BE49-F238E27FC236}">
                  <a16:creationId xmlns:a16="http://schemas.microsoft.com/office/drawing/2014/main" id="{26A64D53-0605-4D34-994D-740798E24979}"/>
                </a:ext>
              </a:extLst>
            </p:cNvPr>
            <p:cNvSpPr>
              <a:spLocks/>
            </p:cNvSpPr>
            <p:nvPr/>
          </p:nvSpPr>
          <p:spPr bwMode="auto">
            <a:xfrm>
              <a:off x="10593733" y="3411600"/>
              <a:ext cx="61038" cy="194856"/>
            </a:xfrm>
            <a:custGeom>
              <a:avLst/>
              <a:gdLst>
                <a:gd name="T0" fmla="*/ 0 w 13"/>
                <a:gd name="T1" fmla="*/ 0 h 42"/>
                <a:gd name="T2" fmla="*/ 1 w 13"/>
                <a:gd name="T3" fmla="*/ 42 h 42"/>
                <a:gd name="T4" fmla="*/ 12 w 13"/>
                <a:gd name="T5" fmla="*/ 42 h 42"/>
                <a:gd name="T6" fmla="*/ 12 w 13"/>
                <a:gd name="T7" fmla="*/ 0 h 42"/>
                <a:gd name="T8" fmla="*/ 0 w 13"/>
                <a:gd name="T9" fmla="*/ 0 h 42"/>
              </a:gdLst>
              <a:ahLst/>
              <a:cxnLst>
                <a:cxn ang="0">
                  <a:pos x="T0" y="T1"/>
                </a:cxn>
                <a:cxn ang="0">
                  <a:pos x="T2" y="T3"/>
                </a:cxn>
                <a:cxn ang="0">
                  <a:pos x="T4" y="T5"/>
                </a:cxn>
                <a:cxn ang="0">
                  <a:pos x="T6" y="T7"/>
                </a:cxn>
                <a:cxn ang="0">
                  <a:pos x="T8" y="T9"/>
                </a:cxn>
              </a:cxnLst>
              <a:rect l="0" t="0" r="r" b="b"/>
              <a:pathLst>
                <a:path w="13" h="42">
                  <a:moveTo>
                    <a:pt x="0" y="0"/>
                  </a:moveTo>
                  <a:cubicBezTo>
                    <a:pt x="1" y="42"/>
                    <a:pt x="1" y="42"/>
                    <a:pt x="1" y="42"/>
                  </a:cubicBezTo>
                  <a:cubicBezTo>
                    <a:pt x="12" y="42"/>
                    <a:pt x="12" y="42"/>
                    <a:pt x="12" y="42"/>
                  </a:cubicBezTo>
                  <a:cubicBezTo>
                    <a:pt x="13" y="28"/>
                    <a:pt x="12" y="0"/>
                    <a:pt x="12" y="0"/>
                  </a:cubicBezTo>
                  <a:cubicBezTo>
                    <a:pt x="12" y="0"/>
                    <a:pt x="5" y="0"/>
                    <a:pt x="0" y="0"/>
                  </a:cubicBezTo>
                  <a:close/>
                </a:path>
              </a:pathLst>
            </a:custGeom>
            <a:grpFill/>
            <a:ln>
              <a:noFill/>
            </a:ln>
            <a:effectLst/>
          </p:spPr>
          <p:txBody>
            <a:bodyPr vert="horz" wrap="square" lIns="155448" tIns="77724" rIns="155448" bIns="77724" numCol="1" anchor="t" anchorCtr="0" compatLnSpc="1">
              <a:prstTxWarp prst="textNoShape">
                <a:avLst/>
              </a:prstTxWarp>
              <a:noAutofit/>
            </a:bodyPr>
            <a:lstStyle/>
            <a:p>
              <a:endParaRPr lang="en-US" sz="3060"/>
            </a:p>
          </p:txBody>
        </p:sp>
        <p:sp>
          <p:nvSpPr>
            <p:cNvPr id="172" name="Freeform 178">
              <a:extLst>
                <a:ext uri="{FF2B5EF4-FFF2-40B4-BE49-F238E27FC236}">
                  <a16:creationId xmlns:a16="http://schemas.microsoft.com/office/drawing/2014/main" id="{A6AB5EF8-5D77-45E4-9888-8FCF112E0CD1}"/>
                </a:ext>
              </a:extLst>
            </p:cNvPr>
            <p:cNvSpPr>
              <a:spLocks/>
            </p:cNvSpPr>
            <p:nvPr/>
          </p:nvSpPr>
          <p:spPr bwMode="auto">
            <a:xfrm>
              <a:off x="10528000" y="3411600"/>
              <a:ext cx="61038" cy="194856"/>
            </a:xfrm>
            <a:custGeom>
              <a:avLst/>
              <a:gdLst>
                <a:gd name="T0" fmla="*/ 0 w 13"/>
                <a:gd name="T1" fmla="*/ 0 h 42"/>
                <a:gd name="T2" fmla="*/ 2 w 13"/>
                <a:gd name="T3" fmla="*/ 42 h 42"/>
                <a:gd name="T4" fmla="*/ 13 w 13"/>
                <a:gd name="T5" fmla="*/ 42 h 42"/>
                <a:gd name="T6" fmla="*/ 13 w 13"/>
                <a:gd name="T7" fmla="*/ 0 h 42"/>
                <a:gd name="T8" fmla="*/ 0 w 13"/>
                <a:gd name="T9" fmla="*/ 0 h 42"/>
              </a:gdLst>
              <a:ahLst/>
              <a:cxnLst>
                <a:cxn ang="0">
                  <a:pos x="T0" y="T1"/>
                </a:cxn>
                <a:cxn ang="0">
                  <a:pos x="T2" y="T3"/>
                </a:cxn>
                <a:cxn ang="0">
                  <a:pos x="T4" y="T5"/>
                </a:cxn>
                <a:cxn ang="0">
                  <a:pos x="T6" y="T7"/>
                </a:cxn>
                <a:cxn ang="0">
                  <a:pos x="T8" y="T9"/>
                </a:cxn>
              </a:cxnLst>
              <a:rect l="0" t="0" r="r" b="b"/>
              <a:pathLst>
                <a:path w="13" h="42">
                  <a:moveTo>
                    <a:pt x="0" y="0"/>
                  </a:moveTo>
                  <a:cubicBezTo>
                    <a:pt x="2" y="42"/>
                    <a:pt x="2" y="42"/>
                    <a:pt x="2" y="42"/>
                  </a:cubicBezTo>
                  <a:cubicBezTo>
                    <a:pt x="13" y="42"/>
                    <a:pt x="13" y="42"/>
                    <a:pt x="13" y="42"/>
                  </a:cubicBezTo>
                  <a:cubicBezTo>
                    <a:pt x="13" y="28"/>
                    <a:pt x="13" y="0"/>
                    <a:pt x="13" y="0"/>
                  </a:cubicBezTo>
                  <a:cubicBezTo>
                    <a:pt x="13" y="0"/>
                    <a:pt x="5" y="0"/>
                    <a:pt x="0" y="0"/>
                  </a:cubicBezTo>
                  <a:close/>
                </a:path>
              </a:pathLst>
            </a:custGeom>
            <a:grpFill/>
            <a:ln>
              <a:noFill/>
            </a:ln>
            <a:effectLst/>
          </p:spPr>
          <p:txBody>
            <a:bodyPr vert="horz" wrap="square" lIns="155448" tIns="77724" rIns="155448" bIns="77724" numCol="1" anchor="t" anchorCtr="0" compatLnSpc="1">
              <a:prstTxWarp prst="textNoShape">
                <a:avLst/>
              </a:prstTxWarp>
              <a:noAutofit/>
            </a:bodyPr>
            <a:lstStyle/>
            <a:p>
              <a:endParaRPr lang="en-US" sz="3060"/>
            </a:p>
          </p:txBody>
        </p:sp>
        <p:sp>
          <p:nvSpPr>
            <p:cNvPr id="173" name="Oval 179">
              <a:extLst>
                <a:ext uri="{FF2B5EF4-FFF2-40B4-BE49-F238E27FC236}">
                  <a16:creationId xmlns:a16="http://schemas.microsoft.com/office/drawing/2014/main" id="{C0E33D55-2320-4E3B-AFE5-8187A40D8D7E}"/>
                </a:ext>
              </a:extLst>
            </p:cNvPr>
            <p:cNvSpPr>
              <a:spLocks noChangeArrowheads="1"/>
            </p:cNvSpPr>
            <p:nvPr/>
          </p:nvSpPr>
          <p:spPr bwMode="auto">
            <a:xfrm>
              <a:off x="10551477" y="3122836"/>
              <a:ext cx="79820" cy="93906"/>
            </a:xfrm>
            <a:prstGeom prst="ellipse">
              <a:avLst/>
            </a:prstGeom>
            <a:grpFill/>
            <a:ln>
              <a:noFill/>
            </a:ln>
            <a:effectLst/>
          </p:spPr>
          <p:txBody>
            <a:bodyPr vert="horz" wrap="square" lIns="155448" tIns="77724" rIns="155448" bIns="77724" numCol="1" anchor="t" anchorCtr="0" compatLnSpc="1">
              <a:prstTxWarp prst="textNoShape">
                <a:avLst/>
              </a:prstTxWarp>
              <a:noAutofit/>
            </a:bodyPr>
            <a:lstStyle/>
            <a:p>
              <a:endParaRPr lang="en-US" sz="3060"/>
            </a:p>
          </p:txBody>
        </p:sp>
        <p:sp>
          <p:nvSpPr>
            <p:cNvPr id="174" name="Rectangle 180">
              <a:extLst>
                <a:ext uri="{FF2B5EF4-FFF2-40B4-BE49-F238E27FC236}">
                  <a16:creationId xmlns:a16="http://schemas.microsoft.com/office/drawing/2014/main" id="{AA7901CC-CD18-48FB-ABD2-0AB98DCF4871}"/>
                </a:ext>
              </a:extLst>
            </p:cNvPr>
            <p:cNvSpPr>
              <a:spLocks noChangeArrowheads="1"/>
            </p:cNvSpPr>
            <p:nvPr/>
          </p:nvSpPr>
          <p:spPr bwMode="auto">
            <a:xfrm>
              <a:off x="10589037" y="3345863"/>
              <a:ext cx="4695" cy="2348"/>
            </a:xfrm>
            <a:prstGeom prst="rect">
              <a:avLst/>
            </a:prstGeom>
            <a:grpFill/>
            <a:ln>
              <a:noFill/>
            </a:ln>
            <a:effectLst/>
          </p:spPr>
          <p:txBody>
            <a:bodyPr vert="horz" wrap="square" lIns="155448" tIns="77724" rIns="155448" bIns="77724" numCol="1" anchor="t" anchorCtr="0" compatLnSpc="1">
              <a:prstTxWarp prst="textNoShape">
                <a:avLst/>
              </a:prstTxWarp>
              <a:noAutofit/>
            </a:bodyPr>
            <a:lstStyle/>
            <a:p>
              <a:endParaRPr lang="en-US" sz="3060"/>
            </a:p>
          </p:txBody>
        </p:sp>
        <p:sp>
          <p:nvSpPr>
            <p:cNvPr id="175" name="Freeform 181">
              <a:extLst>
                <a:ext uri="{FF2B5EF4-FFF2-40B4-BE49-F238E27FC236}">
                  <a16:creationId xmlns:a16="http://schemas.microsoft.com/office/drawing/2014/main" id="{B45D3635-8A43-4861-B4BC-A54658977308}"/>
                </a:ext>
              </a:extLst>
            </p:cNvPr>
            <p:cNvSpPr>
              <a:spLocks noEditPoints="1"/>
            </p:cNvSpPr>
            <p:nvPr/>
          </p:nvSpPr>
          <p:spPr bwMode="auto">
            <a:xfrm>
              <a:off x="10485739" y="3226135"/>
              <a:ext cx="241810" cy="213637"/>
            </a:xfrm>
            <a:custGeom>
              <a:avLst/>
              <a:gdLst>
                <a:gd name="T0" fmla="*/ 51 w 52"/>
                <a:gd name="T1" fmla="*/ 17 h 46"/>
                <a:gd name="T2" fmla="*/ 51 w 52"/>
                <a:gd name="T3" fmla="*/ 17 h 46"/>
                <a:gd name="T4" fmla="*/ 51 w 52"/>
                <a:gd name="T5" fmla="*/ 17 h 46"/>
                <a:gd name="T6" fmla="*/ 37 w 52"/>
                <a:gd name="T7" fmla="*/ 2 h 46"/>
                <a:gd name="T8" fmla="*/ 34 w 52"/>
                <a:gd name="T9" fmla="*/ 0 h 46"/>
                <a:gd name="T10" fmla="*/ 29 w 52"/>
                <a:gd name="T11" fmla="*/ 0 h 46"/>
                <a:gd name="T12" fmla="*/ 29 w 52"/>
                <a:gd name="T13" fmla="*/ 0 h 46"/>
                <a:gd name="T14" fmla="*/ 33 w 52"/>
                <a:gd name="T15" fmla="*/ 3 h 46"/>
                <a:gd name="T16" fmla="*/ 29 w 52"/>
                <a:gd name="T17" fmla="*/ 5 h 46"/>
                <a:gd name="T18" fmla="*/ 31 w 52"/>
                <a:gd name="T19" fmla="*/ 9 h 46"/>
                <a:gd name="T20" fmla="*/ 23 w 52"/>
                <a:gd name="T21" fmla="*/ 26 h 46"/>
                <a:gd name="T22" fmla="*/ 23 w 52"/>
                <a:gd name="T23" fmla="*/ 26 h 46"/>
                <a:gd name="T24" fmla="*/ 22 w 52"/>
                <a:gd name="T25" fmla="*/ 26 h 46"/>
                <a:gd name="T26" fmla="*/ 22 w 52"/>
                <a:gd name="T27" fmla="*/ 26 h 46"/>
                <a:gd name="T28" fmla="*/ 22 w 52"/>
                <a:gd name="T29" fmla="*/ 26 h 46"/>
                <a:gd name="T30" fmla="*/ 14 w 52"/>
                <a:gd name="T31" fmla="*/ 9 h 46"/>
                <a:gd name="T32" fmla="*/ 16 w 52"/>
                <a:gd name="T33" fmla="*/ 5 h 46"/>
                <a:gd name="T34" fmla="*/ 12 w 52"/>
                <a:gd name="T35" fmla="*/ 3 h 46"/>
                <a:gd name="T36" fmla="*/ 16 w 52"/>
                <a:gd name="T37" fmla="*/ 0 h 46"/>
                <a:gd name="T38" fmla="*/ 16 w 52"/>
                <a:gd name="T39" fmla="*/ 0 h 46"/>
                <a:gd name="T40" fmla="*/ 11 w 52"/>
                <a:gd name="T41" fmla="*/ 0 h 46"/>
                <a:gd name="T42" fmla="*/ 7 w 52"/>
                <a:gd name="T43" fmla="*/ 4 h 46"/>
                <a:gd name="T44" fmla="*/ 0 w 52"/>
                <a:gd name="T45" fmla="*/ 23 h 46"/>
                <a:gd name="T46" fmla="*/ 8 w 52"/>
                <a:gd name="T47" fmla="*/ 46 h 46"/>
                <a:gd name="T48" fmla="*/ 13 w 52"/>
                <a:gd name="T49" fmla="*/ 44 h 46"/>
                <a:gd name="T50" fmla="*/ 37 w 52"/>
                <a:gd name="T51" fmla="*/ 44 h 46"/>
                <a:gd name="T52" fmla="*/ 37 w 52"/>
                <a:gd name="T53" fmla="*/ 43 h 46"/>
                <a:gd name="T54" fmla="*/ 36 w 52"/>
                <a:gd name="T55" fmla="*/ 38 h 46"/>
                <a:gd name="T56" fmla="*/ 43 w 52"/>
                <a:gd name="T57" fmla="*/ 41 h 46"/>
                <a:gd name="T58" fmla="*/ 47 w 52"/>
                <a:gd name="T59" fmla="*/ 32 h 46"/>
                <a:gd name="T60" fmla="*/ 49 w 52"/>
                <a:gd name="T61" fmla="*/ 27 h 46"/>
                <a:gd name="T62" fmla="*/ 51 w 52"/>
                <a:gd name="T63" fmla="*/ 25 h 46"/>
                <a:gd name="T64" fmla="*/ 51 w 52"/>
                <a:gd name="T65" fmla="*/ 24 h 46"/>
                <a:gd name="T66" fmla="*/ 51 w 52"/>
                <a:gd name="T67" fmla="*/ 23 h 46"/>
                <a:gd name="T68" fmla="*/ 52 w 52"/>
                <a:gd name="T69" fmla="*/ 23 h 46"/>
                <a:gd name="T70" fmla="*/ 52 w 52"/>
                <a:gd name="T71" fmla="*/ 23 h 46"/>
                <a:gd name="T72" fmla="*/ 52 w 52"/>
                <a:gd name="T73" fmla="*/ 23 h 46"/>
                <a:gd name="T74" fmla="*/ 52 w 52"/>
                <a:gd name="T75" fmla="*/ 23 h 46"/>
                <a:gd name="T76" fmla="*/ 51 w 52"/>
                <a:gd name="T77" fmla="*/ 17 h 46"/>
                <a:gd name="T78" fmla="*/ 40 w 52"/>
                <a:gd name="T79" fmla="*/ 22 h 46"/>
                <a:gd name="T80" fmla="*/ 38 w 52"/>
                <a:gd name="T81" fmla="*/ 27 h 46"/>
                <a:gd name="T82" fmla="*/ 36 w 52"/>
                <a:gd name="T83" fmla="*/ 29 h 46"/>
                <a:gd name="T84" fmla="*/ 36 w 52"/>
                <a:gd name="T85" fmla="*/ 15 h 46"/>
                <a:gd name="T86" fmla="*/ 41 w 52"/>
                <a:gd name="T87" fmla="*/ 21 h 46"/>
                <a:gd name="T88" fmla="*/ 40 w 52"/>
                <a:gd name="T89" fmla="*/ 22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52" h="46">
                  <a:moveTo>
                    <a:pt x="51" y="17"/>
                  </a:moveTo>
                  <a:cubicBezTo>
                    <a:pt x="51" y="17"/>
                    <a:pt x="51" y="17"/>
                    <a:pt x="51" y="17"/>
                  </a:cubicBezTo>
                  <a:cubicBezTo>
                    <a:pt x="51" y="17"/>
                    <a:pt x="51" y="17"/>
                    <a:pt x="51" y="17"/>
                  </a:cubicBezTo>
                  <a:cubicBezTo>
                    <a:pt x="37" y="2"/>
                    <a:pt x="37" y="2"/>
                    <a:pt x="37" y="2"/>
                  </a:cubicBezTo>
                  <a:cubicBezTo>
                    <a:pt x="36" y="1"/>
                    <a:pt x="35" y="1"/>
                    <a:pt x="34" y="0"/>
                  </a:cubicBezTo>
                  <a:cubicBezTo>
                    <a:pt x="34" y="0"/>
                    <a:pt x="31" y="0"/>
                    <a:pt x="29" y="0"/>
                  </a:cubicBezTo>
                  <a:cubicBezTo>
                    <a:pt x="29" y="0"/>
                    <a:pt x="29" y="0"/>
                    <a:pt x="29" y="0"/>
                  </a:cubicBezTo>
                  <a:cubicBezTo>
                    <a:pt x="33" y="3"/>
                    <a:pt x="33" y="3"/>
                    <a:pt x="33" y="3"/>
                  </a:cubicBezTo>
                  <a:cubicBezTo>
                    <a:pt x="29" y="5"/>
                    <a:pt x="29" y="5"/>
                    <a:pt x="29" y="5"/>
                  </a:cubicBezTo>
                  <a:cubicBezTo>
                    <a:pt x="31" y="9"/>
                    <a:pt x="31" y="9"/>
                    <a:pt x="31" y="9"/>
                  </a:cubicBezTo>
                  <a:cubicBezTo>
                    <a:pt x="23" y="26"/>
                    <a:pt x="23" y="26"/>
                    <a:pt x="23" y="26"/>
                  </a:cubicBezTo>
                  <a:cubicBezTo>
                    <a:pt x="23" y="26"/>
                    <a:pt x="23" y="26"/>
                    <a:pt x="23" y="26"/>
                  </a:cubicBezTo>
                  <a:cubicBezTo>
                    <a:pt x="22" y="26"/>
                    <a:pt x="22" y="26"/>
                    <a:pt x="22" y="26"/>
                  </a:cubicBezTo>
                  <a:cubicBezTo>
                    <a:pt x="22" y="26"/>
                    <a:pt x="22" y="26"/>
                    <a:pt x="22" y="26"/>
                  </a:cubicBezTo>
                  <a:cubicBezTo>
                    <a:pt x="22" y="26"/>
                    <a:pt x="22" y="26"/>
                    <a:pt x="22" y="26"/>
                  </a:cubicBezTo>
                  <a:cubicBezTo>
                    <a:pt x="14" y="9"/>
                    <a:pt x="14" y="9"/>
                    <a:pt x="14" y="9"/>
                  </a:cubicBezTo>
                  <a:cubicBezTo>
                    <a:pt x="16" y="5"/>
                    <a:pt x="16" y="5"/>
                    <a:pt x="16" y="5"/>
                  </a:cubicBezTo>
                  <a:cubicBezTo>
                    <a:pt x="12" y="3"/>
                    <a:pt x="12" y="3"/>
                    <a:pt x="12" y="3"/>
                  </a:cubicBezTo>
                  <a:cubicBezTo>
                    <a:pt x="16" y="0"/>
                    <a:pt x="16" y="0"/>
                    <a:pt x="16" y="0"/>
                  </a:cubicBezTo>
                  <a:cubicBezTo>
                    <a:pt x="16" y="0"/>
                    <a:pt x="16" y="0"/>
                    <a:pt x="16" y="0"/>
                  </a:cubicBezTo>
                  <a:cubicBezTo>
                    <a:pt x="14" y="0"/>
                    <a:pt x="12" y="0"/>
                    <a:pt x="11" y="0"/>
                  </a:cubicBezTo>
                  <a:cubicBezTo>
                    <a:pt x="10" y="1"/>
                    <a:pt x="8" y="2"/>
                    <a:pt x="7" y="4"/>
                  </a:cubicBezTo>
                  <a:cubicBezTo>
                    <a:pt x="0" y="23"/>
                    <a:pt x="0" y="23"/>
                    <a:pt x="0" y="23"/>
                  </a:cubicBezTo>
                  <a:cubicBezTo>
                    <a:pt x="2" y="37"/>
                    <a:pt x="5" y="38"/>
                    <a:pt x="8" y="46"/>
                  </a:cubicBezTo>
                  <a:cubicBezTo>
                    <a:pt x="9" y="45"/>
                    <a:pt x="11" y="44"/>
                    <a:pt x="13" y="44"/>
                  </a:cubicBezTo>
                  <a:cubicBezTo>
                    <a:pt x="21" y="44"/>
                    <a:pt x="29" y="44"/>
                    <a:pt x="37" y="44"/>
                  </a:cubicBezTo>
                  <a:cubicBezTo>
                    <a:pt x="37" y="43"/>
                    <a:pt x="37" y="43"/>
                    <a:pt x="37" y="43"/>
                  </a:cubicBezTo>
                  <a:cubicBezTo>
                    <a:pt x="37" y="41"/>
                    <a:pt x="36" y="39"/>
                    <a:pt x="36" y="38"/>
                  </a:cubicBezTo>
                  <a:cubicBezTo>
                    <a:pt x="38" y="39"/>
                    <a:pt x="41" y="40"/>
                    <a:pt x="43" y="41"/>
                  </a:cubicBezTo>
                  <a:cubicBezTo>
                    <a:pt x="47" y="32"/>
                    <a:pt x="47" y="32"/>
                    <a:pt x="47" y="32"/>
                  </a:cubicBezTo>
                  <a:cubicBezTo>
                    <a:pt x="49" y="27"/>
                    <a:pt x="49" y="27"/>
                    <a:pt x="49" y="27"/>
                  </a:cubicBezTo>
                  <a:cubicBezTo>
                    <a:pt x="51" y="25"/>
                    <a:pt x="51" y="25"/>
                    <a:pt x="51" y="25"/>
                  </a:cubicBezTo>
                  <a:cubicBezTo>
                    <a:pt x="51" y="24"/>
                    <a:pt x="51" y="24"/>
                    <a:pt x="51" y="24"/>
                  </a:cubicBezTo>
                  <a:cubicBezTo>
                    <a:pt x="51" y="23"/>
                    <a:pt x="51" y="23"/>
                    <a:pt x="51" y="23"/>
                  </a:cubicBezTo>
                  <a:cubicBezTo>
                    <a:pt x="52" y="23"/>
                    <a:pt x="52" y="23"/>
                    <a:pt x="52" y="23"/>
                  </a:cubicBezTo>
                  <a:cubicBezTo>
                    <a:pt x="52" y="23"/>
                    <a:pt x="52" y="23"/>
                    <a:pt x="52" y="23"/>
                  </a:cubicBezTo>
                  <a:cubicBezTo>
                    <a:pt x="52" y="23"/>
                    <a:pt x="52" y="23"/>
                    <a:pt x="52" y="23"/>
                  </a:cubicBezTo>
                  <a:cubicBezTo>
                    <a:pt x="52" y="23"/>
                    <a:pt x="52" y="23"/>
                    <a:pt x="52" y="23"/>
                  </a:cubicBezTo>
                  <a:cubicBezTo>
                    <a:pt x="51" y="20"/>
                    <a:pt x="52" y="29"/>
                    <a:pt x="51" y="17"/>
                  </a:cubicBezTo>
                  <a:close/>
                  <a:moveTo>
                    <a:pt x="40" y="22"/>
                  </a:moveTo>
                  <a:cubicBezTo>
                    <a:pt x="38" y="27"/>
                    <a:pt x="38" y="27"/>
                    <a:pt x="38" y="27"/>
                  </a:cubicBezTo>
                  <a:cubicBezTo>
                    <a:pt x="36" y="29"/>
                    <a:pt x="36" y="29"/>
                    <a:pt x="36" y="29"/>
                  </a:cubicBezTo>
                  <a:cubicBezTo>
                    <a:pt x="36" y="24"/>
                    <a:pt x="36" y="20"/>
                    <a:pt x="36" y="15"/>
                  </a:cubicBezTo>
                  <a:cubicBezTo>
                    <a:pt x="41" y="21"/>
                    <a:pt x="41" y="21"/>
                    <a:pt x="41" y="21"/>
                  </a:cubicBezTo>
                  <a:lnTo>
                    <a:pt x="40" y="22"/>
                  </a:lnTo>
                  <a:close/>
                </a:path>
              </a:pathLst>
            </a:custGeom>
            <a:grpFill/>
            <a:ln>
              <a:noFill/>
            </a:ln>
            <a:effectLst/>
          </p:spPr>
          <p:txBody>
            <a:bodyPr vert="horz" wrap="square" lIns="155448" tIns="77724" rIns="155448" bIns="77724" numCol="1" anchor="t" anchorCtr="0" compatLnSpc="1">
              <a:prstTxWarp prst="textNoShape">
                <a:avLst/>
              </a:prstTxWarp>
              <a:noAutofit/>
            </a:bodyPr>
            <a:lstStyle/>
            <a:p>
              <a:endParaRPr lang="en-US" sz="3060"/>
            </a:p>
          </p:txBody>
        </p:sp>
        <p:sp>
          <p:nvSpPr>
            <p:cNvPr id="176" name="Freeform 182">
              <a:extLst>
                <a:ext uri="{FF2B5EF4-FFF2-40B4-BE49-F238E27FC236}">
                  <a16:creationId xmlns:a16="http://schemas.microsoft.com/office/drawing/2014/main" id="{9D569AEA-7790-48E6-A03B-625399D56FAF}"/>
                </a:ext>
              </a:extLst>
            </p:cNvPr>
            <p:cNvSpPr>
              <a:spLocks/>
            </p:cNvSpPr>
            <p:nvPr/>
          </p:nvSpPr>
          <p:spPr bwMode="auto">
            <a:xfrm>
              <a:off x="10579647" y="3221438"/>
              <a:ext cx="23477" cy="28172"/>
            </a:xfrm>
            <a:custGeom>
              <a:avLst/>
              <a:gdLst>
                <a:gd name="T0" fmla="*/ 2 w 10"/>
                <a:gd name="T1" fmla="*/ 0 h 12"/>
                <a:gd name="T2" fmla="*/ 0 w 10"/>
                <a:gd name="T3" fmla="*/ 8 h 12"/>
                <a:gd name="T4" fmla="*/ 4 w 10"/>
                <a:gd name="T5" fmla="*/ 12 h 12"/>
                <a:gd name="T6" fmla="*/ 10 w 10"/>
                <a:gd name="T7" fmla="*/ 8 h 12"/>
                <a:gd name="T8" fmla="*/ 8 w 10"/>
                <a:gd name="T9" fmla="*/ 0 h 12"/>
                <a:gd name="T10" fmla="*/ 2 w 10"/>
                <a:gd name="T11" fmla="*/ 0 h 12"/>
              </a:gdLst>
              <a:ahLst/>
              <a:cxnLst>
                <a:cxn ang="0">
                  <a:pos x="T0" y="T1"/>
                </a:cxn>
                <a:cxn ang="0">
                  <a:pos x="T2" y="T3"/>
                </a:cxn>
                <a:cxn ang="0">
                  <a:pos x="T4" y="T5"/>
                </a:cxn>
                <a:cxn ang="0">
                  <a:pos x="T6" y="T7"/>
                </a:cxn>
                <a:cxn ang="0">
                  <a:pos x="T8" y="T9"/>
                </a:cxn>
                <a:cxn ang="0">
                  <a:pos x="T10" y="T11"/>
                </a:cxn>
              </a:cxnLst>
              <a:rect l="0" t="0" r="r" b="b"/>
              <a:pathLst>
                <a:path w="10" h="12">
                  <a:moveTo>
                    <a:pt x="2" y="0"/>
                  </a:moveTo>
                  <a:lnTo>
                    <a:pt x="0" y="8"/>
                  </a:lnTo>
                  <a:lnTo>
                    <a:pt x="4" y="12"/>
                  </a:lnTo>
                  <a:lnTo>
                    <a:pt x="10" y="8"/>
                  </a:lnTo>
                  <a:lnTo>
                    <a:pt x="8" y="0"/>
                  </a:lnTo>
                  <a:lnTo>
                    <a:pt x="2" y="0"/>
                  </a:lnTo>
                  <a:close/>
                </a:path>
              </a:pathLst>
            </a:custGeom>
            <a:grpFill/>
            <a:ln>
              <a:noFill/>
            </a:ln>
            <a:effectLst/>
          </p:spPr>
          <p:txBody>
            <a:bodyPr vert="horz" wrap="square" lIns="155448" tIns="77724" rIns="155448" bIns="77724" numCol="1" anchor="t" anchorCtr="0" compatLnSpc="1">
              <a:prstTxWarp prst="textNoShape">
                <a:avLst/>
              </a:prstTxWarp>
              <a:noAutofit/>
            </a:bodyPr>
            <a:lstStyle/>
            <a:p>
              <a:endParaRPr lang="en-US" sz="3060"/>
            </a:p>
          </p:txBody>
        </p:sp>
        <p:sp>
          <p:nvSpPr>
            <p:cNvPr id="177" name="Freeform 183">
              <a:extLst>
                <a:ext uri="{FF2B5EF4-FFF2-40B4-BE49-F238E27FC236}">
                  <a16:creationId xmlns:a16="http://schemas.microsoft.com/office/drawing/2014/main" id="{BB211F5C-81F2-428F-BD4E-C91E862D5F78}"/>
                </a:ext>
              </a:extLst>
            </p:cNvPr>
            <p:cNvSpPr>
              <a:spLocks/>
            </p:cNvSpPr>
            <p:nvPr/>
          </p:nvSpPr>
          <p:spPr bwMode="auto">
            <a:xfrm>
              <a:off x="10574952" y="3240219"/>
              <a:ext cx="32868" cy="115036"/>
            </a:xfrm>
            <a:custGeom>
              <a:avLst/>
              <a:gdLst>
                <a:gd name="T0" fmla="*/ 4 w 14"/>
                <a:gd name="T1" fmla="*/ 0 h 49"/>
                <a:gd name="T2" fmla="*/ 0 w 14"/>
                <a:gd name="T3" fmla="*/ 45 h 49"/>
                <a:gd name="T4" fmla="*/ 6 w 14"/>
                <a:gd name="T5" fmla="*/ 49 h 49"/>
                <a:gd name="T6" fmla="*/ 14 w 14"/>
                <a:gd name="T7" fmla="*/ 45 h 49"/>
                <a:gd name="T8" fmla="*/ 10 w 14"/>
                <a:gd name="T9" fmla="*/ 0 h 49"/>
                <a:gd name="T10" fmla="*/ 4 w 14"/>
                <a:gd name="T11" fmla="*/ 0 h 49"/>
              </a:gdLst>
              <a:ahLst/>
              <a:cxnLst>
                <a:cxn ang="0">
                  <a:pos x="T0" y="T1"/>
                </a:cxn>
                <a:cxn ang="0">
                  <a:pos x="T2" y="T3"/>
                </a:cxn>
                <a:cxn ang="0">
                  <a:pos x="T4" y="T5"/>
                </a:cxn>
                <a:cxn ang="0">
                  <a:pos x="T6" y="T7"/>
                </a:cxn>
                <a:cxn ang="0">
                  <a:pos x="T8" y="T9"/>
                </a:cxn>
                <a:cxn ang="0">
                  <a:pos x="T10" y="T11"/>
                </a:cxn>
              </a:cxnLst>
              <a:rect l="0" t="0" r="r" b="b"/>
              <a:pathLst>
                <a:path w="14" h="49">
                  <a:moveTo>
                    <a:pt x="4" y="0"/>
                  </a:moveTo>
                  <a:lnTo>
                    <a:pt x="0" y="45"/>
                  </a:lnTo>
                  <a:lnTo>
                    <a:pt x="6" y="49"/>
                  </a:lnTo>
                  <a:lnTo>
                    <a:pt x="14" y="45"/>
                  </a:lnTo>
                  <a:lnTo>
                    <a:pt x="10" y="0"/>
                  </a:lnTo>
                  <a:lnTo>
                    <a:pt x="4" y="0"/>
                  </a:lnTo>
                  <a:close/>
                </a:path>
              </a:pathLst>
            </a:custGeom>
            <a:grpFill/>
            <a:ln>
              <a:noFill/>
            </a:ln>
            <a:effectLst/>
          </p:spPr>
          <p:txBody>
            <a:bodyPr vert="horz" wrap="square" lIns="155448" tIns="77724" rIns="155448" bIns="77724" numCol="1" anchor="t" anchorCtr="0" compatLnSpc="1">
              <a:prstTxWarp prst="textNoShape">
                <a:avLst/>
              </a:prstTxWarp>
              <a:noAutofit/>
            </a:bodyPr>
            <a:lstStyle/>
            <a:p>
              <a:endParaRPr lang="en-US" sz="3060"/>
            </a:p>
          </p:txBody>
        </p:sp>
        <p:sp>
          <p:nvSpPr>
            <p:cNvPr id="178" name="Freeform 184">
              <a:extLst>
                <a:ext uri="{FF2B5EF4-FFF2-40B4-BE49-F238E27FC236}">
                  <a16:creationId xmlns:a16="http://schemas.microsoft.com/office/drawing/2014/main" id="{38F6DB27-7B6E-4D88-93AC-6B4D9D684B92}"/>
                </a:ext>
              </a:extLst>
            </p:cNvPr>
            <p:cNvSpPr>
              <a:spLocks/>
            </p:cNvSpPr>
            <p:nvPr/>
          </p:nvSpPr>
          <p:spPr bwMode="auto">
            <a:xfrm>
              <a:off x="11232298" y="3416296"/>
              <a:ext cx="56343" cy="199551"/>
            </a:xfrm>
            <a:custGeom>
              <a:avLst/>
              <a:gdLst>
                <a:gd name="T0" fmla="*/ 0 w 12"/>
                <a:gd name="T1" fmla="*/ 0 h 43"/>
                <a:gd name="T2" fmla="*/ 1 w 12"/>
                <a:gd name="T3" fmla="*/ 43 h 43"/>
                <a:gd name="T4" fmla="*/ 12 w 12"/>
                <a:gd name="T5" fmla="*/ 43 h 43"/>
                <a:gd name="T6" fmla="*/ 12 w 12"/>
                <a:gd name="T7" fmla="*/ 0 h 43"/>
                <a:gd name="T8" fmla="*/ 0 w 12"/>
                <a:gd name="T9" fmla="*/ 0 h 43"/>
              </a:gdLst>
              <a:ahLst/>
              <a:cxnLst>
                <a:cxn ang="0">
                  <a:pos x="T0" y="T1"/>
                </a:cxn>
                <a:cxn ang="0">
                  <a:pos x="T2" y="T3"/>
                </a:cxn>
                <a:cxn ang="0">
                  <a:pos x="T4" y="T5"/>
                </a:cxn>
                <a:cxn ang="0">
                  <a:pos x="T6" y="T7"/>
                </a:cxn>
                <a:cxn ang="0">
                  <a:pos x="T8" y="T9"/>
                </a:cxn>
              </a:cxnLst>
              <a:rect l="0" t="0" r="r" b="b"/>
              <a:pathLst>
                <a:path w="12" h="43">
                  <a:moveTo>
                    <a:pt x="0" y="0"/>
                  </a:moveTo>
                  <a:cubicBezTo>
                    <a:pt x="1" y="43"/>
                    <a:pt x="1" y="43"/>
                    <a:pt x="1" y="43"/>
                  </a:cubicBezTo>
                  <a:cubicBezTo>
                    <a:pt x="12" y="43"/>
                    <a:pt x="12" y="43"/>
                    <a:pt x="12" y="43"/>
                  </a:cubicBezTo>
                  <a:cubicBezTo>
                    <a:pt x="12" y="28"/>
                    <a:pt x="12" y="0"/>
                    <a:pt x="12" y="0"/>
                  </a:cubicBezTo>
                  <a:cubicBezTo>
                    <a:pt x="12" y="0"/>
                    <a:pt x="4" y="0"/>
                    <a:pt x="0" y="0"/>
                  </a:cubicBezTo>
                  <a:close/>
                </a:path>
              </a:pathLst>
            </a:custGeom>
            <a:grpFill/>
            <a:ln>
              <a:noFill/>
            </a:ln>
            <a:effectLst/>
          </p:spPr>
          <p:txBody>
            <a:bodyPr vert="horz" wrap="square" lIns="155448" tIns="77724" rIns="155448" bIns="77724" numCol="1" anchor="t" anchorCtr="0" compatLnSpc="1">
              <a:prstTxWarp prst="textNoShape">
                <a:avLst/>
              </a:prstTxWarp>
              <a:noAutofit/>
            </a:bodyPr>
            <a:lstStyle/>
            <a:p>
              <a:endParaRPr lang="en-US" sz="3060"/>
            </a:p>
          </p:txBody>
        </p:sp>
        <p:sp>
          <p:nvSpPr>
            <p:cNvPr id="179" name="Freeform 185">
              <a:extLst>
                <a:ext uri="{FF2B5EF4-FFF2-40B4-BE49-F238E27FC236}">
                  <a16:creationId xmlns:a16="http://schemas.microsoft.com/office/drawing/2014/main" id="{BB8500EE-B8C8-4042-9C67-765C74940DCA}"/>
                </a:ext>
              </a:extLst>
            </p:cNvPr>
            <p:cNvSpPr>
              <a:spLocks/>
            </p:cNvSpPr>
            <p:nvPr/>
          </p:nvSpPr>
          <p:spPr bwMode="auto">
            <a:xfrm>
              <a:off x="11166563" y="3416296"/>
              <a:ext cx="61038" cy="199551"/>
            </a:xfrm>
            <a:custGeom>
              <a:avLst/>
              <a:gdLst>
                <a:gd name="T0" fmla="*/ 0 w 13"/>
                <a:gd name="T1" fmla="*/ 0 h 43"/>
                <a:gd name="T2" fmla="*/ 1 w 13"/>
                <a:gd name="T3" fmla="*/ 43 h 43"/>
                <a:gd name="T4" fmla="*/ 13 w 13"/>
                <a:gd name="T5" fmla="*/ 43 h 43"/>
                <a:gd name="T6" fmla="*/ 13 w 13"/>
                <a:gd name="T7" fmla="*/ 0 h 43"/>
                <a:gd name="T8" fmla="*/ 0 w 13"/>
                <a:gd name="T9" fmla="*/ 0 h 43"/>
              </a:gdLst>
              <a:ahLst/>
              <a:cxnLst>
                <a:cxn ang="0">
                  <a:pos x="T0" y="T1"/>
                </a:cxn>
                <a:cxn ang="0">
                  <a:pos x="T2" y="T3"/>
                </a:cxn>
                <a:cxn ang="0">
                  <a:pos x="T4" y="T5"/>
                </a:cxn>
                <a:cxn ang="0">
                  <a:pos x="T6" y="T7"/>
                </a:cxn>
                <a:cxn ang="0">
                  <a:pos x="T8" y="T9"/>
                </a:cxn>
              </a:cxnLst>
              <a:rect l="0" t="0" r="r" b="b"/>
              <a:pathLst>
                <a:path w="13" h="43">
                  <a:moveTo>
                    <a:pt x="0" y="0"/>
                  </a:moveTo>
                  <a:cubicBezTo>
                    <a:pt x="1" y="43"/>
                    <a:pt x="1" y="43"/>
                    <a:pt x="1" y="43"/>
                  </a:cubicBezTo>
                  <a:cubicBezTo>
                    <a:pt x="13" y="43"/>
                    <a:pt x="13" y="43"/>
                    <a:pt x="13" y="43"/>
                  </a:cubicBezTo>
                  <a:cubicBezTo>
                    <a:pt x="13" y="28"/>
                    <a:pt x="13" y="0"/>
                    <a:pt x="13" y="0"/>
                  </a:cubicBezTo>
                  <a:cubicBezTo>
                    <a:pt x="13" y="0"/>
                    <a:pt x="5" y="0"/>
                    <a:pt x="0" y="0"/>
                  </a:cubicBezTo>
                  <a:close/>
                </a:path>
              </a:pathLst>
            </a:custGeom>
            <a:grpFill/>
            <a:ln>
              <a:noFill/>
            </a:ln>
            <a:effectLst/>
          </p:spPr>
          <p:txBody>
            <a:bodyPr vert="horz" wrap="square" lIns="155448" tIns="77724" rIns="155448" bIns="77724" numCol="1" anchor="t" anchorCtr="0" compatLnSpc="1">
              <a:prstTxWarp prst="textNoShape">
                <a:avLst/>
              </a:prstTxWarp>
              <a:noAutofit/>
            </a:bodyPr>
            <a:lstStyle/>
            <a:p>
              <a:endParaRPr lang="en-US" sz="3060"/>
            </a:p>
          </p:txBody>
        </p:sp>
        <p:sp>
          <p:nvSpPr>
            <p:cNvPr id="180" name="Oval 186">
              <a:extLst>
                <a:ext uri="{FF2B5EF4-FFF2-40B4-BE49-F238E27FC236}">
                  <a16:creationId xmlns:a16="http://schemas.microsoft.com/office/drawing/2014/main" id="{7C4F8767-FDEC-47A4-8542-27588D5BE697}"/>
                </a:ext>
              </a:extLst>
            </p:cNvPr>
            <p:cNvSpPr>
              <a:spLocks noChangeArrowheads="1"/>
            </p:cNvSpPr>
            <p:nvPr/>
          </p:nvSpPr>
          <p:spPr bwMode="auto">
            <a:xfrm>
              <a:off x="11190040" y="3127530"/>
              <a:ext cx="75125" cy="93906"/>
            </a:xfrm>
            <a:prstGeom prst="ellipse">
              <a:avLst/>
            </a:prstGeom>
            <a:grpFill/>
            <a:ln>
              <a:noFill/>
            </a:ln>
            <a:effectLst/>
          </p:spPr>
          <p:txBody>
            <a:bodyPr vert="horz" wrap="square" lIns="155448" tIns="77724" rIns="155448" bIns="77724" numCol="1" anchor="t" anchorCtr="0" compatLnSpc="1">
              <a:prstTxWarp prst="textNoShape">
                <a:avLst/>
              </a:prstTxWarp>
              <a:noAutofit/>
            </a:bodyPr>
            <a:lstStyle/>
            <a:p>
              <a:endParaRPr lang="en-US" sz="3060"/>
            </a:p>
          </p:txBody>
        </p:sp>
        <p:sp>
          <p:nvSpPr>
            <p:cNvPr id="181" name="Rectangle 187">
              <a:extLst>
                <a:ext uri="{FF2B5EF4-FFF2-40B4-BE49-F238E27FC236}">
                  <a16:creationId xmlns:a16="http://schemas.microsoft.com/office/drawing/2014/main" id="{9386078D-9141-47E7-A087-B344AD3098A0}"/>
                </a:ext>
              </a:extLst>
            </p:cNvPr>
            <p:cNvSpPr>
              <a:spLocks noChangeArrowheads="1"/>
            </p:cNvSpPr>
            <p:nvPr/>
          </p:nvSpPr>
          <p:spPr bwMode="auto">
            <a:xfrm>
              <a:off x="11227602" y="3350559"/>
              <a:ext cx="2348" cy="2348"/>
            </a:xfrm>
            <a:prstGeom prst="rect">
              <a:avLst/>
            </a:prstGeom>
            <a:grpFill/>
            <a:ln>
              <a:noFill/>
            </a:ln>
            <a:effectLst/>
          </p:spPr>
          <p:txBody>
            <a:bodyPr vert="horz" wrap="square" lIns="155448" tIns="77724" rIns="155448" bIns="77724" numCol="1" anchor="t" anchorCtr="0" compatLnSpc="1">
              <a:prstTxWarp prst="textNoShape">
                <a:avLst/>
              </a:prstTxWarp>
              <a:noAutofit/>
            </a:bodyPr>
            <a:lstStyle/>
            <a:p>
              <a:endParaRPr lang="en-US" sz="3060"/>
            </a:p>
          </p:txBody>
        </p:sp>
        <p:sp>
          <p:nvSpPr>
            <p:cNvPr id="182" name="Freeform 188">
              <a:extLst>
                <a:ext uri="{FF2B5EF4-FFF2-40B4-BE49-F238E27FC236}">
                  <a16:creationId xmlns:a16="http://schemas.microsoft.com/office/drawing/2014/main" id="{F4CF8B4D-7461-4B49-A33D-201C45DE8358}"/>
                </a:ext>
              </a:extLst>
            </p:cNvPr>
            <p:cNvSpPr>
              <a:spLocks/>
            </p:cNvSpPr>
            <p:nvPr/>
          </p:nvSpPr>
          <p:spPr bwMode="auto">
            <a:xfrm>
              <a:off x="11124305" y="3230828"/>
              <a:ext cx="201899" cy="213637"/>
            </a:xfrm>
            <a:custGeom>
              <a:avLst/>
              <a:gdLst>
                <a:gd name="T0" fmla="*/ 42 w 43"/>
                <a:gd name="T1" fmla="*/ 24 h 46"/>
                <a:gd name="T2" fmla="*/ 38 w 43"/>
                <a:gd name="T3" fmla="*/ 5 h 46"/>
                <a:gd name="T4" fmla="*/ 34 w 43"/>
                <a:gd name="T5" fmla="*/ 1 h 46"/>
                <a:gd name="T6" fmla="*/ 29 w 43"/>
                <a:gd name="T7" fmla="*/ 0 h 46"/>
                <a:gd name="T8" fmla="*/ 29 w 43"/>
                <a:gd name="T9" fmla="*/ 0 h 46"/>
                <a:gd name="T10" fmla="*/ 32 w 43"/>
                <a:gd name="T11" fmla="*/ 3 h 46"/>
                <a:gd name="T12" fmla="*/ 28 w 43"/>
                <a:gd name="T13" fmla="*/ 5 h 46"/>
                <a:gd name="T14" fmla="*/ 30 w 43"/>
                <a:gd name="T15" fmla="*/ 9 h 46"/>
                <a:gd name="T16" fmla="*/ 22 w 43"/>
                <a:gd name="T17" fmla="*/ 26 h 46"/>
                <a:gd name="T18" fmla="*/ 22 w 43"/>
                <a:gd name="T19" fmla="*/ 26 h 46"/>
                <a:gd name="T20" fmla="*/ 22 w 43"/>
                <a:gd name="T21" fmla="*/ 26 h 46"/>
                <a:gd name="T22" fmla="*/ 22 w 43"/>
                <a:gd name="T23" fmla="*/ 26 h 46"/>
                <a:gd name="T24" fmla="*/ 22 w 43"/>
                <a:gd name="T25" fmla="*/ 26 h 46"/>
                <a:gd name="T26" fmla="*/ 14 w 43"/>
                <a:gd name="T27" fmla="*/ 9 h 46"/>
                <a:gd name="T28" fmla="*/ 16 w 43"/>
                <a:gd name="T29" fmla="*/ 5 h 46"/>
                <a:gd name="T30" fmla="*/ 12 w 43"/>
                <a:gd name="T31" fmla="*/ 3 h 46"/>
                <a:gd name="T32" fmla="*/ 15 w 43"/>
                <a:gd name="T33" fmla="*/ 0 h 46"/>
                <a:gd name="T34" fmla="*/ 15 w 43"/>
                <a:gd name="T35" fmla="*/ 0 h 46"/>
                <a:gd name="T36" fmla="*/ 11 w 43"/>
                <a:gd name="T37" fmla="*/ 1 h 46"/>
                <a:gd name="T38" fmla="*/ 7 w 43"/>
                <a:gd name="T39" fmla="*/ 4 h 46"/>
                <a:gd name="T40" fmla="*/ 0 w 43"/>
                <a:gd name="T41" fmla="*/ 23 h 46"/>
                <a:gd name="T42" fmla="*/ 7 w 43"/>
                <a:gd name="T43" fmla="*/ 46 h 46"/>
                <a:gd name="T44" fmla="*/ 12 w 43"/>
                <a:gd name="T45" fmla="*/ 44 h 46"/>
                <a:gd name="T46" fmla="*/ 30 w 43"/>
                <a:gd name="T47" fmla="*/ 44 h 46"/>
                <a:gd name="T48" fmla="*/ 30 w 43"/>
                <a:gd name="T49" fmla="*/ 45 h 46"/>
                <a:gd name="T50" fmla="*/ 42 w 43"/>
                <a:gd name="T51" fmla="*/ 45 h 46"/>
                <a:gd name="T52" fmla="*/ 42 w 43"/>
                <a:gd name="T53" fmla="*/ 24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3" h="46">
                  <a:moveTo>
                    <a:pt x="42" y="24"/>
                  </a:moveTo>
                  <a:cubicBezTo>
                    <a:pt x="38" y="5"/>
                    <a:pt x="38" y="5"/>
                    <a:pt x="38" y="5"/>
                  </a:cubicBezTo>
                  <a:cubicBezTo>
                    <a:pt x="37" y="3"/>
                    <a:pt x="36" y="1"/>
                    <a:pt x="34" y="1"/>
                  </a:cubicBezTo>
                  <a:cubicBezTo>
                    <a:pt x="34" y="1"/>
                    <a:pt x="30" y="0"/>
                    <a:pt x="29" y="0"/>
                  </a:cubicBezTo>
                  <a:cubicBezTo>
                    <a:pt x="29" y="0"/>
                    <a:pt x="29" y="0"/>
                    <a:pt x="29" y="0"/>
                  </a:cubicBezTo>
                  <a:cubicBezTo>
                    <a:pt x="32" y="3"/>
                    <a:pt x="32" y="3"/>
                    <a:pt x="32" y="3"/>
                  </a:cubicBezTo>
                  <a:cubicBezTo>
                    <a:pt x="28" y="5"/>
                    <a:pt x="28" y="5"/>
                    <a:pt x="28" y="5"/>
                  </a:cubicBezTo>
                  <a:cubicBezTo>
                    <a:pt x="30" y="9"/>
                    <a:pt x="30" y="9"/>
                    <a:pt x="30" y="9"/>
                  </a:cubicBezTo>
                  <a:cubicBezTo>
                    <a:pt x="22" y="26"/>
                    <a:pt x="22" y="26"/>
                    <a:pt x="22" y="26"/>
                  </a:cubicBezTo>
                  <a:cubicBezTo>
                    <a:pt x="22" y="26"/>
                    <a:pt x="22" y="26"/>
                    <a:pt x="22" y="26"/>
                  </a:cubicBezTo>
                  <a:cubicBezTo>
                    <a:pt x="22" y="26"/>
                    <a:pt x="22" y="26"/>
                    <a:pt x="22" y="26"/>
                  </a:cubicBezTo>
                  <a:cubicBezTo>
                    <a:pt x="22" y="26"/>
                    <a:pt x="22" y="26"/>
                    <a:pt x="22" y="26"/>
                  </a:cubicBezTo>
                  <a:cubicBezTo>
                    <a:pt x="22" y="26"/>
                    <a:pt x="22" y="26"/>
                    <a:pt x="22" y="26"/>
                  </a:cubicBezTo>
                  <a:cubicBezTo>
                    <a:pt x="14" y="9"/>
                    <a:pt x="14" y="9"/>
                    <a:pt x="14" y="9"/>
                  </a:cubicBezTo>
                  <a:cubicBezTo>
                    <a:pt x="16" y="5"/>
                    <a:pt x="16" y="5"/>
                    <a:pt x="16" y="5"/>
                  </a:cubicBezTo>
                  <a:cubicBezTo>
                    <a:pt x="12" y="3"/>
                    <a:pt x="12" y="3"/>
                    <a:pt x="12" y="3"/>
                  </a:cubicBezTo>
                  <a:cubicBezTo>
                    <a:pt x="15" y="0"/>
                    <a:pt x="15" y="0"/>
                    <a:pt x="15" y="0"/>
                  </a:cubicBezTo>
                  <a:cubicBezTo>
                    <a:pt x="15" y="0"/>
                    <a:pt x="15" y="0"/>
                    <a:pt x="15" y="0"/>
                  </a:cubicBezTo>
                  <a:cubicBezTo>
                    <a:pt x="14" y="0"/>
                    <a:pt x="11" y="0"/>
                    <a:pt x="11" y="1"/>
                  </a:cubicBezTo>
                  <a:cubicBezTo>
                    <a:pt x="9" y="1"/>
                    <a:pt x="8" y="2"/>
                    <a:pt x="7" y="4"/>
                  </a:cubicBezTo>
                  <a:cubicBezTo>
                    <a:pt x="0" y="23"/>
                    <a:pt x="0" y="23"/>
                    <a:pt x="0" y="23"/>
                  </a:cubicBezTo>
                  <a:cubicBezTo>
                    <a:pt x="1" y="37"/>
                    <a:pt x="5" y="38"/>
                    <a:pt x="7" y="46"/>
                  </a:cubicBezTo>
                  <a:cubicBezTo>
                    <a:pt x="9" y="45"/>
                    <a:pt x="11" y="44"/>
                    <a:pt x="12" y="44"/>
                  </a:cubicBezTo>
                  <a:cubicBezTo>
                    <a:pt x="18" y="44"/>
                    <a:pt x="24" y="44"/>
                    <a:pt x="30" y="44"/>
                  </a:cubicBezTo>
                  <a:cubicBezTo>
                    <a:pt x="30" y="44"/>
                    <a:pt x="30" y="44"/>
                    <a:pt x="30" y="45"/>
                  </a:cubicBezTo>
                  <a:cubicBezTo>
                    <a:pt x="34" y="45"/>
                    <a:pt x="38" y="45"/>
                    <a:pt x="42" y="45"/>
                  </a:cubicBezTo>
                  <a:cubicBezTo>
                    <a:pt x="42" y="38"/>
                    <a:pt x="43" y="33"/>
                    <a:pt x="42" y="24"/>
                  </a:cubicBezTo>
                  <a:close/>
                </a:path>
              </a:pathLst>
            </a:custGeom>
            <a:grpFill/>
            <a:ln>
              <a:noFill/>
            </a:ln>
            <a:effectLst/>
          </p:spPr>
          <p:txBody>
            <a:bodyPr vert="horz" wrap="square" lIns="155448" tIns="77724" rIns="155448" bIns="77724" numCol="1" anchor="t" anchorCtr="0" compatLnSpc="1">
              <a:prstTxWarp prst="textNoShape">
                <a:avLst/>
              </a:prstTxWarp>
              <a:noAutofit/>
            </a:bodyPr>
            <a:lstStyle/>
            <a:p>
              <a:endParaRPr lang="en-US" sz="3060"/>
            </a:p>
          </p:txBody>
        </p:sp>
        <p:sp>
          <p:nvSpPr>
            <p:cNvPr id="183" name="Freeform 189">
              <a:extLst>
                <a:ext uri="{FF2B5EF4-FFF2-40B4-BE49-F238E27FC236}">
                  <a16:creationId xmlns:a16="http://schemas.microsoft.com/office/drawing/2014/main" id="{404E78A7-E09A-4246-BEE5-3294C6269082}"/>
                </a:ext>
              </a:extLst>
            </p:cNvPr>
            <p:cNvSpPr>
              <a:spLocks/>
            </p:cNvSpPr>
            <p:nvPr/>
          </p:nvSpPr>
          <p:spPr bwMode="auto">
            <a:xfrm>
              <a:off x="11213514" y="3230827"/>
              <a:ext cx="28172" cy="28172"/>
            </a:xfrm>
            <a:custGeom>
              <a:avLst/>
              <a:gdLst>
                <a:gd name="T0" fmla="*/ 2 w 12"/>
                <a:gd name="T1" fmla="*/ 0 h 12"/>
                <a:gd name="T2" fmla="*/ 0 w 12"/>
                <a:gd name="T3" fmla="*/ 8 h 12"/>
                <a:gd name="T4" fmla="*/ 6 w 12"/>
                <a:gd name="T5" fmla="*/ 12 h 12"/>
                <a:gd name="T6" fmla="*/ 12 w 12"/>
                <a:gd name="T7" fmla="*/ 8 h 12"/>
                <a:gd name="T8" fmla="*/ 10 w 12"/>
                <a:gd name="T9" fmla="*/ 0 h 12"/>
                <a:gd name="T10" fmla="*/ 2 w 12"/>
                <a:gd name="T11" fmla="*/ 0 h 12"/>
              </a:gdLst>
              <a:ahLst/>
              <a:cxnLst>
                <a:cxn ang="0">
                  <a:pos x="T0" y="T1"/>
                </a:cxn>
                <a:cxn ang="0">
                  <a:pos x="T2" y="T3"/>
                </a:cxn>
                <a:cxn ang="0">
                  <a:pos x="T4" y="T5"/>
                </a:cxn>
                <a:cxn ang="0">
                  <a:pos x="T6" y="T7"/>
                </a:cxn>
                <a:cxn ang="0">
                  <a:pos x="T8" y="T9"/>
                </a:cxn>
                <a:cxn ang="0">
                  <a:pos x="T10" y="T11"/>
                </a:cxn>
              </a:cxnLst>
              <a:rect l="0" t="0" r="r" b="b"/>
              <a:pathLst>
                <a:path w="12" h="12">
                  <a:moveTo>
                    <a:pt x="2" y="0"/>
                  </a:moveTo>
                  <a:lnTo>
                    <a:pt x="0" y="8"/>
                  </a:lnTo>
                  <a:lnTo>
                    <a:pt x="6" y="12"/>
                  </a:lnTo>
                  <a:lnTo>
                    <a:pt x="12" y="8"/>
                  </a:lnTo>
                  <a:lnTo>
                    <a:pt x="10" y="0"/>
                  </a:lnTo>
                  <a:lnTo>
                    <a:pt x="2" y="0"/>
                  </a:lnTo>
                  <a:close/>
                </a:path>
              </a:pathLst>
            </a:custGeom>
            <a:grpFill/>
            <a:ln>
              <a:noFill/>
            </a:ln>
            <a:effectLst/>
          </p:spPr>
          <p:txBody>
            <a:bodyPr vert="horz" wrap="square" lIns="155448" tIns="77724" rIns="155448" bIns="77724" numCol="1" anchor="t" anchorCtr="0" compatLnSpc="1">
              <a:prstTxWarp prst="textNoShape">
                <a:avLst/>
              </a:prstTxWarp>
              <a:noAutofit/>
            </a:bodyPr>
            <a:lstStyle/>
            <a:p>
              <a:endParaRPr lang="en-US" sz="3060"/>
            </a:p>
          </p:txBody>
        </p:sp>
        <p:sp>
          <p:nvSpPr>
            <p:cNvPr id="184" name="Freeform 190">
              <a:extLst>
                <a:ext uri="{FF2B5EF4-FFF2-40B4-BE49-F238E27FC236}">
                  <a16:creationId xmlns:a16="http://schemas.microsoft.com/office/drawing/2014/main" id="{5A0F7312-14D5-40FF-9E0F-D2C48C5EF590}"/>
                </a:ext>
              </a:extLst>
            </p:cNvPr>
            <p:cNvSpPr>
              <a:spLocks/>
            </p:cNvSpPr>
            <p:nvPr/>
          </p:nvSpPr>
          <p:spPr bwMode="auto">
            <a:xfrm>
              <a:off x="11213514" y="3249610"/>
              <a:ext cx="28172" cy="115036"/>
            </a:xfrm>
            <a:custGeom>
              <a:avLst/>
              <a:gdLst>
                <a:gd name="T0" fmla="*/ 2 w 12"/>
                <a:gd name="T1" fmla="*/ 0 h 49"/>
                <a:gd name="T2" fmla="*/ 0 w 12"/>
                <a:gd name="T3" fmla="*/ 43 h 49"/>
                <a:gd name="T4" fmla="*/ 6 w 12"/>
                <a:gd name="T5" fmla="*/ 49 h 49"/>
                <a:gd name="T6" fmla="*/ 12 w 12"/>
                <a:gd name="T7" fmla="*/ 43 h 49"/>
                <a:gd name="T8" fmla="*/ 10 w 12"/>
                <a:gd name="T9" fmla="*/ 0 h 49"/>
                <a:gd name="T10" fmla="*/ 2 w 12"/>
                <a:gd name="T11" fmla="*/ 0 h 49"/>
              </a:gdLst>
              <a:ahLst/>
              <a:cxnLst>
                <a:cxn ang="0">
                  <a:pos x="T0" y="T1"/>
                </a:cxn>
                <a:cxn ang="0">
                  <a:pos x="T2" y="T3"/>
                </a:cxn>
                <a:cxn ang="0">
                  <a:pos x="T4" y="T5"/>
                </a:cxn>
                <a:cxn ang="0">
                  <a:pos x="T6" y="T7"/>
                </a:cxn>
                <a:cxn ang="0">
                  <a:pos x="T8" y="T9"/>
                </a:cxn>
                <a:cxn ang="0">
                  <a:pos x="T10" y="T11"/>
                </a:cxn>
              </a:cxnLst>
              <a:rect l="0" t="0" r="r" b="b"/>
              <a:pathLst>
                <a:path w="12" h="49">
                  <a:moveTo>
                    <a:pt x="2" y="0"/>
                  </a:moveTo>
                  <a:lnTo>
                    <a:pt x="0" y="43"/>
                  </a:lnTo>
                  <a:lnTo>
                    <a:pt x="6" y="49"/>
                  </a:lnTo>
                  <a:lnTo>
                    <a:pt x="12" y="43"/>
                  </a:lnTo>
                  <a:lnTo>
                    <a:pt x="10" y="0"/>
                  </a:lnTo>
                  <a:lnTo>
                    <a:pt x="2" y="0"/>
                  </a:lnTo>
                  <a:close/>
                </a:path>
              </a:pathLst>
            </a:custGeom>
            <a:grpFill/>
            <a:ln>
              <a:noFill/>
            </a:ln>
            <a:effectLst/>
          </p:spPr>
          <p:txBody>
            <a:bodyPr vert="horz" wrap="square" lIns="155448" tIns="77724" rIns="155448" bIns="77724" numCol="1" anchor="t" anchorCtr="0" compatLnSpc="1">
              <a:prstTxWarp prst="textNoShape">
                <a:avLst/>
              </a:prstTxWarp>
              <a:noAutofit/>
            </a:bodyPr>
            <a:lstStyle/>
            <a:p>
              <a:endParaRPr lang="en-US" sz="3060"/>
            </a:p>
          </p:txBody>
        </p:sp>
      </p:grpSp>
      <p:cxnSp>
        <p:nvCxnSpPr>
          <p:cNvPr id="187" name="直接连接符 186">
            <a:extLst>
              <a:ext uri="{FF2B5EF4-FFF2-40B4-BE49-F238E27FC236}">
                <a16:creationId xmlns:a16="http://schemas.microsoft.com/office/drawing/2014/main" id="{361B3E9F-D035-417F-936D-63CC758B4BCF}"/>
              </a:ext>
            </a:extLst>
          </p:cNvPr>
          <p:cNvCxnSpPr>
            <a:cxnSpLocks/>
          </p:cNvCxnSpPr>
          <p:nvPr/>
        </p:nvCxnSpPr>
        <p:spPr>
          <a:xfrm>
            <a:off x="5781990" y="4947059"/>
            <a:ext cx="725661"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
        <p:nvSpPr>
          <p:cNvPr id="145" name="文本框 144">
            <a:extLst>
              <a:ext uri="{FF2B5EF4-FFF2-40B4-BE49-F238E27FC236}">
                <a16:creationId xmlns:a16="http://schemas.microsoft.com/office/drawing/2014/main" id="{C7C9408A-E19A-46A2-8057-B51BB3D16584}"/>
              </a:ext>
            </a:extLst>
          </p:cNvPr>
          <p:cNvSpPr txBox="1"/>
          <p:nvPr/>
        </p:nvSpPr>
        <p:spPr>
          <a:xfrm flipH="1">
            <a:off x="1676729" y="3877382"/>
            <a:ext cx="1025922" cy="246221"/>
          </a:xfrm>
          <a:prstGeom prst="rect">
            <a:avLst/>
          </a:prstGeom>
          <a:noFill/>
          <a:effectLst/>
        </p:spPr>
        <p:txBody>
          <a:bodyPr wrap="none" lIns="0" tIns="0" rIns="0" bIns="0" rtlCol="0" anchor="t">
            <a:noAutofit/>
          </a:bodyPr>
          <a:lstStyle/>
          <a:p>
            <a:pPr algn="ctr"/>
            <a:r>
              <a:rPr lang="zh-CN" altLang="en-US" sz="1600" dirty="0">
                <a:solidFill>
                  <a:schemeClr val="accent1"/>
                </a:solidFill>
                <a:latin typeface="+mj-ea"/>
                <a:ea typeface="+mj-ea"/>
              </a:rPr>
              <a:t>小标题</a:t>
            </a:r>
          </a:p>
        </p:txBody>
      </p:sp>
      <p:grpSp>
        <p:nvGrpSpPr>
          <p:cNvPr id="197" name="组合 196">
            <a:extLst>
              <a:ext uri="{FF2B5EF4-FFF2-40B4-BE49-F238E27FC236}">
                <a16:creationId xmlns:a16="http://schemas.microsoft.com/office/drawing/2014/main" id="{E745AC94-2FB2-45C9-8C5F-2F32EE3181A2}"/>
              </a:ext>
            </a:extLst>
          </p:cNvPr>
          <p:cNvGrpSpPr/>
          <p:nvPr/>
        </p:nvGrpSpPr>
        <p:grpSpPr>
          <a:xfrm>
            <a:off x="317499" y="5363512"/>
            <a:ext cx="3744383" cy="341523"/>
            <a:chOff x="507999" y="5642912"/>
            <a:chExt cx="3744383" cy="341523"/>
          </a:xfrm>
        </p:grpSpPr>
        <p:sp>
          <p:nvSpPr>
            <p:cNvPr id="192" name="梯形 191">
              <a:extLst>
                <a:ext uri="{FF2B5EF4-FFF2-40B4-BE49-F238E27FC236}">
                  <a16:creationId xmlns:a16="http://schemas.microsoft.com/office/drawing/2014/main" id="{F096475B-FE0E-4200-AEC3-17E192912172}"/>
                </a:ext>
              </a:extLst>
            </p:cNvPr>
            <p:cNvSpPr/>
            <p:nvPr/>
          </p:nvSpPr>
          <p:spPr>
            <a:xfrm>
              <a:off x="507999" y="5642912"/>
              <a:ext cx="3744383" cy="190500"/>
            </a:xfrm>
            <a:prstGeom prst="trapezoid">
              <a:avLst>
                <a:gd name="adj" fmla="val 183222"/>
              </a:avLst>
            </a:prstGeom>
            <a:gradFill>
              <a:gsLst>
                <a:gs pos="100000">
                  <a:schemeClr val="accent2"/>
                </a:gs>
                <a:gs pos="0">
                  <a:schemeClr val="accent2">
                    <a:alpha val="0"/>
                  </a:schemeClr>
                </a:gs>
              </a:gsLst>
              <a:lin ang="5400000" scaled="1"/>
            </a:gradFill>
            <a:ln cap="rnd">
              <a:gradFill>
                <a:gsLst>
                  <a:gs pos="100000">
                    <a:schemeClr val="accent2"/>
                  </a:gs>
                  <a:gs pos="1000">
                    <a:schemeClr val="accent2">
                      <a:alpha val="0"/>
                    </a:schemeClr>
                  </a:gs>
                </a:gsLst>
                <a:lin ang="5400000" scaled="1"/>
              </a:gradFill>
              <a:round/>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193" name="梯形 192">
              <a:extLst>
                <a:ext uri="{FF2B5EF4-FFF2-40B4-BE49-F238E27FC236}">
                  <a16:creationId xmlns:a16="http://schemas.microsoft.com/office/drawing/2014/main" id="{BE1DE380-22C6-4F1F-8D18-E4F157698840}"/>
                </a:ext>
              </a:extLst>
            </p:cNvPr>
            <p:cNvSpPr/>
            <p:nvPr/>
          </p:nvSpPr>
          <p:spPr>
            <a:xfrm>
              <a:off x="925367" y="5793935"/>
              <a:ext cx="2909648" cy="190500"/>
            </a:xfrm>
            <a:prstGeom prst="trapezoid">
              <a:avLst>
                <a:gd name="adj" fmla="val 183222"/>
              </a:avLst>
            </a:prstGeom>
            <a:gradFill>
              <a:gsLst>
                <a:gs pos="100000">
                  <a:schemeClr val="accent2"/>
                </a:gs>
                <a:gs pos="0">
                  <a:schemeClr val="accent2">
                    <a:alpha val="0"/>
                  </a:schemeClr>
                </a:gs>
              </a:gsLst>
              <a:lin ang="5400000" scaled="1"/>
            </a:gradFill>
            <a:ln cap="rnd">
              <a:noFill/>
              <a:round/>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p>
          </p:txBody>
        </p:sp>
      </p:grpSp>
      <p:sp>
        <p:nvSpPr>
          <p:cNvPr id="195" name="梯形 194">
            <a:extLst>
              <a:ext uri="{FF2B5EF4-FFF2-40B4-BE49-F238E27FC236}">
                <a16:creationId xmlns:a16="http://schemas.microsoft.com/office/drawing/2014/main" id="{FC7B7C68-DF2C-416A-9593-1843EC0B370D}"/>
              </a:ext>
            </a:extLst>
          </p:cNvPr>
          <p:cNvSpPr/>
          <p:nvPr/>
        </p:nvSpPr>
        <p:spPr>
          <a:xfrm>
            <a:off x="1201241" y="4034348"/>
            <a:ext cx="1980000" cy="154666"/>
          </a:xfrm>
          <a:prstGeom prst="trapezoid">
            <a:avLst>
              <a:gd name="adj" fmla="val 183222"/>
            </a:avLst>
          </a:prstGeom>
          <a:gradFill>
            <a:gsLst>
              <a:gs pos="100000">
                <a:schemeClr val="accent2"/>
              </a:gs>
              <a:gs pos="0">
                <a:schemeClr val="accent2">
                  <a:alpha val="0"/>
                </a:schemeClr>
              </a:gs>
            </a:gsLst>
            <a:lin ang="5400000" scaled="1"/>
          </a:gradFill>
          <a:ln cap="rnd">
            <a:noFill/>
            <a:round/>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p>
        </p:txBody>
      </p:sp>
      <p:grpSp>
        <p:nvGrpSpPr>
          <p:cNvPr id="200" name="组合 199">
            <a:extLst>
              <a:ext uri="{FF2B5EF4-FFF2-40B4-BE49-F238E27FC236}">
                <a16:creationId xmlns:a16="http://schemas.microsoft.com/office/drawing/2014/main" id="{B7305800-460B-4FBA-8B0B-D98ED9E663BD}"/>
              </a:ext>
            </a:extLst>
          </p:cNvPr>
          <p:cNvGrpSpPr/>
          <p:nvPr/>
        </p:nvGrpSpPr>
        <p:grpSpPr>
          <a:xfrm>
            <a:off x="8165155" y="5363512"/>
            <a:ext cx="3744383" cy="341523"/>
            <a:chOff x="507999" y="5642912"/>
            <a:chExt cx="3744383" cy="341523"/>
          </a:xfrm>
        </p:grpSpPr>
        <p:sp>
          <p:nvSpPr>
            <p:cNvPr id="202" name="梯形 201">
              <a:extLst>
                <a:ext uri="{FF2B5EF4-FFF2-40B4-BE49-F238E27FC236}">
                  <a16:creationId xmlns:a16="http://schemas.microsoft.com/office/drawing/2014/main" id="{2528723B-4815-4A73-A265-A48ACC4413A8}"/>
                </a:ext>
              </a:extLst>
            </p:cNvPr>
            <p:cNvSpPr/>
            <p:nvPr/>
          </p:nvSpPr>
          <p:spPr>
            <a:xfrm>
              <a:off x="507999" y="5642912"/>
              <a:ext cx="3744383" cy="190500"/>
            </a:xfrm>
            <a:prstGeom prst="trapezoid">
              <a:avLst>
                <a:gd name="adj" fmla="val 183222"/>
              </a:avLst>
            </a:prstGeom>
            <a:gradFill>
              <a:gsLst>
                <a:gs pos="100000">
                  <a:schemeClr val="accent2"/>
                </a:gs>
                <a:gs pos="0">
                  <a:schemeClr val="accent2">
                    <a:alpha val="0"/>
                  </a:schemeClr>
                </a:gs>
              </a:gsLst>
              <a:lin ang="5400000" scaled="1"/>
            </a:gradFill>
            <a:ln cap="rnd">
              <a:noFill/>
              <a:round/>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203" name="梯形 202">
              <a:extLst>
                <a:ext uri="{FF2B5EF4-FFF2-40B4-BE49-F238E27FC236}">
                  <a16:creationId xmlns:a16="http://schemas.microsoft.com/office/drawing/2014/main" id="{AD6D5169-DE85-4428-BBB5-92BFF0E02293}"/>
                </a:ext>
              </a:extLst>
            </p:cNvPr>
            <p:cNvSpPr/>
            <p:nvPr/>
          </p:nvSpPr>
          <p:spPr>
            <a:xfrm>
              <a:off x="925367" y="5793935"/>
              <a:ext cx="2909648" cy="190500"/>
            </a:xfrm>
            <a:prstGeom prst="trapezoid">
              <a:avLst>
                <a:gd name="adj" fmla="val 183222"/>
              </a:avLst>
            </a:prstGeom>
            <a:gradFill>
              <a:gsLst>
                <a:gs pos="100000">
                  <a:schemeClr val="accent2"/>
                </a:gs>
                <a:gs pos="0">
                  <a:schemeClr val="accent2">
                    <a:alpha val="0"/>
                  </a:schemeClr>
                </a:gs>
              </a:gsLst>
              <a:lin ang="5400000" scaled="1"/>
            </a:gradFill>
            <a:ln cap="rnd">
              <a:noFill/>
              <a:round/>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grpSp>
      <p:sp>
        <p:nvSpPr>
          <p:cNvPr id="201" name="梯形 200">
            <a:extLst>
              <a:ext uri="{FF2B5EF4-FFF2-40B4-BE49-F238E27FC236}">
                <a16:creationId xmlns:a16="http://schemas.microsoft.com/office/drawing/2014/main" id="{9AC22459-CF7C-4A10-A6A4-176A84BEDD19}"/>
              </a:ext>
            </a:extLst>
          </p:cNvPr>
          <p:cNvSpPr/>
          <p:nvPr/>
        </p:nvSpPr>
        <p:spPr>
          <a:xfrm>
            <a:off x="9048897" y="4034348"/>
            <a:ext cx="1980000" cy="154666"/>
          </a:xfrm>
          <a:prstGeom prst="trapezoid">
            <a:avLst>
              <a:gd name="adj" fmla="val 183222"/>
            </a:avLst>
          </a:prstGeom>
          <a:gradFill>
            <a:gsLst>
              <a:gs pos="100000">
                <a:schemeClr val="accent2"/>
              </a:gs>
              <a:gs pos="0">
                <a:schemeClr val="accent2">
                  <a:alpha val="0"/>
                </a:schemeClr>
              </a:gs>
            </a:gsLst>
            <a:lin ang="5400000" scaled="1"/>
          </a:gradFill>
          <a:ln cap="rnd">
            <a:noFill/>
            <a:round/>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grpSp>
        <p:nvGrpSpPr>
          <p:cNvPr id="205" name="组合 204">
            <a:extLst>
              <a:ext uri="{FF2B5EF4-FFF2-40B4-BE49-F238E27FC236}">
                <a16:creationId xmlns:a16="http://schemas.microsoft.com/office/drawing/2014/main" id="{254ECB0C-27E7-4C22-B537-DFC98A93EE00}"/>
              </a:ext>
            </a:extLst>
          </p:cNvPr>
          <p:cNvGrpSpPr/>
          <p:nvPr/>
        </p:nvGrpSpPr>
        <p:grpSpPr>
          <a:xfrm>
            <a:off x="4223809" y="2162545"/>
            <a:ext cx="3744383" cy="341523"/>
            <a:chOff x="507999" y="5642912"/>
            <a:chExt cx="3744383" cy="341523"/>
          </a:xfrm>
        </p:grpSpPr>
        <p:sp>
          <p:nvSpPr>
            <p:cNvPr id="207" name="梯形 206">
              <a:extLst>
                <a:ext uri="{FF2B5EF4-FFF2-40B4-BE49-F238E27FC236}">
                  <a16:creationId xmlns:a16="http://schemas.microsoft.com/office/drawing/2014/main" id="{98AB3DDE-9BD0-4C34-8C0D-998E3C63272F}"/>
                </a:ext>
              </a:extLst>
            </p:cNvPr>
            <p:cNvSpPr/>
            <p:nvPr/>
          </p:nvSpPr>
          <p:spPr>
            <a:xfrm>
              <a:off x="507999" y="5642912"/>
              <a:ext cx="3744383" cy="190500"/>
            </a:xfrm>
            <a:prstGeom prst="trapezoid">
              <a:avLst>
                <a:gd name="adj" fmla="val 183222"/>
              </a:avLst>
            </a:prstGeom>
            <a:gradFill>
              <a:gsLst>
                <a:gs pos="100000">
                  <a:schemeClr val="accent2"/>
                </a:gs>
                <a:gs pos="0">
                  <a:schemeClr val="accent2">
                    <a:alpha val="0"/>
                  </a:schemeClr>
                </a:gs>
              </a:gsLst>
              <a:lin ang="5400000" scaled="1"/>
            </a:gradFill>
            <a:ln cap="rnd">
              <a:noFill/>
              <a:round/>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208" name="梯形 207">
              <a:extLst>
                <a:ext uri="{FF2B5EF4-FFF2-40B4-BE49-F238E27FC236}">
                  <a16:creationId xmlns:a16="http://schemas.microsoft.com/office/drawing/2014/main" id="{5BFB3388-75E8-4925-95E5-2CB2831AB287}"/>
                </a:ext>
              </a:extLst>
            </p:cNvPr>
            <p:cNvSpPr/>
            <p:nvPr/>
          </p:nvSpPr>
          <p:spPr>
            <a:xfrm>
              <a:off x="925367" y="5793935"/>
              <a:ext cx="2909648" cy="190500"/>
            </a:xfrm>
            <a:prstGeom prst="trapezoid">
              <a:avLst>
                <a:gd name="adj" fmla="val 183222"/>
              </a:avLst>
            </a:prstGeom>
            <a:gradFill>
              <a:gsLst>
                <a:gs pos="100000">
                  <a:schemeClr val="accent2"/>
                </a:gs>
                <a:gs pos="0">
                  <a:schemeClr val="accent2">
                    <a:alpha val="0"/>
                  </a:schemeClr>
                </a:gs>
              </a:gsLst>
              <a:lin ang="5400000" scaled="1"/>
            </a:gradFill>
            <a:ln cap="rnd">
              <a:noFill/>
              <a:round/>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grpSp>
      <p:sp>
        <p:nvSpPr>
          <p:cNvPr id="206" name="梯形 205">
            <a:extLst>
              <a:ext uri="{FF2B5EF4-FFF2-40B4-BE49-F238E27FC236}">
                <a16:creationId xmlns:a16="http://schemas.microsoft.com/office/drawing/2014/main" id="{88BDAAB3-0A3D-4C0D-8E04-FFF72BC728ED}"/>
              </a:ext>
            </a:extLst>
          </p:cNvPr>
          <p:cNvSpPr/>
          <p:nvPr/>
        </p:nvSpPr>
        <p:spPr>
          <a:xfrm>
            <a:off x="5106000" y="1138181"/>
            <a:ext cx="1980000" cy="154666"/>
          </a:xfrm>
          <a:prstGeom prst="trapezoid">
            <a:avLst>
              <a:gd name="adj" fmla="val 183222"/>
            </a:avLst>
          </a:prstGeom>
          <a:gradFill>
            <a:gsLst>
              <a:gs pos="100000">
                <a:schemeClr val="accent2"/>
              </a:gs>
              <a:gs pos="0">
                <a:schemeClr val="accent2">
                  <a:alpha val="0"/>
                </a:schemeClr>
              </a:gs>
            </a:gsLst>
            <a:lin ang="5400000" scaled="1"/>
          </a:gradFill>
          <a:ln cap="rnd">
            <a:noFill/>
            <a:round/>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p>
        </p:txBody>
      </p:sp>
    </p:spTree>
    <p:extLst>
      <p:ext uri="{BB962C8B-B14F-4D97-AF65-F5344CB8AC3E}">
        <p14:creationId xmlns:p14="http://schemas.microsoft.com/office/powerpoint/2010/main" val="254378272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 name="矩形 7">
            <a:extLst>
              <a:ext uri="{FF2B5EF4-FFF2-40B4-BE49-F238E27FC236}">
                <a16:creationId xmlns:a16="http://schemas.microsoft.com/office/drawing/2014/main" id="{313AF292-4445-FACF-C2CC-2ABA221FCC16}"/>
              </a:ext>
            </a:extLst>
          </p:cNvPr>
          <p:cNvSpPr/>
          <p:nvPr/>
        </p:nvSpPr>
        <p:spPr>
          <a:xfrm flipH="1" flipV="1">
            <a:off x="3911466" y="5285195"/>
            <a:ext cx="6860356"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4" name="任意多边形: 形状 123">
            <a:extLst>
              <a:ext uri="{FF2B5EF4-FFF2-40B4-BE49-F238E27FC236}">
                <a16:creationId xmlns:a16="http://schemas.microsoft.com/office/drawing/2014/main" id="{F38D3BF5-78DE-B316-B8D5-75C5A91CFC84}"/>
              </a:ext>
            </a:extLst>
          </p:cNvPr>
          <p:cNvSpPr/>
          <p:nvPr/>
        </p:nvSpPr>
        <p:spPr>
          <a:xfrm>
            <a:off x="5687024" y="5250403"/>
            <a:ext cx="4497794" cy="211445"/>
          </a:xfrm>
          <a:custGeom>
            <a:avLst/>
            <a:gdLst/>
            <a:ahLst/>
            <a:cxnLst/>
            <a:rect l="l" t="t" r="r" b="b"/>
            <a:pathLst>
              <a:path w="6223844" h="292589">
                <a:moveTo>
                  <a:pt x="2540184" y="228581"/>
                </a:moveTo>
                <a:cubicBezTo>
                  <a:pt x="2553400" y="232312"/>
                  <a:pt x="2567236" y="236602"/>
                  <a:pt x="2581694" y="241451"/>
                </a:cubicBezTo>
                <a:cubicBezTo>
                  <a:pt x="2596151" y="246299"/>
                  <a:pt x="2609964" y="251266"/>
                  <a:pt x="2623135" y="256352"/>
                </a:cubicBezTo>
                <a:cubicBezTo>
                  <a:pt x="2636305" y="261438"/>
                  <a:pt x="2647568" y="266202"/>
                  <a:pt x="2656923" y="270644"/>
                </a:cubicBezTo>
                <a:lnTo>
                  <a:pt x="2648388" y="283141"/>
                </a:lnTo>
                <a:cubicBezTo>
                  <a:pt x="2639532" y="278591"/>
                  <a:pt x="2628593" y="273669"/>
                  <a:pt x="2615572" y="268375"/>
                </a:cubicBezTo>
                <a:cubicBezTo>
                  <a:pt x="2602550" y="263080"/>
                  <a:pt x="2588766" y="257887"/>
                  <a:pt x="2574220" y="252796"/>
                </a:cubicBezTo>
                <a:cubicBezTo>
                  <a:pt x="2559674" y="247705"/>
                  <a:pt x="2545688" y="243189"/>
                  <a:pt x="2532260" y="239249"/>
                </a:cubicBezTo>
                <a:close/>
                <a:moveTo>
                  <a:pt x="1523981" y="209379"/>
                </a:moveTo>
                <a:lnTo>
                  <a:pt x="1523981" y="223419"/>
                </a:lnTo>
                <a:cubicBezTo>
                  <a:pt x="1532224" y="222943"/>
                  <a:pt x="1540656" y="222371"/>
                  <a:pt x="1549280" y="221704"/>
                </a:cubicBezTo>
                <a:cubicBezTo>
                  <a:pt x="1557903" y="221038"/>
                  <a:pt x="1566640" y="220390"/>
                  <a:pt x="1575492" y="219761"/>
                </a:cubicBezTo>
                <a:lnTo>
                  <a:pt x="1575492" y="209379"/>
                </a:lnTo>
                <a:close/>
                <a:moveTo>
                  <a:pt x="4692834" y="202673"/>
                </a:moveTo>
                <a:lnTo>
                  <a:pt x="4692834" y="238659"/>
                </a:lnTo>
                <a:cubicBezTo>
                  <a:pt x="4705858" y="237891"/>
                  <a:pt x="4719739" y="236989"/>
                  <a:pt x="4734478" y="235954"/>
                </a:cubicBezTo>
                <a:cubicBezTo>
                  <a:pt x="4749216" y="234919"/>
                  <a:pt x="4764392" y="233788"/>
                  <a:pt x="4780007" y="232563"/>
                </a:cubicBezTo>
                <a:lnTo>
                  <a:pt x="4780007" y="202673"/>
                </a:lnTo>
                <a:close/>
                <a:moveTo>
                  <a:pt x="406280" y="197492"/>
                </a:moveTo>
                <a:cubicBezTo>
                  <a:pt x="414096" y="205870"/>
                  <a:pt x="423380" y="213504"/>
                  <a:pt x="434131" y="220396"/>
                </a:cubicBezTo>
                <a:cubicBezTo>
                  <a:pt x="444881" y="227288"/>
                  <a:pt x="456832" y="233474"/>
                  <a:pt x="469983" y="238956"/>
                </a:cubicBezTo>
                <a:cubicBezTo>
                  <a:pt x="483318" y="233474"/>
                  <a:pt x="495586" y="227288"/>
                  <a:pt x="506787" y="220396"/>
                </a:cubicBezTo>
                <a:cubicBezTo>
                  <a:pt x="517989" y="213504"/>
                  <a:pt x="527666" y="205870"/>
                  <a:pt x="535820" y="197492"/>
                </a:cubicBezTo>
                <a:close/>
                <a:moveTo>
                  <a:pt x="4929435" y="188055"/>
                </a:moveTo>
                <a:lnTo>
                  <a:pt x="4942236" y="192628"/>
                </a:lnTo>
                <a:cubicBezTo>
                  <a:pt x="4938598" y="205105"/>
                  <a:pt x="4933988" y="218342"/>
                  <a:pt x="4928406" y="232340"/>
                </a:cubicBezTo>
                <a:cubicBezTo>
                  <a:pt x="4922825" y="246339"/>
                  <a:pt x="4916158" y="258504"/>
                  <a:pt x="4908404" y="268836"/>
                </a:cubicBezTo>
                <a:lnTo>
                  <a:pt x="4895298" y="261842"/>
                </a:lnTo>
                <a:cubicBezTo>
                  <a:pt x="4903235" y="251812"/>
                  <a:pt x="4910068" y="240010"/>
                  <a:pt x="4915796" y="226435"/>
                </a:cubicBezTo>
                <a:cubicBezTo>
                  <a:pt x="4921524" y="212860"/>
                  <a:pt x="4926070" y="200067"/>
                  <a:pt x="4929435" y="188055"/>
                </a:cubicBezTo>
                <a:close/>
                <a:moveTo>
                  <a:pt x="2520372" y="186824"/>
                </a:moveTo>
                <a:lnTo>
                  <a:pt x="2535308" y="186824"/>
                </a:lnTo>
                <a:cubicBezTo>
                  <a:pt x="2532034" y="206613"/>
                  <a:pt x="2525610" y="222982"/>
                  <a:pt x="2516038" y="235930"/>
                </a:cubicBezTo>
                <a:cubicBezTo>
                  <a:pt x="2506464" y="248879"/>
                  <a:pt x="2492048" y="259152"/>
                  <a:pt x="2472790" y="266749"/>
                </a:cubicBezTo>
                <a:cubicBezTo>
                  <a:pt x="2453531" y="274347"/>
                  <a:pt x="2427736" y="280014"/>
                  <a:pt x="2395404" y="283750"/>
                </a:cubicBezTo>
                <a:cubicBezTo>
                  <a:pt x="2394890" y="281820"/>
                  <a:pt x="2394014" y="279661"/>
                  <a:pt x="2392776" y="277273"/>
                </a:cubicBezTo>
                <a:cubicBezTo>
                  <a:pt x="2391537" y="274886"/>
                  <a:pt x="2390280" y="272879"/>
                  <a:pt x="2389003" y="271253"/>
                </a:cubicBezTo>
                <a:cubicBezTo>
                  <a:pt x="2420208" y="268106"/>
                  <a:pt x="2444904" y="263225"/>
                  <a:pt x="2463092" y="256612"/>
                </a:cubicBezTo>
                <a:cubicBezTo>
                  <a:pt x="2481281" y="249998"/>
                  <a:pt x="2494711" y="241031"/>
                  <a:pt x="2503382" y="229710"/>
                </a:cubicBezTo>
                <a:cubicBezTo>
                  <a:pt x="2512054" y="218389"/>
                  <a:pt x="2517718" y="204094"/>
                  <a:pt x="2520372" y="186824"/>
                </a:cubicBezTo>
                <a:close/>
                <a:moveTo>
                  <a:pt x="4966620" y="185921"/>
                </a:moveTo>
                <a:lnTo>
                  <a:pt x="4981251" y="185921"/>
                </a:lnTo>
                <a:lnTo>
                  <a:pt x="4981251" y="252695"/>
                </a:lnTo>
                <a:cubicBezTo>
                  <a:pt x="4981004" y="256716"/>
                  <a:pt x="4982337" y="259422"/>
                  <a:pt x="4985252" y="260813"/>
                </a:cubicBezTo>
                <a:cubicBezTo>
                  <a:pt x="4988166" y="262204"/>
                  <a:pt x="4994148" y="262852"/>
                  <a:pt x="5003197" y="262757"/>
                </a:cubicBezTo>
                <a:lnTo>
                  <a:pt x="5070252" y="262757"/>
                </a:lnTo>
                <a:cubicBezTo>
                  <a:pt x="5075559" y="262915"/>
                  <a:pt x="5079578" y="261989"/>
                  <a:pt x="5082310" y="259979"/>
                </a:cubicBezTo>
                <a:cubicBezTo>
                  <a:pt x="5085042" y="257969"/>
                  <a:pt x="5086960" y="253926"/>
                  <a:pt x="5088067" y="247851"/>
                </a:cubicBezTo>
                <a:cubicBezTo>
                  <a:pt x="5089173" y="241775"/>
                  <a:pt x="5089940" y="232718"/>
                  <a:pt x="5090370" y="220680"/>
                </a:cubicBezTo>
                <a:cubicBezTo>
                  <a:pt x="5092420" y="222065"/>
                  <a:pt x="5094720" y="223259"/>
                  <a:pt x="5097266" y="224263"/>
                </a:cubicBezTo>
                <a:cubicBezTo>
                  <a:pt x="5099812" y="225266"/>
                  <a:pt x="5102187" y="226003"/>
                  <a:pt x="5104390" y="226473"/>
                </a:cubicBezTo>
                <a:cubicBezTo>
                  <a:pt x="5103546" y="246291"/>
                  <a:pt x="5100892" y="259685"/>
                  <a:pt x="5096428" y="266656"/>
                </a:cubicBezTo>
                <a:cubicBezTo>
                  <a:pt x="5091964" y="273627"/>
                  <a:pt x="5083442" y="276887"/>
                  <a:pt x="5070862" y="276435"/>
                </a:cubicBezTo>
                <a:lnTo>
                  <a:pt x="5003197" y="276435"/>
                </a:lnTo>
                <a:cubicBezTo>
                  <a:pt x="4989138" y="276645"/>
                  <a:pt x="4979460" y="275086"/>
                  <a:pt x="4974164" y="271758"/>
                </a:cubicBezTo>
                <a:cubicBezTo>
                  <a:pt x="4968869" y="268430"/>
                  <a:pt x="4966354" y="262076"/>
                  <a:pt x="4966620" y="252695"/>
                </a:cubicBezTo>
                <a:close/>
                <a:moveTo>
                  <a:pt x="5119020" y="183786"/>
                </a:moveTo>
                <a:cubicBezTo>
                  <a:pt x="5128426" y="195932"/>
                  <a:pt x="5137277" y="208916"/>
                  <a:pt x="5145576" y="222738"/>
                </a:cubicBezTo>
                <a:cubicBezTo>
                  <a:pt x="5153876" y="236560"/>
                  <a:pt x="5160060" y="248782"/>
                  <a:pt x="5164132" y="259403"/>
                </a:cubicBezTo>
                <a:lnTo>
                  <a:pt x="5150110" y="265797"/>
                </a:lnTo>
                <a:cubicBezTo>
                  <a:pt x="5146212" y="255009"/>
                  <a:pt x="5140217" y="242599"/>
                  <a:pt x="5132128" y="228568"/>
                </a:cubicBezTo>
                <a:cubicBezTo>
                  <a:pt x="5124037" y="214537"/>
                  <a:pt x="5115300" y="201439"/>
                  <a:pt x="5105914" y="189275"/>
                </a:cubicBezTo>
                <a:close/>
                <a:moveTo>
                  <a:pt x="1523981" y="168536"/>
                </a:moveTo>
                <a:lnTo>
                  <a:pt x="1523981" y="179242"/>
                </a:lnTo>
                <a:lnTo>
                  <a:pt x="1575492" y="179242"/>
                </a:lnTo>
                <a:lnTo>
                  <a:pt x="1575492" y="168536"/>
                </a:lnTo>
                <a:close/>
                <a:moveTo>
                  <a:pt x="5003502" y="163967"/>
                </a:moveTo>
                <a:cubicBezTo>
                  <a:pt x="5015764" y="170288"/>
                  <a:pt x="5027968" y="177466"/>
                  <a:pt x="5040116" y="185501"/>
                </a:cubicBezTo>
                <a:cubicBezTo>
                  <a:pt x="5052263" y="193537"/>
                  <a:pt x="5062106" y="201096"/>
                  <a:pt x="5069644" y="208179"/>
                </a:cubicBezTo>
                <a:lnTo>
                  <a:pt x="5059585" y="218546"/>
                </a:lnTo>
                <a:cubicBezTo>
                  <a:pt x="5052194" y="211564"/>
                  <a:pt x="5042440" y="203878"/>
                  <a:pt x="5030324" y="195487"/>
                </a:cubicBezTo>
                <a:cubicBezTo>
                  <a:pt x="5018208" y="187096"/>
                  <a:pt x="5006016" y="179638"/>
                  <a:pt x="4993748" y="173114"/>
                </a:cubicBezTo>
                <a:close/>
                <a:moveTo>
                  <a:pt x="3111075" y="162764"/>
                </a:moveTo>
                <a:lnTo>
                  <a:pt x="3111075" y="218237"/>
                </a:lnTo>
                <a:cubicBezTo>
                  <a:pt x="3120555" y="216720"/>
                  <a:pt x="3130474" y="215107"/>
                  <a:pt x="3140831" y="213399"/>
                </a:cubicBezTo>
                <a:cubicBezTo>
                  <a:pt x="3151188" y="211690"/>
                  <a:pt x="3161792" y="209849"/>
                  <a:pt x="3172644" y="207874"/>
                </a:cubicBezTo>
                <a:lnTo>
                  <a:pt x="3172644" y="162764"/>
                </a:lnTo>
                <a:close/>
                <a:moveTo>
                  <a:pt x="2432590" y="159735"/>
                </a:moveTo>
                <a:lnTo>
                  <a:pt x="2620651" y="159735"/>
                </a:lnTo>
                <a:lnTo>
                  <a:pt x="2620651" y="243212"/>
                </a:lnTo>
                <a:lnTo>
                  <a:pt x="2606021" y="243212"/>
                </a:lnTo>
                <a:lnTo>
                  <a:pt x="2606021" y="172803"/>
                </a:lnTo>
                <a:lnTo>
                  <a:pt x="2446610" y="172803"/>
                </a:lnTo>
                <a:lnTo>
                  <a:pt x="2446610" y="244736"/>
                </a:lnTo>
                <a:lnTo>
                  <a:pt x="2432590" y="244736"/>
                </a:lnTo>
                <a:close/>
                <a:moveTo>
                  <a:pt x="4692834" y="157868"/>
                </a:moveTo>
                <a:lnTo>
                  <a:pt x="4692834" y="190215"/>
                </a:lnTo>
                <a:lnTo>
                  <a:pt x="4780007" y="190215"/>
                </a:lnTo>
                <a:lnTo>
                  <a:pt x="4780007" y="157868"/>
                </a:lnTo>
                <a:close/>
                <a:moveTo>
                  <a:pt x="6079674" y="138684"/>
                </a:moveTo>
                <a:lnTo>
                  <a:pt x="6094305" y="138684"/>
                </a:lnTo>
                <a:lnTo>
                  <a:pt x="6094305" y="172517"/>
                </a:lnTo>
                <a:lnTo>
                  <a:pt x="6214396" y="172517"/>
                </a:lnTo>
                <a:lnTo>
                  <a:pt x="6214396" y="186233"/>
                </a:lnTo>
                <a:lnTo>
                  <a:pt x="6107411" y="186233"/>
                </a:lnTo>
                <a:cubicBezTo>
                  <a:pt x="6120835" y="203531"/>
                  <a:pt x="6137954" y="218847"/>
                  <a:pt x="6158770" y="232182"/>
                </a:cubicBezTo>
                <a:cubicBezTo>
                  <a:pt x="6179585" y="245517"/>
                  <a:pt x="6201276" y="255499"/>
                  <a:pt x="6223844" y="262128"/>
                </a:cubicBezTo>
                <a:cubicBezTo>
                  <a:pt x="6222124" y="263862"/>
                  <a:pt x="6220384" y="265881"/>
                  <a:pt x="6218625" y="268186"/>
                </a:cubicBezTo>
                <a:cubicBezTo>
                  <a:pt x="6216866" y="270491"/>
                  <a:pt x="6215355" y="272739"/>
                  <a:pt x="6214091" y="274930"/>
                </a:cubicBezTo>
                <a:cubicBezTo>
                  <a:pt x="6191364" y="266961"/>
                  <a:pt x="6169304" y="255696"/>
                  <a:pt x="6147912" y="241135"/>
                </a:cubicBezTo>
                <a:cubicBezTo>
                  <a:pt x="6126518" y="226575"/>
                  <a:pt x="6108649" y="209900"/>
                  <a:pt x="6094305" y="191110"/>
                </a:cubicBezTo>
                <a:lnTo>
                  <a:pt x="6094305" y="283160"/>
                </a:lnTo>
                <a:lnTo>
                  <a:pt x="6079674" y="283160"/>
                </a:lnTo>
                <a:lnTo>
                  <a:pt x="6079674" y="188062"/>
                </a:lnTo>
                <a:cubicBezTo>
                  <a:pt x="6070156" y="200745"/>
                  <a:pt x="6058780" y="212768"/>
                  <a:pt x="6045548" y="224130"/>
                </a:cubicBezTo>
                <a:cubicBezTo>
                  <a:pt x="6032316" y="235492"/>
                  <a:pt x="6018253" y="245686"/>
                  <a:pt x="6003362" y="254712"/>
                </a:cubicBezTo>
                <a:cubicBezTo>
                  <a:pt x="5988470" y="263737"/>
                  <a:pt x="5973775" y="271086"/>
                  <a:pt x="5959278" y="276759"/>
                </a:cubicBezTo>
                <a:cubicBezTo>
                  <a:pt x="5958020" y="274854"/>
                  <a:pt x="5956497" y="272796"/>
                  <a:pt x="5954706" y="270587"/>
                </a:cubicBezTo>
                <a:cubicBezTo>
                  <a:pt x="5952916" y="268377"/>
                  <a:pt x="5951087" y="266472"/>
                  <a:pt x="5949220" y="264872"/>
                </a:cubicBezTo>
                <a:cubicBezTo>
                  <a:pt x="5963092" y="260012"/>
                  <a:pt x="5977139" y="253577"/>
                  <a:pt x="5991361" y="245568"/>
                </a:cubicBezTo>
                <a:cubicBezTo>
                  <a:pt x="6005584" y="237558"/>
                  <a:pt x="6019044" y="228482"/>
                  <a:pt x="6031742" y="218339"/>
                </a:cubicBezTo>
                <a:cubicBezTo>
                  <a:pt x="6044440" y="208196"/>
                  <a:pt x="6055439" y="197494"/>
                  <a:pt x="6064739" y="186233"/>
                </a:cubicBezTo>
                <a:lnTo>
                  <a:pt x="5955621" y="186233"/>
                </a:lnTo>
                <a:lnTo>
                  <a:pt x="5955621" y="172517"/>
                </a:lnTo>
                <a:lnTo>
                  <a:pt x="6079674" y="172517"/>
                </a:lnTo>
                <a:close/>
                <a:moveTo>
                  <a:pt x="3488114" y="138361"/>
                </a:moveTo>
                <a:cubicBezTo>
                  <a:pt x="3480656" y="138234"/>
                  <a:pt x="3472474" y="140622"/>
                  <a:pt x="3463567" y="145526"/>
                </a:cubicBezTo>
                <a:cubicBezTo>
                  <a:pt x="3454661" y="150430"/>
                  <a:pt x="3445869" y="158612"/>
                  <a:pt x="3437192" y="170071"/>
                </a:cubicBezTo>
                <a:cubicBezTo>
                  <a:pt x="3438526" y="194743"/>
                  <a:pt x="3443633" y="214155"/>
                  <a:pt x="3452514" y="228307"/>
                </a:cubicBezTo>
                <a:cubicBezTo>
                  <a:pt x="3461395" y="242460"/>
                  <a:pt x="3474278" y="249676"/>
                  <a:pt x="3491163" y="249955"/>
                </a:cubicBezTo>
                <a:cubicBezTo>
                  <a:pt x="3503455" y="249638"/>
                  <a:pt x="3513479" y="244327"/>
                  <a:pt x="3521235" y="234024"/>
                </a:cubicBezTo>
                <a:cubicBezTo>
                  <a:pt x="3528992" y="223721"/>
                  <a:pt x="3532994" y="210331"/>
                  <a:pt x="3533242" y="193853"/>
                </a:cubicBezTo>
                <a:cubicBezTo>
                  <a:pt x="3533343" y="177401"/>
                  <a:pt x="3529786" y="164113"/>
                  <a:pt x="3522570" y="153987"/>
                </a:cubicBezTo>
                <a:cubicBezTo>
                  <a:pt x="3515353" y="143862"/>
                  <a:pt x="3503868" y="138653"/>
                  <a:pt x="3488114" y="138361"/>
                </a:cubicBezTo>
                <a:close/>
                <a:moveTo>
                  <a:pt x="1523981" y="126778"/>
                </a:moveTo>
                <a:lnTo>
                  <a:pt x="1523981" y="138399"/>
                </a:lnTo>
                <a:lnTo>
                  <a:pt x="1575492" y="138399"/>
                </a:lnTo>
                <a:lnTo>
                  <a:pt x="1575492" y="126778"/>
                </a:lnTo>
                <a:close/>
                <a:moveTo>
                  <a:pt x="398050" y="124035"/>
                </a:moveTo>
                <a:lnTo>
                  <a:pt x="398050" y="149676"/>
                </a:lnTo>
                <a:lnTo>
                  <a:pt x="549536" y="149676"/>
                </a:lnTo>
                <a:lnTo>
                  <a:pt x="549536" y="124035"/>
                </a:lnTo>
                <a:close/>
                <a:moveTo>
                  <a:pt x="4692834" y="113672"/>
                </a:moveTo>
                <a:lnTo>
                  <a:pt x="4692834" y="145714"/>
                </a:lnTo>
                <a:lnTo>
                  <a:pt x="4780007" y="145714"/>
                </a:lnTo>
                <a:lnTo>
                  <a:pt x="4780007" y="113672"/>
                </a:lnTo>
                <a:close/>
                <a:moveTo>
                  <a:pt x="4189228" y="111252"/>
                </a:moveTo>
                <a:lnTo>
                  <a:pt x="4251102" y="111252"/>
                </a:lnTo>
                <a:lnTo>
                  <a:pt x="4251102" y="229834"/>
                </a:lnTo>
                <a:cubicBezTo>
                  <a:pt x="4254202" y="231726"/>
                  <a:pt x="4257682" y="234343"/>
                  <a:pt x="4261542" y="237684"/>
                </a:cubicBezTo>
                <a:cubicBezTo>
                  <a:pt x="4265403" y="241024"/>
                  <a:pt x="4270254" y="244708"/>
                  <a:pt x="4276096" y="248734"/>
                </a:cubicBezTo>
                <a:cubicBezTo>
                  <a:pt x="4285863" y="255409"/>
                  <a:pt x="4297191" y="259816"/>
                  <a:pt x="4310082" y="261957"/>
                </a:cubicBezTo>
                <a:cubicBezTo>
                  <a:pt x="4322972" y="264097"/>
                  <a:pt x="4338263" y="265075"/>
                  <a:pt x="4355954" y="264891"/>
                </a:cubicBezTo>
                <a:cubicBezTo>
                  <a:pt x="4375677" y="264846"/>
                  <a:pt x="4395362" y="264325"/>
                  <a:pt x="4415009" y="263328"/>
                </a:cubicBezTo>
                <a:cubicBezTo>
                  <a:pt x="4434656" y="262331"/>
                  <a:pt x="4452055" y="261125"/>
                  <a:pt x="4467206" y="259708"/>
                </a:cubicBezTo>
                <a:cubicBezTo>
                  <a:pt x="4466088" y="261975"/>
                  <a:pt x="4465047" y="264677"/>
                  <a:pt x="4464082" y="267814"/>
                </a:cubicBezTo>
                <a:cubicBezTo>
                  <a:pt x="4463116" y="270951"/>
                  <a:pt x="4462532" y="273725"/>
                  <a:pt x="4462329" y="276138"/>
                </a:cubicBezTo>
                <a:cubicBezTo>
                  <a:pt x="4455012" y="276559"/>
                  <a:pt x="4444822" y="277001"/>
                  <a:pt x="4431759" y="277467"/>
                </a:cubicBezTo>
                <a:cubicBezTo>
                  <a:pt x="4418696" y="277932"/>
                  <a:pt x="4405210" y="278330"/>
                  <a:pt x="4391300" y="278660"/>
                </a:cubicBezTo>
                <a:cubicBezTo>
                  <a:pt x="4377390" y="278991"/>
                  <a:pt x="4365506" y="279163"/>
                  <a:pt x="4355650" y="279178"/>
                </a:cubicBezTo>
                <a:cubicBezTo>
                  <a:pt x="4336612" y="279343"/>
                  <a:pt x="4320280" y="278177"/>
                  <a:pt x="4306652" y="275681"/>
                </a:cubicBezTo>
                <a:cubicBezTo>
                  <a:pt x="4293026" y="273185"/>
                  <a:pt x="4281113" y="268369"/>
                  <a:pt x="4270915" y="261233"/>
                </a:cubicBezTo>
                <a:cubicBezTo>
                  <a:pt x="4264934" y="256673"/>
                  <a:pt x="4259523" y="252303"/>
                  <a:pt x="4254684" y="248124"/>
                </a:cubicBezTo>
                <a:cubicBezTo>
                  <a:pt x="4249846" y="243946"/>
                  <a:pt x="4245807" y="241710"/>
                  <a:pt x="4242568" y="241418"/>
                </a:cubicBezTo>
                <a:cubicBezTo>
                  <a:pt x="4236593" y="241647"/>
                  <a:pt x="4229646" y="245532"/>
                  <a:pt x="4221728" y="253073"/>
                </a:cubicBezTo>
                <a:cubicBezTo>
                  <a:pt x="4213810" y="260614"/>
                  <a:pt x="4205110" y="270433"/>
                  <a:pt x="4195630" y="282531"/>
                </a:cubicBezTo>
                <a:lnTo>
                  <a:pt x="4184656" y="269450"/>
                </a:lnTo>
                <a:cubicBezTo>
                  <a:pt x="4194442" y="258489"/>
                  <a:pt x="4203751" y="249334"/>
                  <a:pt x="4212584" y="241988"/>
                </a:cubicBezTo>
                <a:cubicBezTo>
                  <a:pt x="4221416" y="234641"/>
                  <a:pt x="4229583" y="229980"/>
                  <a:pt x="4237082" y="228005"/>
                </a:cubicBezTo>
                <a:lnTo>
                  <a:pt x="4237082" y="125273"/>
                </a:lnTo>
                <a:lnTo>
                  <a:pt x="4189228" y="125273"/>
                </a:lnTo>
                <a:close/>
                <a:moveTo>
                  <a:pt x="81344" y="103309"/>
                </a:moveTo>
                <a:lnTo>
                  <a:pt x="81344" y="183204"/>
                </a:lnTo>
                <a:lnTo>
                  <a:pt x="167335" y="183204"/>
                </a:lnTo>
                <a:lnTo>
                  <a:pt x="167335" y="103309"/>
                </a:lnTo>
                <a:close/>
                <a:moveTo>
                  <a:pt x="4656563" y="100603"/>
                </a:moveTo>
                <a:lnTo>
                  <a:pt x="4815059" y="100603"/>
                </a:lnTo>
                <a:lnTo>
                  <a:pt x="4815059" y="113672"/>
                </a:lnTo>
                <a:lnTo>
                  <a:pt x="4794028" y="113672"/>
                </a:lnTo>
                <a:lnTo>
                  <a:pt x="4794028" y="231648"/>
                </a:lnTo>
                <a:lnTo>
                  <a:pt x="4816582" y="229819"/>
                </a:lnTo>
                <a:lnTo>
                  <a:pt x="4816278" y="242621"/>
                </a:lnTo>
                <a:lnTo>
                  <a:pt x="4794028" y="244450"/>
                </a:lnTo>
                <a:lnTo>
                  <a:pt x="4794028" y="283160"/>
                </a:lnTo>
                <a:lnTo>
                  <a:pt x="4780007" y="283160"/>
                </a:lnTo>
                <a:lnTo>
                  <a:pt x="4780007" y="245669"/>
                </a:lnTo>
                <a:cubicBezTo>
                  <a:pt x="4755515" y="247523"/>
                  <a:pt x="4732109" y="249301"/>
                  <a:pt x="4709788" y="251003"/>
                </a:cubicBezTo>
                <a:cubicBezTo>
                  <a:pt x="4687468" y="252705"/>
                  <a:pt x="4667796" y="254178"/>
                  <a:pt x="4650772" y="255423"/>
                </a:cubicBezTo>
                <a:lnTo>
                  <a:pt x="4648334" y="241707"/>
                </a:lnTo>
                <a:lnTo>
                  <a:pt x="4678814" y="239878"/>
                </a:lnTo>
                <a:lnTo>
                  <a:pt x="4678814" y="113672"/>
                </a:lnTo>
                <a:lnTo>
                  <a:pt x="4656563" y="113672"/>
                </a:lnTo>
                <a:close/>
                <a:moveTo>
                  <a:pt x="3111075" y="98756"/>
                </a:moveTo>
                <a:lnTo>
                  <a:pt x="3111075" y="149352"/>
                </a:lnTo>
                <a:lnTo>
                  <a:pt x="3172644" y="149352"/>
                </a:lnTo>
                <a:lnTo>
                  <a:pt x="3172644" y="98756"/>
                </a:lnTo>
                <a:close/>
                <a:moveTo>
                  <a:pt x="1411510" y="98146"/>
                </a:moveTo>
                <a:cubicBezTo>
                  <a:pt x="1409827" y="102889"/>
                  <a:pt x="1408087" y="107576"/>
                  <a:pt x="1406290" y="112205"/>
                </a:cubicBezTo>
                <a:cubicBezTo>
                  <a:pt x="1404493" y="116834"/>
                  <a:pt x="1402677" y="121292"/>
                  <a:pt x="1400842" y="125578"/>
                </a:cubicBezTo>
                <a:lnTo>
                  <a:pt x="1411510" y="125578"/>
                </a:lnTo>
                <a:close/>
                <a:moveTo>
                  <a:pt x="2191798" y="97822"/>
                </a:moveTo>
                <a:cubicBezTo>
                  <a:pt x="2190909" y="108795"/>
                  <a:pt x="2189791" y="119406"/>
                  <a:pt x="2188445" y="129655"/>
                </a:cubicBezTo>
                <a:cubicBezTo>
                  <a:pt x="2187099" y="139904"/>
                  <a:pt x="2185372" y="149829"/>
                  <a:pt x="2183264" y="159430"/>
                </a:cubicBezTo>
                <a:lnTo>
                  <a:pt x="2280190" y="159430"/>
                </a:lnTo>
                <a:lnTo>
                  <a:pt x="2280190" y="97822"/>
                </a:lnTo>
                <a:close/>
                <a:moveTo>
                  <a:pt x="2094567" y="97822"/>
                </a:moveTo>
                <a:lnTo>
                  <a:pt x="2094567" y="159430"/>
                </a:lnTo>
                <a:lnTo>
                  <a:pt x="2168328" y="159430"/>
                </a:lnTo>
                <a:cubicBezTo>
                  <a:pt x="2170424" y="149962"/>
                  <a:pt x="2172100" y="140076"/>
                  <a:pt x="2173358" y="129770"/>
                </a:cubicBezTo>
                <a:cubicBezTo>
                  <a:pt x="2174615" y="119464"/>
                  <a:pt x="2175682" y="108814"/>
                  <a:pt x="2176558" y="97822"/>
                </a:cubicBezTo>
                <a:close/>
                <a:moveTo>
                  <a:pt x="1754715" y="96317"/>
                </a:moveTo>
                <a:lnTo>
                  <a:pt x="1798301" y="96317"/>
                </a:lnTo>
                <a:lnTo>
                  <a:pt x="1798301" y="289865"/>
                </a:lnTo>
                <a:lnTo>
                  <a:pt x="1694669" y="289865"/>
                </a:lnTo>
                <a:lnTo>
                  <a:pt x="1694669" y="250241"/>
                </a:lnTo>
                <a:lnTo>
                  <a:pt x="1754715" y="250241"/>
                </a:lnTo>
                <a:close/>
                <a:moveTo>
                  <a:pt x="5036724" y="93555"/>
                </a:moveTo>
                <a:lnTo>
                  <a:pt x="5036724" y="140227"/>
                </a:lnTo>
                <a:lnTo>
                  <a:pt x="5119630" y="140227"/>
                </a:lnTo>
                <a:lnTo>
                  <a:pt x="5119630" y="93555"/>
                </a:lnTo>
                <a:close/>
                <a:moveTo>
                  <a:pt x="4938274" y="93555"/>
                </a:moveTo>
                <a:lnTo>
                  <a:pt x="4938274" y="140227"/>
                </a:lnTo>
                <a:lnTo>
                  <a:pt x="5022704" y="140227"/>
                </a:lnTo>
                <a:lnTo>
                  <a:pt x="5022704" y="93555"/>
                </a:lnTo>
                <a:close/>
                <a:moveTo>
                  <a:pt x="1468508" y="91459"/>
                </a:moveTo>
                <a:lnTo>
                  <a:pt x="1636148" y="91459"/>
                </a:lnTo>
                <a:lnTo>
                  <a:pt x="1636148" y="126778"/>
                </a:lnTo>
                <a:lnTo>
                  <a:pt x="1616336" y="126778"/>
                </a:lnTo>
                <a:lnTo>
                  <a:pt x="1616336" y="216412"/>
                </a:lnTo>
                <a:lnTo>
                  <a:pt x="1639500" y="214579"/>
                </a:lnTo>
                <a:lnTo>
                  <a:pt x="1639500" y="250694"/>
                </a:lnTo>
                <a:lnTo>
                  <a:pt x="1616336" y="252832"/>
                </a:lnTo>
                <a:lnTo>
                  <a:pt x="1616336" y="289560"/>
                </a:lnTo>
                <a:lnTo>
                  <a:pt x="1575492" y="289560"/>
                </a:lnTo>
                <a:lnTo>
                  <a:pt x="1575492" y="256642"/>
                </a:lnTo>
                <a:cubicBezTo>
                  <a:pt x="1556004" y="258337"/>
                  <a:pt x="1537297" y="259976"/>
                  <a:pt x="1519371" y="261557"/>
                </a:cubicBezTo>
                <a:cubicBezTo>
                  <a:pt x="1501445" y="263138"/>
                  <a:pt x="1485100" y="264548"/>
                  <a:pt x="1470336" y="265786"/>
                </a:cubicBezTo>
                <a:lnTo>
                  <a:pt x="1463936" y="227381"/>
                </a:lnTo>
                <a:lnTo>
                  <a:pt x="1483443" y="226162"/>
                </a:lnTo>
                <a:lnTo>
                  <a:pt x="1483443" y="126778"/>
                </a:lnTo>
                <a:lnTo>
                  <a:pt x="1468508" y="126778"/>
                </a:lnTo>
                <a:close/>
                <a:moveTo>
                  <a:pt x="3965734" y="91440"/>
                </a:moveTo>
                <a:lnTo>
                  <a:pt x="3980364" y="91440"/>
                </a:lnTo>
                <a:lnTo>
                  <a:pt x="3980364" y="283160"/>
                </a:lnTo>
                <a:lnTo>
                  <a:pt x="3965734" y="283160"/>
                </a:lnTo>
                <a:close/>
                <a:moveTo>
                  <a:pt x="67361" y="89631"/>
                </a:moveTo>
                <a:lnTo>
                  <a:pt x="181623" y="89631"/>
                </a:lnTo>
                <a:lnTo>
                  <a:pt x="181623" y="196577"/>
                </a:lnTo>
                <a:lnTo>
                  <a:pt x="67361" y="196577"/>
                </a:lnTo>
                <a:close/>
                <a:moveTo>
                  <a:pt x="398050" y="87764"/>
                </a:moveTo>
                <a:lnTo>
                  <a:pt x="398050" y="112491"/>
                </a:lnTo>
                <a:lnTo>
                  <a:pt x="549536" y="112491"/>
                </a:lnTo>
                <a:lnTo>
                  <a:pt x="549536" y="87764"/>
                </a:lnTo>
                <a:close/>
                <a:moveTo>
                  <a:pt x="2939777" y="84125"/>
                </a:moveTo>
                <a:cubicBezTo>
                  <a:pt x="2948896" y="89370"/>
                  <a:pt x="2957786" y="95492"/>
                  <a:pt x="2966447" y="102489"/>
                </a:cubicBezTo>
                <a:cubicBezTo>
                  <a:pt x="2975108" y="109487"/>
                  <a:pt x="2981865" y="116066"/>
                  <a:pt x="2986716" y="122225"/>
                </a:cubicBezTo>
                <a:lnTo>
                  <a:pt x="2976658" y="131369"/>
                </a:lnTo>
                <a:cubicBezTo>
                  <a:pt x="2971534" y="125216"/>
                  <a:pt x="2964714" y="118549"/>
                  <a:pt x="2956198" y="111367"/>
                </a:cubicBezTo>
                <a:cubicBezTo>
                  <a:pt x="2947683" y="104185"/>
                  <a:pt x="2938958" y="97746"/>
                  <a:pt x="2930024" y="92050"/>
                </a:cubicBezTo>
                <a:close/>
                <a:moveTo>
                  <a:pt x="2902896" y="79858"/>
                </a:moveTo>
                <a:lnTo>
                  <a:pt x="2916917" y="79858"/>
                </a:lnTo>
                <a:lnTo>
                  <a:pt x="2916917" y="123444"/>
                </a:lnTo>
                <a:cubicBezTo>
                  <a:pt x="2916924" y="126175"/>
                  <a:pt x="2916910" y="128867"/>
                  <a:pt x="2916879" y="131522"/>
                </a:cubicBezTo>
                <a:cubicBezTo>
                  <a:pt x="2916847" y="134176"/>
                  <a:pt x="2916758" y="136868"/>
                  <a:pt x="2916612" y="139599"/>
                </a:cubicBezTo>
                <a:lnTo>
                  <a:pt x="3001956" y="139599"/>
                </a:lnTo>
                <a:lnTo>
                  <a:pt x="3001956" y="153315"/>
                </a:lnTo>
                <a:lnTo>
                  <a:pt x="2918746" y="153315"/>
                </a:lnTo>
                <a:cubicBezTo>
                  <a:pt x="2925712" y="181274"/>
                  <a:pt x="2936240" y="205442"/>
                  <a:pt x="2950331" y="225819"/>
                </a:cubicBezTo>
                <a:cubicBezTo>
                  <a:pt x="2964422" y="246196"/>
                  <a:pt x="2982341" y="261449"/>
                  <a:pt x="3004090" y="271577"/>
                </a:cubicBezTo>
                <a:cubicBezTo>
                  <a:pt x="3002204" y="273012"/>
                  <a:pt x="3000337" y="274790"/>
                  <a:pt x="2998489" y="276911"/>
                </a:cubicBezTo>
                <a:cubicBezTo>
                  <a:pt x="2996641" y="279032"/>
                  <a:pt x="2995155" y="281115"/>
                  <a:pt x="2994032" y="283160"/>
                </a:cubicBezTo>
                <a:cubicBezTo>
                  <a:pt x="2974251" y="273127"/>
                  <a:pt x="2957576" y="258979"/>
                  <a:pt x="2944006" y="240716"/>
                </a:cubicBezTo>
                <a:cubicBezTo>
                  <a:pt x="2930436" y="222454"/>
                  <a:pt x="2919781" y="200838"/>
                  <a:pt x="2912040" y="175870"/>
                </a:cubicBezTo>
                <a:cubicBezTo>
                  <a:pt x="2908313" y="194666"/>
                  <a:pt x="2900223" y="213386"/>
                  <a:pt x="2887770" y="232029"/>
                </a:cubicBezTo>
                <a:cubicBezTo>
                  <a:pt x="2875318" y="250673"/>
                  <a:pt x="2856180" y="268021"/>
                  <a:pt x="2830354" y="284074"/>
                </a:cubicBezTo>
                <a:cubicBezTo>
                  <a:pt x="2829078" y="282480"/>
                  <a:pt x="2827439" y="280791"/>
                  <a:pt x="2825439" y="279007"/>
                </a:cubicBezTo>
                <a:cubicBezTo>
                  <a:pt x="2823439" y="277222"/>
                  <a:pt x="2821419" y="275762"/>
                  <a:pt x="2819381" y="274625"/>
                </a:cubicBezTo>
                <a:cubicBezTo>
                  <a:pt x="2839110" y="262640"/>
                  <a:pt x="2854685" y="249831"/>
                  <a:pt x="2866106" y="236198"/>
                </a:cubicBezTo>
                <a:cubicBezTo>
                  <a:pt x="2877526" y="222565"/>
                  <a:pt x="2885899" y="208694"/>
                  <a:pt x="2891224" y="194587"/>
                </a:cubicBezTo>
                <a:cubicBezTo>
                  <a:pt x="2896548" y="180480"/>
                  <a:pt x="2899931" y="166722"/>
                  <a:pt x="2901372" y="153315"/>
                </a:cubicBezTo>
                <a:lnTo>
                  <a:pt x="2826392" y="153315"/>
                </a:lnTo>
                <a:lnTo>
                  <a:pt x="2826392" y="139599"/>
                </a:lnTo>
                <a:lnTo>
                  <a:pt x="2902592" y="139599"/>
                </a:lnTo>
                <a:cubicBezTo>
                  <a:pt x="2902737" y="136716"/>
                  <a:pt x="2902826" y="133947"/>
                  <a:pt x="2902858" y="131293"/>
                </a:cubicBezTo>
                <a:cubicBezTo>
                  <a:pt x="2902890" y="128639"/>
                  <a:pt x="2902902" y="126023"/>
                  <a:pt x="2902896" y="123444"/>
                </a:cubicBezTo>
                <a:close/>
                <a:moveTo>
                  <a:pt x="2497817" y="79229"/>
                </a:moveTo>
                <a:cubicBezTo>
                  <a:pt x="2497392" y="84246"/>
                  <a:pt x="2496718" y="89091"/>
                  <a:pt x="2495798" y="93765"/>
                </a:cubicBezTo>
                <a:cubicBezTo>
                  <a:pt x="2494877" y="98439"/>
                  <a:pt x="2493518" y="103055"/>
                  <a:pt x="2491721" y="107614"/>
                </a:cubicBezTo>
                <a:lnTo>
                  <a:pt x="2555729" y="107614"/>
                </a:lnTo>
                <a:lnTo>
                  <a:pt x="2555729" y="79229"/>
                </a:lnTo>
                <a:close/>
                <a:moveTo>
                  <a:pt x="2432894" y="79229"/>
                </a:moveTo>
                <a:cubicBezTo>
                  <a:pt x="2432133" y="84132"/>
                  <a:pt x="2431370" y="88977"/>
                  <a:pt x="2430608" y="93765"/>
                </a:cubicBezTo>
                <a:cubicBezTo>
                  <a:pt x="2429847" y="98553"/>
                  <a:pt x="2429084" y="103169"/>
                  <a:pt x="2428323" y="107614"/>
                </a:cubicBezTo>
                <a:lnTo>
                  <a:pt x="2476176" y="107614"/>
                </a:lnTo>
                <a:cubicBezTo>
                  <a:pt x="2478437" y="103055"/>
                  <a:pt x="2480164" y="98439"/>
                  <a:pt x="2481358" y="93765"/>
                </a:cubicBezTo>
                <a:cubicBezTo>
                  <a:pt x="2482552" y="89091"/>
                  <a:pt x="2483364" y="84246"/>
                  <a:pt x="2483796" y="79229"/>
                </a:cubicBezTo>
                <a:close/>
                <a:moveTo>
                  <a:pt x="2757507" y="78639"/>
                </a:moveTo>
                <a:cubicBezTo>
                  <a:pt x="2764663" y="83528"/>
                  <a:pt x="2771000" y="88532"/>
                  <a:pt x="2776518" y="93650"/>
                </a:cubicBezTo>
                <a:cubicBezTo>
                  <a:pt x="2782036" y="98768"/>
                  <a:pt x="2786774" y="103925"/>
                  <a:pt x="2790730" y="109119"/>
                </a:cubicBezTo>
                <a:cubicBezTo>
                  <a:pt x="2796534" y="105004"/>
                  <a:pt x="2801842" y="100813"/>
                  <a:pt x="2806656" y="96546"/>
                </a:cubicBezTo>
                <a:cubicBezTo>
                  <a:pt x="2811469" y="92279"/>
                  <a:pt x="2815711" y="87935"/>
                  <a:pt x="2819381" y="83516"/>
                </a:cubicBezTo>
                <a:lnTo>
                  <a:pt x="2831268" y="90526"/>
                </a:lnTo>
                <a:cubicBezTo>
                  <a:pt x="2826817" y="95555"/>
                  <a:pt x="2821775" y="100508"/>
                  <a:pt x="2816143" y="105385"/>
                </a:cubicBezTo>
                <a:cubicBezTo>
                  <a:pt x="2810510" y="110262"/>
                  <a:pt x="2804478" y="115062"/>
                  <a:pt x="2798045" y="119787"/>
                </a:cubicBezTo>
                <a:cubicBezTo>
                  <a:pt x="2805449" y="132290"/>
                  <a:pt x="2810300" y="145079"/>
                  <a:pt x="2812599" y="158154"/>
                </a:cubicBezTo>
                <a:cubicBezTo>
                  <a:pt x="2814898" y="171228"/>
                  <a:pt x="2815939" y="184550"/>
                  <a:pt x="2815724" y="198120"/>
                </a:cubicBezTo>
                <a:cubicBezTo>
                  <a:pt x="2815831" y="215856"/>
                  <a:pt x="2814854" y="231058"/>
                  <a:pt x="2812790" y="243726"/>
                </a:cubicBezTo>
                <a:cubicBezTo>
                  <a:pt x="2810726" y="256394"/>
                  <a:pt x="2806929" y="266186"/>
                  <a:pt x="2801398" y="273101"/>
                </a:cubicBezTo>
                <a:cubicBezTo>
                  <a:pt x="2799722" y="275095"/>
                  <a:pt x="2797664" y="276746"/>
                  <a:pt x="2795226" y="278054"/>
                </a:cubicBezTo>
                <a:cubicBezTo>
                  <a:pt x="2792787" y="279362"/>
                  <a:pt x="2789968" y="280251"/>
                  <a:pt x="2786768" y="280721"/>
                </a:cubicBezTo>
                <a:cubicBezTo>
                  <a:pt x="2782164" y="281464"/>
                  <a:pt x="2777198" y="281883"/>
                  <a:pt x="2771870" y="281979"/>
                </a:cubicBezTo>
                <a:cubicBezTo>
                  <a:pt x="2766543" y="282074"/>
                  <a:pt x="2761044" y="281959"/>
                  <a:pt x="2755373" y="281636"/>
                </a:cubicBezTo>
                <a:cubicBezTo>
                  <a:pt x="2755202" y="279445"/>
                  <a:pt x="2754630" y="277121"/>
                  <a:pt x="2753659" y="274663"/>
                </a:cubicBezTo>
                <a:cubicBezTo>
                  <a:pt x="2752687" y="272206"/>
                  <a:pt x="2751430" y="269958"/>
                  <a:pt x="2749886" y="267920"/>
                </a:cubicBezTo>
                <a:cubicBezTo>
                  <a:pt x="2756808" y="268377"/>
                  <a:pt x="2763006" y="268605"/>
                  <a:pt x="2768480" y="268605"/>
                </a:cubicBezTo>
                <a:cubicBezTo>
                  <a:pt x="2773953" y="268605"/>
                  <a:pt x="2778322" y="268377"/>
                  <a:pt x="2781586" y="267920"/>
                </a:cubicBezTo>
                <a:cubicBezTo>
                  <a:pt x="2783840" y="267774"/>
                  <a:pt x="2785732" y="267304"/>
                  <a:pt x="2787263" y="266510"/>
                </a:cubicBezTo>
                <a:cubicBezTo>
                  <a:pt x="2788793" y="265716"/>
                  <a:pt x="2790152" y="264560"/>
                  <a:pt x="2791340" y="263043"/>
                </a:cubicBezTo>
                <a:cubicBezTo>
                  <a:pt x="2795251" y="258198"/>
                  <a:pt x="2798020" y="250133"/>
                  <a:pt x="2799645" y="238849"/>
                </a:cubicBezTo>
                <a:cubicBezTo>
                  <a:pt x="2801271" y="227565"/>
                  <a:pt x="2802058" y="213786"/>
                  <a:pt x="2802008" y="197511"/>
                </a:cubicBezTo>
                <a:cubicBezTo>
                  <a:pt x="2801956" y="191466"/>
                  <a:pt x="2801754" y="185268"/>
                  <a:pt x="2801398" y="178918"/>
                </a:cubicBezTo>
                <a:cubicBezTo>
                  <a:pt x="2792787" y="188862"/>
                  <a:pt x="2782958" y="198311"/>
                  <a:pt x="2771908" y="207264"/>
                </a:cubicBezTo>
                <a:cubicBezTo>
                  <a:pt x="2760860" y="216218"/>
                  <a:pt x="2749963" y="223533"/>
                  <a:pt x="2739218" y="229210"/>
                </a:cubicBezTo>
                <a:cubicBezTo>
                  <a:pt x="2738247" y="227451"/>
                  <a:pt x="2736914" y="225483"/>
                  <a:pt x="2735218" y="223305"/>
                </a:cubicBezTo>
                <a:cubicBezTo>
                  <a:pt x="2733523" y="221126"/>
                  <a:pt x="2731808" y="219234"/>
                  <a:pt x="2730075" y="217628"/>
                </a:cubicBezTo>
                <a:cubicBezTo>
                  <a:pt x="2742806" y="212154"/>
                  <a:pt x="2755519" y="204356"/>
                  <a:pt x="2768213" y="194234"/>
                </a:cubicBezTo>
                <a:cubicBezTo>
                  <a:pt x="2780906" y="184112"/>
                  <a:pt x="2791257" y="173419"/>
                  <a:pt x="2799264" y="162154"/>
                </a:cubicBezTo>
                <a:cubicBezTo>
                  <a:pt x="2798210" y="156223"/>
                  <a:pt x="2796661" y="150407"/>
                  <a:pt x="2794616" y="144704"/>
                </a:cubicBezTo>
                <a:cubicBezTo>
                  <a:pt x="2792572" y="139002"/>
                  <a:pt x="2789955" y="133338"/>
                  <a:pt x="2786768" y="127712"/>
                </a:cubicBezTo>
                <a:cubicBezTo>
                  <a:pt x="2779287" y="132455"/>
                  <a:pt x="2771616" y="136989"/>
                  <a:pt x="2763755" y="141313"/>
                </a:cubicBezTo>
                <a:cubicBezTo>
                  <a:pt x="2755894" y="145638"/>
                  <a:pt x="2747918" y="149638"/>
                  <a:pt x="2739828" y="153315"/>
                </a:cubicBezTo>
                <a:cubicBezTo>
                  <a:pt x="2738704" y="151886"/>
                  <a:pt x="2737294" y="150324"/>
                  <a:pt x="2735599" y="148629"/>
                </a:cubicBezTo>
                <a:cubicBezTo>
                  <a:pt x="2733904" y="146933"/>
                  <a:pt x="2732266" y="145447"/>
                  <a:pt x="2730684" y="144171"/>
                </a:cubicBezTo>
                <a:cubicBezTo>
                  <a:pt x="2739111" y="140348"/>
                  <a:pt x="2747480" y="136183"/>
                  <a:pt x="2755792" y="131674"/>
                </a:cubicBezTo>
                <a:cubicBezTo>
                  <a:pt x="2764104" y="127166"/>
                  <a:pt x="2772093" y="122390"/>
                  <a:pt x="2779757" y="117348"/>
                </a:cubicBezTo>
                <a:cubicBezTo>
                  <a:pt x="2775820" y="112008"/>
                  <a:pt x="2771197" y="106763"/>
                  <a:pt x="2765889" y="101613"/>
                </a:cubicBezTo>
                <a:cubicBezTo>
                  <a:pt x="2760580" y="96463"/>
                  <a:pt x="2754433" y="91447"/>
                  <a:pt x="2747448" y="86564"/>
                </a:cubicBezTo>
                <a:close/>
                <a:moveTo>
                  <a:pt x="383724" y="75915"/>
                </a:moveTo>
                <a:lnTo>
                  <a:pt x="564471" y="75915"/>
                </a:lnTo>
                <a:lnTo>
                  <a:pt x="564471" y="161525"/>
                </a:lnTo>
                <a:lnTo>
                  <a:pt x="434321" y="161525"/>
                </a:lnTo>
                <a:cubicBezTo>
                  <a:pt x="431864" y="165520"/>
                  <a:pt x="429159" y="169514"/>
                  <a:pt x="426206" y="173508"/>
                </a:cubicBezTo>
                <a:cubicBezTo>
                  <a:pt x="423253" y="177503"/>
                  <a:pt x="420167" y="181344"/>
                  <a:pt x="416948" y="185033"/>
                </a:cubicBezTo>
                <a:lnTo>
                  <a:pt x="547402" y="185033"/>
                </a:lnTo>
                <a:lnTo>
                  <a:pt x="550450" y="184117"/>
                </a:lnTo>
                <a:lnTo>
                  <a:pt x="559594" y="190807"/>
                </a:lnTo>
                <a:cubicBezTo>
                  <a:pt x="551136" y="202197"/>
                  <a:pt x="540773" y="212392"/>
                  <a:pt x="528504" y="221390"/>
                </a:cubicBezTo>
                <a:cubicBezTo>
                  <a:pt x="516236" y="230388"/>
                  <a:pt x="502520" y="238377"/>
                  <a:pt x="487356" y="245358"/>
                </a:cubicBezTo>
                <a:cubicBezTo>
                  <a:pt x="504978" y="251291"/>
                  <a:pt x="523837" y="256118"/>
                  <a:pt x="543935" y="259840"/>
                </a:cubicBezTo>
                <a:cubicBezTo>
                  <a:pt x="564033" y="263562"/>
                  <a:pt x="584797" y="266255"/>
                  <a:pt x="606228" y="267920"/>
                </a:cubicBezTo>
                <a:cubicBezTo>
                  <a:pt x="604539" y="269831"/>
                  <a:pt x="602965" y="272028"/>
                  <a:pt x="601504" y="274511"/>
                </a:cubicBezTo>
                <a:cubicBezTo>
                  <a:pt x="600043" y="276994"/>
                  <a:pt x="598774" y="279267"/>
                  <a:pt x="597694" y="281331"/>
                </a:cubicBezTo>
                <a:cubicBezTo>
                  <a:pt x="574561" y="279223"/>
                  <a:pt x="552171" y="275819"/>
                  <a:pt x="530524" y="271120"/>
                </a:cubicBezTo>
                <a:cubicBezTo>
                  <a:pt x="508877" y="266420"/>
                  <a:pt x="488696" y="260272"/>
                  <a:pt x="469983" y="252675"/>
                </a:cubicBezTo>
                <a:cubicBezTo>
                  <a:pt x="448736" y="260856"/>
                  <a:pt x="426460" y="267436"/>
                  <a:pt x="403155" y="272415"/>
                </a:cubicBezTo>
                <a:cubicBezTo>
                  <a:pt x="379851" y="277394"/>
                  <a:pt x="356813" y="281077"/>
                  <a:pt x="334042" y="283464"/>
                </a:cubicBezTo>
                <a:cubicBezTo>
                  <a:pt x="333540" y="281255"/>
                  <a:pt x="332715" y="278892"/>
                  <a:pt x="331566" y="276378"/>
                </a:cubicBezTo>
                <a:cubicBezTo>
                  <a:pt x="330416" y="273863"/>
                  <a:pt x="329210" y="271653"/>
                  <a:pt x="327946" y="269748"/>
                </a:cubicBezTo>
                <a:cubicBezTo>
                  <a:pt x="348857" y="267957"/>
                  <a:pt x="369977" y="265061"/>
                  <a:pt x="391306" y="261060"/>
                </a:cubicBezTo>
                <a:cubicBezTo>
                  <a:pt x="412636" y="257058"/>
                  <a:pt x="433070" y="251723"/>
                  <a:pt x="452609" y="245053"/>
                </a:cubicBezTo>
                <a:cubicBezTo>
                  <a:pt x="441592" y="239718"/>
                  <a:pt x="431394" y="233773"/>
                  <a:pt x="422015" y="227218"/>
                </a:cubicBezTo>
                <a:cubicBezTo>
                  <a:pt x="412636" y="220663"/>
                  <a:pt x="404343" y="213498"/>
                  <a:pt x="397136" y="205723"/>
                </a:cubicBezTo>
                <a:cubicBezTo>
                  <a:pt x="390709" y="211529"/>
                  <a:pt x="384131" y="216991"/>
                  <a:pt x="377400" y="222111"/>
                </a:cubicBezTo>
                <a:cubicBezTo>
                  <a:pt x="370669" y="227230"/>
                  <a:pt x="363938" y="231931"/>
                  <a:pt x="357207" y="236212"/>
                </a:cubicBezTo>
                <a:cubicBezTo>
                  <a:pt x="356045" y="234878"/>
                  <a:pt x="354406" y="233201"/>
                  <a:pt x="352292" y="231181"/>
                </a:cubicBezTo>
                <a:cubicBezTo>
                  <a:pt x="350177" y="229161"/>
                  <a:pt x="348158" y="227484"/>
                  <a:pt x="346234" y="226151"/>
                </a:cubicBezTo>
                <a:cubicBezTo>
                  <a:pt x="360166" y="218276"/>
                  <a:pt x="373450" y="208804"/>
                  <a:pt x="386087" y="197734"/>
                </a:cubicBezTo>
                <a:cubicBezTo>
                  <a:pt x="398723" y="186664"/>
                  <a:pt x="409417" y="174594"/>
                  <a:pt x="418167" y="161525"/>
                </a:cubicBezTo>
                <a:lnTo>
                  <a:pt x="383724" y="161525"/>
                </a:lnTo>
                <a:close/>
                <a:moveTo>
                  <a:pt x="5735174" y="71343"/>
                </a:moveTo>
                <a:lnTo>
                  <a:pt x="5861970" y="71343"/>
                </a:lnTo>
                <a:lnTo>
                  <a:pt x="5861970" y="84716"/>
                </a:lnTo>
                <a:lnTo>
                  <a:pt x="5802535" y="84716"/>
                </a:lnTo>
                <a:lnTo>
                  <a:pt x="5802535" y="135351"/>
                </a:lnTo>
                <a:lnTo>
                  <a:pt x="5854960" y="135351"/>
                </a:lnTo>
                <a:lnTo>
                  <a:pt x="5854960" y="148419"/>
                </a:lnTo>
                <a:lnTo>
                  <a:pt x="5802535" y="148419"/>
                </a:lnTo>
                <a:lnTo>
                  <a:pt x="5802535" y="204845"/>
                </a:lnTo>
                <a:lnTo>
                  <a:pt x="5865324" y="204845"/>
                </a:lnTo>
                <a:lnTo>
                  <a:pt x="5865324" y="217913"/>
                </a:lnTo>
                <a:lnTo>
                  <a:pt x="5732126" y="217913"/>
                </a:lnTo>
                <a:lnTo>
                  <a:pt x="5732126" y="204845"/>
                </a:lnTo>
                <a:lnTo>
                  <a:pt x="5788514" y="204845"/>
                </a:lnTo>
                <a:lnTo>
                  <a:pt x="5788514" y="148419"/>
                </a:lnTo>
                <a:lnTo>
                  <a:pt x="5740356" y="148419"/>
                </a:lnTo>
                <a:lnTo>
                  <a:pt x="5740356" y="135351"/>
                </a:lnTo>
                <a:lnTo>
                  <a:pt x="5788514" y="135351"/>
                </a:lnTo>
                <a:lnTo>
                  <a:pt x="5788514" y="84716"/>
                </a:lnTo>
                <a:lnTo>
                  <a:pt x="5735174" y="84716"/>
                </a:lnTo>
                <a:close/>
                <a:moveTo>
                  <a:pt x="3243358" y="56998"/>
                </a:moveTo>
                <a:cubicBezTo>
                  <a:pt x="3247117" y="81738"/>
                  <a:pt x="3251943" y="105029"/>
                  <a:pt x="3257836" y="126873"/>
                </a:cubicBezTo>
                <a:cubicBezTo>
                  <a:pt x="3263729" y="148717"/>
                  <a:pt x="3270993" y="168809"/>
                  <a:pt x="3279629" y="187148"/>
                </a:cubicBezTo>
                <a:cubicBezTo>
                  <a:pt x="3289433" y="169304"/>
                  <a:pt x="3298019" y="149518"/>
                  <a:pt x="3305384" y="127788"/>
                </a:cubicBezTo>
                <a:cubicBezTo>
                  <a:pt x="3312750" y="106058"/>
                  <a:pt x="3318592" y="82462"/>
                  <a:pt x="3322910" y="56998"/>
                </a:cubicBezTo>
                <a:close/>
                <a:moveTo>
                  <a:pt x="3684858" y="49359"/>
                </a:moveTo>
                <a:cubicBezTo>
                  <a:pt x="3672566" y="49689"/>
                  <a:pt x="3662542" y="55051"/>
                  <a:pt x="3654785" y="65443"/>
                </a:cubicBezTo>
                <a:cubicBezTo>
                  <a:pt x="3647029" y="75835"/>
                  <a:pt x="3643027" y="89276"/>
                  <a:pt x="3642779" y="105766"/>
                </a:cubicBezTo>
                <a:cubicBezTo>
                  <a:pt x="3642709" y="122085"/>
                  <a:pt x="3646280" y="135336"/>
                  <a:pt x="3653490" y="145518"/>
                </a:cubicBezTo>
                <a:cubicBezTo>
                  <a:pt x="3660700" y="155701"/>
                  <a:pt x="3671969" y="160947"/>
                  <a:pt x="3687298" y="161259"/>
                </a:cubicBezTo>
                <a:cubicBezTo>
                  <a:pt x="3695613" y="161348"/>
                  <a:pt x="3704214" y="158807"/>
                  <a:pt x="3713102" y="153636"/>
                </a:cubicBezTo>
                <a:cubicBezTo>
                  <a:pt x="3721989" y="148465"/>
                  <a:pt x="3730666" y="140131"/>
                  <a:pt x="3739134" y="128634"/>
                </a:cubicBezTo>
                <a:cubicBezTo>
                  <a:pt x="3738245" y="104121"/>
                  <a:pt x="3733315" y="84849"/>
                  <a:pt x="3724345" y="70817"/>
                </a:cubicBezTo>
                <a:cubicBezTo>
                  <a:pt x="3715376" y="56785"/>
                  <a:pt x="3702213" y="49632"/>
                  <a:pt x="3684858" y="49359"/>
                </a:cubicBezTo>
                <a:close/>
                <a:moveTo>
                  <a:pt x="6121737" y="46025"/>
                </a:moveTo>
                <a:lnTo>
                  <a:pt x="6121737" y="118263"/>
                </a:lnTo>
                <a:lnTo>
                  <a:pt x="6196412" y="118263"/>
                </a:lnTo>
                <a:lnTo>
                  <a:pt x="6196412" y="46025"/>
                </a:lnTo>
                <a:close/>
                <a:moveTo>
                  <a:pt x="2128704" y="45397"/>
                </a:moveTo>
                <a:cubicBezTo>
                  <a:pt x="2123529" y="51969"/>
                  <a:pt x="2118030" y="58503"/>
                  <a:pt x="2112207" y="64999"/>
                </a:cubicBezTo>
                <a:cubicBezTo>
                  <a:pt x="2106384" y="71495"/>
                  <a:pt x="2100199" y="77877"/>
                  <a:pt x="2093652" y="84144"/>
                </a:cubicBezTo>
                <a:lnTo>
                  <a:pt x="2184788" y="84144"/>
                </a:lnTo>
                <a:cubicBezTo>
                  <a:pt x="2190045" y="78678"/>
                  <a:pt x="2195227" y="72525"/>
                  <a:pt x="2200332" y="65686"/>
                </a:cubicBezTo>
                <a:cubicBezTo>
                  <a:pt x="2205438" y="58846"/>
                  <a:pt x="2210010" y="52083"/>
                  <a:pt x="2214048" y="45397"/>
                </a:cubicBezTo>
                <a:close/>
                <a:moveTo>
                  <a:pt x="3329311" y="42063"/>
                </a:moveTo>
                <a:lnTo>
                  <a:pt x="3338456" y="44806"/>
                </a:lnTo>
                <a:cubicBezTo>
                  <a:pt x="3333839" y="76956"/>
                  <a:pt x="3327222" y="106153"/>
                  <a:pt x="3318605" y="132398"/>
                </a:cubicBezTo>
                <a:cubicBezTo>
                  <a:pt x="3309988" y="158642"/>
                  <a:pt x="3299638" y="181972"/>
                  <a:pt x="3287554" y="202388"/>
                </a:cubicBezTo>
                <a:cubicBezTo>
                  <a:pt x="3295606" y="216764"/>
                  <a:pt x="3304877" y="229616"/>
                  <a:pt x="3315367" y="240945"/>
                </a:cubicBezTo>
                <a:cubicBezTo>
                  <a:pt x="3325857" y="252273"/>
                  <a:pt x="3337719" y="261773"/>
                  <a:pt x="3350952" y="269444"/>
                </a:cubicBezTo>
                <a:cubicBezTo>
                  <a:pt x="3349060" y="270866"/>
                  <a:pt x="3347130" y="272593"/>
                  <a:pt x="3345161" y="274625"/>
                </a:cubicBezTo>
                <a:cubicBezTo>
                  <a:pt x="3343192" y="276657"/>
                  <a:pt x="3341567" y="278689"/>
                  <a:pt x="3340284" y="280721"/>
                </a:cubicBezTo>
                <a:cubicBezTo>
                  <a:pt x="3327673" y="272949"/>
                  <a:pt x="3316320" y="263652"/>
                  <a:pt x="3306223" y="252832"/>
                </a:cubicBezTo>
                <a:cubicBezTo>
                  <a:pt x="3296126" y="242012"/>
                  <a:pt x="3287058" y="229667"/>
                  <a:pt x="3279019" y="215799"/>
                </a:cubicBezTo>
                <a:cubicBezTo>
                  <a:pt x="3269545" y="230131"/>
                  <a:pt x="3259461" y="242920"/>
                  <a:pt x="3248768" y="254166"/>
                </a:cubicBezTo>
                <a:cubicBezTo>
                  <a:pt x="3238075" y="265411"/>
                  <a:pt x="3226924" y="275076"/>
                  <a:pt x="3215316" y="283160"/>
                </a:cubicBezTo>
                <a:cubicBezTo>
                  <a:pt x="3214053" y="281242"/>
                  <a:pt x="3212541" y="279210"/>
                  <a:pt x="3210782" y="277064"/>
                </a:cubicBezTo>
                <a:cubicBezTo>
                  <a:pt x="3209023" y="274917"/>
                  <a:pt x="3207284" y="273190"/>
                  <a:pt x="3205563" y="271882"/>
                </a:cubicBezTo>
                <a:cubicBezTo>
                  <a:pt x="3217494" y="264072"/>
                  <a:pt x="3228988" y="254242"/>
                  <a:pt x="3240043" y="242393"/>
                </a:cubicBezTo>
                <a:cubicBezTo>
                  <a:pt x="3251098" y="230544"/>
                  <a:pt x="3261449" y="216904"/>
                  <a:pt x="3271094" y="201473"/>
                </a:cubicBezTo>
                <a:cubicBezTo>
                  <a:pt x="3261246" y="181604"/>
                  <a:pt x="3252978" y="159544"/>
                  <a:pt x="3246292" y="135294"/>
                </a:cubicBezTo>
                <a:cubicBezTo>
                  <a:pt x="3239605" y="111043"/>
                  <a:pt x="3234157" y="84944"/>
                  <a:pt x="3229947" y="56998"/>
                </a:cubicBezTo>
                <a:lnTo>
                  <a:pt x="3211964" y="56998"/>
                </a:lnTo>
                <a:lnTo>
                  <a:pt x="3211964" y="42977"/>
                </a:lnTo>
                <a:lnTo>
                  <a:pt x="3326873" y="42977"/>
                </a:lnTo>
                <a:close/>
                <a:moveTo>
                  <a:pt x="2569750" y="40825"/>
                </a:moveTo>
                <a:lnTo>
                  <a:pt x="2569750" y="67380"/>
                </a:lnTo>
                <a:lnTo>
                  <a:pt x="2623090" y="67380"/>
                </a:lnTo>
                <a:lnTo>
                  <a:pt x="2623090" y="40825"/>
                </a:lnTo>
                <a:close/>
                <a:moveTo>
                  <a:pt x="2498122" y="40825"/>
                </a:moveTo>
                <a:lnTo>
                  <a:pt x="2498122" y="65854"/>
                </a:lnTo>
                <a:lnTo>
                  <a:pt x="2498122" y="67380"/>
                </a:lnTo>
                <a:lnTo>
                  <a:pt x="2555729" y="67380"/>
                </a:lnTo>
                <a:lnTo>
                  <a:pt x="2555729" y="40825"/>
                </a:lnTo>
                <a:close/>
                <a:moveTo>
                  <a:pt x="1229525" y="40520"/>
                </a:moveTo>
                <a:lnTo>
                  <a:pt x="1229525" y="61894"/>
                </a:lnTo>
                <a:lnTo>
                  <a:pt x="1247547" y="61894"/>
                </a:lnTo>
                <a:lnTo>
                  <a:pt x="1247547" y="40520"/>
                </a:lnTo>
                <a:close/>
                <a:moveTo>
                  <a:pt x="1184720" y="40520"/>
                </a:moveTo>
                <a:lnTo>
                  <a:pt x="1184720" y="61894"/>
                </a:lnTo>
                <a:lnTo>
                  <a:pt x="1202131" y="61894"/>
                </a:lnTo>
                <a:lnTo>
                  <a:pt x="1202131" y="40520"/>
                </a:lnTo>
                <a:close/>
                <a:moveTo>
                  <a:pt x="1140219" y="40520"/>
                </a:moveTo>
                <a:lnTo>
                  <a:pt x="1140219" y="61894"/>
                </a:lnTo>
                <a:lnTo>
                  <a:pt x="1157326" y="61894"/>
                </a:lnTo>
                <a:lnTo>
                  <a:pt x="1157326" y="40520"/>
                </a:lnTo>
                <a:close/>
                <a:moveTo>
                  <a:pt x="1522762" y="39301"/>
                </a:moveTo>
                <a:lnTo>
                  <a:pt x="1522762" y="51531"/>
                </a:lnTo>
                <a:lnTo>
                  <a:pt x="1577016" y="51531"/>
                </a:lnTo>
                <a:lnTo>
                  <a:pt x="1577016" y="39301"/>
                </a:lnTo>
                <a:close/>
                <a:moveTo>
                  <a:pt x="3111075" y="36272"/>
                </a:moveTo>
                <a:lnTo>
                  <a:pt x="3111075" y="85649"/>
                </a:lnTo>
                <a:lnTo>
                  <a:pt x="3172644" y="85649"/>
                </a:lnTo>
                <a:lnTo>
                  <a:pt x="3172644" y="36272"/>
                </a:lnTo>
                <a:close/>
                <a:moveTo>
                  <a:pt x="14593" y="35338"/>
                </a:moveTo>
                <a:lnTo>
                  <a:pt x="14593" y="252394"/>
                </a:lnTo>
                <a:lnTo>
                  <a:pt x="235306" y="252394"/>
                </a:lnTo>
                <a:lnTo>
                  <a:pt x="235306" y="35338"/>
                </a:lnTo>
                <a:close/>
                <a:moveTo>
                  <a:pt x="3685163" y="34767"/>
                </a:moveTo>
                <a:cubicBezTo>
                  <a:pt x="3706957" y="34867"/>
                  <a:pt x="3724266" y="43651"/>
                  <a:pt x="3737091" y="61120"/>
                </a:cubicBezTo>
                <a:cubicBezTo>
                  <a:pt x="3749917" y="78588"/>
                  <a:pt x="3756478" y="104142"/>
                  <a:pt x="3756774" y="137781"/>
                </a:cubicBezTo>
                <a:cubicBezTo>
                  <a:pt x="3756562" y="168808"/>
                  <a:pt x="3752824" y="193652"/>
                  <a:pt x="3745560" y="212313"/>
                </a:cubicBezTo>
                <a:cubicBezTo>
                  <a:pt x="3738297" y="230975"/>
                  <a:pt x="3728780" y="244437"/>
                  <a:pt x="3717010" y="252702"/>
                </a:cubicBezTo>
                <a:cubicBezTo>
                  <a:pt x="3705240" y="260966"/>
                  <a:pt x="3692490" y="265017"/>
                  <a:pt x="3678760" y="264853"/>
                </a:cubicBezTo>
                <a:cubicBezTo>
                  <a:pt x="3667986" y="264745"/>
                  <a:pt x="3658586" y="262756"/>
                  <a:pt x="3650560" y="258884"/>
                </a:cubicBezTo>
                <a:cubicBezTo>
                  <a:pt x="3642534" y="255011"/>
                  <a:pt x="3635582" y="249901"/>
                  <a:pt x="3629701" y="243552"/>
                </a:cubicBezTo>
                <a:lnTo>
                  <a:pt x="3640346" y="231963"/>
                </a:lnTo>
                <a:cubicBezTo>
                  <a:pt x="3645406" y="237770"/>
                  <a:pt x="3651210" y="242167"/>
                  <a:pt x="3657759" y="245153"/>
                </a:cubicBezTo>
                <a:cubicBezTo>
                  <a:pt x="3664308" y="248139"/>
                  <a:pt x="3671410" y="249638"/>
                  <a:pt x="3679065" y="249651"/>
                </a:cubicBezTo>
                <a:cubicBezTo>
                  <a:pt x="3694940" y="250133"/>
                  <a:pt x="3708623" y="242460"/>
                  <a:pt x="3720115" y="226632"/>
                </a:cubicBezTo>
                <a:cubicBezTo>
                  <a:pt x="3731606" y="210805"/>
                  <a:pt x="3738048" y="183932"/>
                  <a:pt x="3739439" y="146014"/>
                </a:cubicBezTo>
                <a:cubicBezTo>
                  <a:pt x="3732070" y="154978"/>
                  <a:pt x="3723786" y="162109"/>
                  <a:pt x="3714588" y="167409"/>
                </a:cubicBezTo>
                <a:cubicBezTo>
                  <a:pt x="3705390" y="172708"/>
                  <a:pt x="3695582" y="175420"/>
                  <a:pt x="3685163" y="175546"/>
                </a:cubicBezTo>
                <a:cubicBezTo>
                  <a:pt x="3666387" y="175459"/>
                  <a:pt x="3651733" y="169470"/>
                  <a:pt x="3641201" y="157578"/>
                </a:cubicBezTo>
                <a:cubicBezTo>
                  <a:pt x="3630669" y="145687"/>
                  <a:pt x="3625315" y="128416"/>
                  <a:pt x="3625139" y="105766"/>
                </a:cubicBezTo>
                <a:cubicBezTo>
                  <a:pt x="3625620" y="84533"/>
                  <a:pt x="3631584" y="67478"/>
                  <a:pt x="3643030" y="54602"/>
                </a:cubicBezTo>
                <a:cubicBezTo>
                  <a:pt x="3654477" y="41726"/>
                  <a:pt x="3668522" y="35114"/>
                  <a:pt x="3685163" y="34767"/>
                </a:cubicBezTo>
                <a:close/>
                <a:moveTo>
                  <a:pt x="3499396" y="34767"/>
                </a:moveTo>
                <a:cubicBezTo>
                  <a:pt x="3509712" y="34855"/>
                  <a:pt x="3518731" y="36807"/>
                  <a:pt x="3526451" y="40622"/>
                </a:cubicBezTo>
                <a:cubicBezTo>
                  <a:pt x="3534172" y="44437"/>
                  <a:pt x="3540896" y="49585"/>
                  <a:pt x="3546624" y="56067"/>
                </a:cubicBezTo>
                <a:lnTo>
                  <a:pt x="3535979" y="67656"/>
                </a:lnTo>
                <a:cubicBezTo>
                  <a:pt x="3531192" y="61849"/>
                  <a:pt x="3525681" y="57453"/>
                  <a:pt x="3519443" y="54467"/>
                </a:cubicBezTo>
                <a:cubicBezTo>
                  <a:pt x="3513206" y="51481"/>
                  <a:pt x="3506625" y="49981"/>
                  <a:pt x="3499700" y="49969"/>
                </a:cubicBezTo>
                <a:cubicBezTo>
                  <a:pt x="3482466" y="49480"/>
                  <a:pt x="3467919" y="57090"/>
                  <a:pt x="3456058" y="72796"/>
                </a:cubicBezTo>
                <a:cubicBezTo>
                  <a:pt x="3444198" y="88503"/>
                  <a:pt x="3437808" y="115236"/>
                  <a:pt x="3436887" y="152997"/>
                </a:cubicBezTo>
                <a:cubicBezTo>
                  <a:pt x="3444306" y="143925"/>
                  <a:pt x="3452641" y="136857"/>
                  <a:pt x="3461890" y="131792"/>
                </a:cubicBezTo>
                <a:cubicBezTo>
                  <a:pt x="3471140" y="126728"/>
                  <a:pt x="3480694" y="124155"/>
                  <a:pt x="3490553" y="124073"/>
                </a:cubicBezTo>
                <a:cubicBezTo>
                  <a:pt x="3509608" y="124122"/>
                  <a:pt x="3524390" y="130035"/>
                  <a:pt x="3534896" y="141813"/>
                </a:cubicBezTo>
                <a:cubicBezTo>
                  <a:pt x="3545403" y="153590"/>
                  <a:pt x="3550731" y="170937"/>
                  <a:pt x="3550882" y="193853"/>
                </a:cubicBezTo>
                <a:cubicBezTo>
                  <a:pt x="3550401" y="215087"/>
                  <a:pt x="3544437" y="232141"/>
                  <a:pt x="3532990" y="245017"/>
                </a:cubicBezTo>
                <a:cubicBezTo>
                  <a:pt x="3521544" y="257893"/>
                  <a:pt x="3507500" y="264505"/>
                  <a:pt x="3490858" y="264853"/>
                </a:cubicBezTo>
                <a:cubicBezTo>
                  <a:pt x="3469077" y="264740"/>
                  <a:pt x="3451818" y="255448"/>
                  <a:pt x="3439082" y="236976"/>
                </a:cubicBezTo>
                <a:cubicBezTo>
                  <a:pt x="3426346" y="218503"/>
                  <a:pt x="3419835" y="191527"/>
                  <a:pt x="3419551" y="156046"/>
                </a:cubicBezTo>
                <a:cubicBezTo>
                  <a:pt x="3419763" y="126338"/>
                  <a:pt x="3423569" y="102581"/>
                  <a:pt x="3430968" y="84776"/>
                </a:cubicBezTo>
                <a:cubicBezTo>
                  <a:pt x="3438368" y="66971"/>
                  <a:pt x="3448088" y="54145"/>
                  <a:pt x="3460129" y="46296"/>
                </a:cubicBezTo>
                <a:cubicBezTo>
                  <a:pt x="3472170" y="38448"/>
                  <a:pt x="3485259" y="34605"/>
                  <a:pt x="3499396" y="34767"/>
                </a:cubicBezTo>
                <a:close/>
                <a:moveTo>
                  <a:pt x="5036724" y="34424"/>
                </a:moveTo>
                <a:lnTo>
                  <a:pt x="5036724" y="80487"/>
                </a:lnTo>
                <a:lnTo>
                  <a:pt x="5119630" y="80487"/>
                </a:lnTo>
                <a:lnTo>
                  <a:pt x="5119630" y="34424"/>
                </a:lnTo>
                <a:close/>
                <a:moveTo>
                  <a:pt x="4938274" y="34424"/>
                </a:moveTo>
                <a:lnTo>
                  <a:pt x="4938274" y="80487"/>
                </a:lnTo>
                <a:lnTo>
                  <a:pt x="5022704" y="80487"/>
                </a:lnTo>
                <a:lnTo>
                  <a:pt x="5022704" y="34424"/>
                </a:lnTo>
                <a:close/>
                <a:moveTo>
                  <a:pt x="6107716" y="32614"/>
                </a:moveTo>
                <a:lnTo>
                  <a:pt x="6210738" y="32614"/>
                </a:lnTo>
                <a:lnTo>
                  <a:pt x="6210738" y="131369"/>
                </a:lnTo>
                <a:lnTo>
                  <a:pt x="6107716" y="131369"/>
                </a:lnTo>
                <a:close/>
                <a:moveTo>
                  <a:pt x="4399522" y="30766"/>
                </a:moveTo>
                <a:lnTo>
                  <a:pt x="4399522" y="83230"/>
                </a:lnTo>
                <a:lnTo>
                  <a:pt x="4440708" y="83230"/>
                </a:lnTo>
                <a:lnTo>
                  <a:pt x="4440708" y="30766"/>
                </a:lnTo>
                <a:close/>
                <a:moveTo>
                  <a:pt x="4347400" y="30766"/>
                </a:moveTo>
                <a:lnTo>
                  <a:pt x="4347400" y="83230"/>
                </a:lnTo>
                <a:lnTo>
                  <a:pt x="4387977" y="83230"/>
                </a:lnTo>
                <a:lnTo>
                  <a:pt x="4387977" y="30766"/>
                </a:lnTo>
                <a:close/>
                <a:moveTo>
                  <a:pt x="4297108" y="30766"/>
                </a:moveTo>
                <a:lnTo>
                  <a:pt x="4297108" y="83230"/>
                </a:lnTo>
                <a:lnTo>
                  <a:pt x="4335856" y="83230"/>
                </a:lnTo>
                <a:lnTo>
                  <a:pt x="4335856" y="30766"/>
                </a:lnTo>
                <a:close/>
                <a:moveTo>
                  <a:pt x="4689482" y="29852"/>
                </a:moveTo>
                <a:lnTo>
                  <a:pt x="4689482" y="67075"/>
                </a:lnTo>
                <a:lnTo>
                  <a:pt x="4780922" y="67075"/>
                </a:lnTo>
                <a:lnTo>
                  <a:pt x="4780922" y="29852"/>
                </a:lnTo>
                <a:close/>
                <a:moveTo>
                  <a:pt x="5705608" y="25318"/>
                </a:moveTo>
                <a:lnTo>
                  <a:pt x="5868982" y="25318"/>
                </a:lnTo>
                <a:lnTo>
                  <a:pt x="5868982" y="39301"/>
                </a:lnTo>
                <a:lnTo>
                  <a:pt x="5719630" y="39301"/>
                </a:lnTo>
                <a:lnTo>
                  <a:pt x="5719630" y="254527"/>
                </a:lnTo>
                <a:lnTo>
                  <a:pt x="5873553" y="254527"/>
                </a:lnTo>
                <a:lnTo>
                  <a:pt x="5873553" y="268205"/>
                </a:lnTo>
                <a:lnTo>
                  <a:pt x="5705608" y="268205"/>
                </a:lnTo>
                <a:close/>
                <a:moveTo>
                  <a:pt x="3074194" y="22556"/>
                </a:moveTo>
                <a:lnTo>
                  <a:pt x="3211354" y="22556"/>
                </a:lnTo>
                <a:lnTo>
                  <a:pt x="3211354" y="36272"/>
                </a:lnTo>
                <a:lnTo>
                  <a:pt x="3186970" y="36272"/>
                </a:lnTo>
                <a:lnTo>
                  <a:pt x="3186970" y="205436"/>
                </a:lnTo>
                <a:lnTo>
                  <a:pt x="3213792" y="200559"/>
                </a:lnTo>
                <a:lnTo>
                  <a:pt x="3214707" y="213665"/>
                </a:lnTo>
                <a:lnTo>
                  <a:pt x="3186970" y="218847"/>
                </a:lnTo>
                <a:lnTo>
                  <a:pt x="3186970" y="282855"/>
                </a:lnTo>
                <a:lnTo>
                  <a:pt x="3172644" y="282855"/>
                </a:lnTo>
                <a:lnTo>
                  <a:pt x="3172644" y="221590"/>
                </a:lnTo>
                <a:cubicBezTo>
                  <a:pt x="3154686" y="224943"/>
                  <a:pt x="3137414" y="228067"/>
                  <a:pt x="3120828" y="230963"/>
                </a:cubicBezTo>
                <a:cubicBezTo>
                  <a:pt x="3104242" y="233858"/>
                  <a:pt x="3089104" y="236525"/>
                  <a:pt x="3075413" y="238964"/>
                </a:cubicBezTo>
                <a:lnTo>
                  <a:pt x="3072060" y="224638"/>
                </a:lnTo>
                <a:lnTo>
                  <a:pt x="3096749" y="220676"/>
                </a:lnTo>
                <a:lnTo>
                  <a:pt x="3096749" y="36272"/>
                </a:lnTo>
                <a:lnTo>
                  <a:pt x="3074194" y="36272"/>
                </a:lnTo>
                <a:close/>
                <a:moveTo>
                  <a:pt x="4923949" y="20746"/>
                </a:moveTo>
                <a:lnTo>
                  <a:pt x="5133956" y="20746"/>
                </a:lnTo>
                <a:lnTo>
                  <a:pt x="5133956" y="153601"/>
                </a:lnTo>
                <a:lnTo>
                  <a:pt x="4923949" y="153601"/>
                </a:lnTo>
                <a:close/>
                <a:moveTo>
                  <a:pt x="0" y="20746"/>
                </a:moveTo>
                <a:lnTo>
                  <a:pt x="250203" y="20746"/>
                </a:lnTo>
                <a:lnTo>
                  <a:pt x="250203" y="282836"/>
                </a:lnTo>
                <a:lnTo>
                  <a:pt x="235306" y="282836"/>
                </a:lnTo>
                <a:lnTo>
                  <a:pt x="235306" y="266377"/>
                </a:lnTo>
                <a:lnTo>
                  <a:pt x="14593" y="266377"/>
                </a:lnTo>
                <a:lnTo>
                  <a:pt x="14593" y="282836"/>
                </a:lnTo>
                <a:lnTo>
                  <a:pt x="0" y="282836"/>
                </a:lnTo>
                <a:close/>
                <a:moveTo>
                  <a:pt x="4283736" y="18003"/>
                </a:moveTo>
                <a:lnTo>
                  <a:pt x="4454386" y="18003"/>
                </a:lnTo>
                <a:lnTo>
                  <a:pt x="4454386" y="95993"/>
                </a:lnTo>
                <a:lnTo>
                  <a:pt x="4350756" y="95993"/>
                </a:lnTo>
                <a:lnTo>
                  <a:pt x="4357468" y="97825"/>
                </a:lnTo>
                <a:cubicBezTo>
                  <a:pt x="4355485" y="102397"/>
                  <a:pt x="4353274" y="106835"/>
                  <a:pt x="4350836" y="111140"/>
                </a:cubicBezTo>
                <a:cubicBezTo>
                  <a:pt x="4348396" y="115445"/>
                  <a:pt x="4345732" y="119654"/>
                  <a:pt x="4342844" y="123768"/>
                </a:cubicBezTo>
                <a:lnTo>
                  <a:pt x="4429724" y="123768"/>
                </a:lnTo>
                <a:lnTo>
                  <a:pt x="4432470" y="122853"/>
                </a:lnTo>
                <a:lnTo>
                  <a:pt x="4441315" y="128023"/>
                </a:lnTo>
                <a:cubicBezTo>
                  <a:pt x="4432554" y="151091"/>
                  <a:pt x="4420220" y="170651"/>
                  <a:pt x="4404316" y="186700"/>
                </a:cubicBezTo>
                <a:cubicBezTo>
                  <a:pt x="4388412" y="202750"/>
                  <a:pt x="4370258" y="215854"/>
                  <a:pt x="4349855" y="226013"/>
                </a:cubicBezTo>
                <a:cubicBezTo>
                  <a:pt x="4329452" y="236171"/>
                  <a:pt x="4308122" y="243947"/>
                  <a:pt x="4285863" y="249341"/>
                </a:cubicBezTo>
                <a:cubicBezTo>
                  <a:pt x="4284907" y="247449"/>
                  <a:pt x="4283702" y="245441"/>
                  <a:pt x="4282248" y="243320"/>
                </a:cubicBezTo>
                <a:cubicBezTo>
                  <a:pt x="4280794" y="241198"/>
                  <a:pt x="4279358" y="239344"/>
                  <a:pt x="4277941" y="237756"/>
                </a:cubicBezTo>
                <a:cubicBezTo>
                  <a:pt x="4293723" y="234275"/>
                  <a:pt x="4309148" y="229498"/>
                  <a:pt x="4324218" y="223426"/>
                </a:cubicBezTo>
                <a:cubicBezTo>
                  <a:pt x="4339286" y="217353"/>
                  <a:pt x="4353421" y="209833"/>
                  <a:pt x="4366622" y="200864"/>
                </a:cubicBezTo>
                <a:cubicBezTo>
                  <a:pt x="4360470" y="195363"/>
                  <a:pt x="4353410" y="189367"/>
                  <a:pt x="4345440" y="182876"/>
                </a:cubicBezTo>
                <a:cubicBezTo>
                  <a:pt x="4337471" y="176384"/>
                  <a:pt x="4329802" y="170388"/>
                  <a:pt x="4322432" y="164887"/>
                </a:cubicBezTo>
                <a:lnTo>
                  <a:pt x="4332196" y="156960"/>
                </a:lnTo>
                <a:cubicBezTo>
                  <a:pt x="4339876" y="162486"/>
                  <a:pt x="4347870" y="168508"/>
                  <a:pt x="4356178" y="175025"/>
                </a:cubicBezTo>
                <a:cubicBezTo>
                  <a:pt x="4364487" y="181542"/>
                  <a:pt x="4371730" y="187411"/>
                  <a:pt x="4377910" y="192632"/>
                </a:cubicBezTo>
                <a:cubicBezTo>
                  <a:pt x="4387393" y="185150"/>
                  <a:pt x="4395910" y="176714"/>
                  <a:pt x="4403460" y="167326"/>
                </a:cubicBezTo>
                <a:cubicBezTo>
                  <a:pt x="4411010" y="157938"/>
                  <a:pt x="4417324" y="147673"/>
                  <a:pt x="4422402" y="136532"/>
                </a:cubicBezTo>
                <a:lnTo>
                  <a:pt x="4333111" y="136532"/>
                </a:lnTo>
                <a:cubicBezTo>
                  <a:pt x="4326346" y="144624"/>
                  <a:pt x="4319051" y="151993"/>
                  <a:pt x="4311224" y="158637"/>
                </a:cubicBezTo>
                <a:cubicBezTo>
                  <a:pt x="4303398" y="165281"/>
                  <a:pt x="4295349" y="171125"/>
                  <a:pt x="4287078" y="176168"/>
                </a:cubicBezTo>
                <a:cubicBezTo>
                  <a:pt x="4285762" y="174853"/>
                  <a:pt x="4283986" y="173291"/>
                  <a:pt x="4281750" y="171480"/>
                </a:cubicBezTo>
                <a:cubicBezTo>
                  <a:pt x="4279516" y="169670"/>
                  <a:pt x="4277432" y="168184"/>
                  <a:pt x="4275501" y="167022"/>
                </a:cubicBezTo>
                <a:cubicBezTo>
                  <a:pt x="4289993" y="158880"/>
                  <a:pt x="4303121" y="148798"/>
                  <a:pt x="4314884" y="136775"/>
                </a:cubicBezTo>
                <a:cubicBezTo>
                  <a:pt x="4326647" y="124752"/>
                  <a:pt x="4335966" y="111158"/>
                  <a:pt x="4342844" y="95993"/>
                </a:cubicBezTo>
                <a:lnTo>
                  <a:pt x="4283736" y="95993"/>
                </a:lnTo>
                <a:close/>
                <a:moveTo>
                  <a:pt x="4675766" y="17393"/>
                </a:moveTo>
                <a:lnTo>
                  <a:pt x="4795247" y="17393"/>
                </a:lnTo>
                <a:lnTo>
                  <a:pt x="4795247" y="79229"/>
                </a:lnTo>
                <a:lnTo>
                  <a:pt x="4675766" y="79229"/>
                </a:lnTo>
                <a:close/>
                <a:moveTo>
                  <a:pt x="4211479" y="17088"/>
                </a:moveTo>
                <a:cubicBezTo>
                  <a:pt x="4220604" y="24837"/>
                  <a:pt x="4229710" y="33300"/>
                  <a:pt x="4238798" y="42477"/>
                </a:cubicBezTo>
                <a:cubicBezTo>
                  <a:pt x="4247884" y="51655"/>
                  <a:pt x="4255240" y="59748"/>
                  <a:pt x="4260862" y="66759"/>
                </a:cubicBezTo>
                <a:lnTo>
                  <a:pt x="4249579" y="75909"/>
                </a:lnTo>
                <a:cubicBezTo>
                  <a:pt x="4244251" y="68747"/>
                  <a:pt x="4237076" y="60424"/>
                  <a:pt x="4228052" y="50939"/>
                </a:cubicBezTo>
                <a:cubicBezTo>
                  <a:pt x="4219029" y="41454"/>
                  <a:pt x="4209948" y="32602"/>
                  <a:pt x="4200810" y="24384"/>
                </a:cubicBezTo>
                <a:close/>
                <a:moveTo>
                  <a:pt x="1482528" y="8859"/>
                </a:moveTo>
                <a:lnTo>
                  <a:pt x="1619993" y="8859"/>
                </a:lnTo>
                <a:lnTo>
                  <a:pt x="1619993" y="81973"/>
                </a:lnTo>
                <a:lnTo>
                  <a:pt x="1482528" y="81973"/>
                </a:lnTo>
                <a:close/>
                <a:moveTo>
                  <a:pt x="6005608" y="7620"/>
                </a:moveTo>
                <a:lnTo>
                  <a:pt x="6020238" y="7620"/>
                </a:lnTo>
                <a:cubicBezTo>
                  <a:pt x="6019628" y="19203"/>
                  <a:pt x="6018714" y="30176"/>
                  <a:pt x="6017495" y="40539"/>
                </a:cubicBezTo>
                <a:lnTo>
                  <a:pt x="6080588" y="40539"/>
                </a:lnTo>
                <a:cubicBezTo>
                  <a:pt x="6080582" y="40704"/>
                  <a:pt x="6080519" y="41593"/>
                  <a:pt x="6080398" y="43206"/>
                </a:cubicBezTo>
                <a:cubicBezTo>
                  <a:pt x="6080277" y="44819"/>
                  <a:pt x="6080138" y="46165"/>
                  <a:pt x="6079979" y="47244"/>
                </a:cubicBezTo>
                <a:cubicBezTo>
                  <a:pt x="6077947" y="74372"/>
                  <a:pt x="6075839" y="94184"/>
                  <a:pt x="6073654" y="106680"/>
                </a:cubicBezTo>
                <a:cubicBezTo>
                  <a:pt x="6071470" y="119177"/>
                  <a:pt x="6068600" y="127102"/>
                  <a:pt x="6065044" y="130455"/>
                </a:cubicBezTo>
                <a:cubicBezTo>
                  <a:pt x="6062840" y="132557"/>
                  <a:pt x="6060542" y="134068"/>
                  <a:pt x="6058148" y="134989"/>
                </a:cubicBezTo>
                <a:cubicBezTo>
                  <a:pt x="6055754" y="135909"/>
                  <a:pt x="6052769" y="136430"/>
                  <a:pt x="6049194" y="136551"/>
                </a:cubicBezTo>
                <a:cubicBezTo>
                  <a:pt x="6046165" y="136849"/>
                  <a:pt x="6042012" y="136938"/>
                  <a:pt x="6036736" y="136818"/>
                </a:cubicBezTo>
                <a:cubicBezTo>
                  <a:pt x="6031458" y="136697"/>
                  <a:pt x="6025858" y="136405"/>
                  <a:pt x="6019933" y="135941"/>
                </a:cubicBezTo>
                <a:cubicBezTo>
                  <a:pt x="6019768" y="133890"/>
                  <a:pt x="6019336" y="131668"/>
                  <a:pt x="6018638" y="129274"/>
                </a:cubicBezTo>
                <a:cubicBezTo>
                  <a:pt x="6017940" y="126880"/>
                  <a:pt x="6017050" y="124733"/>
                  <a:pt x="6015971" y="122835"/>
                </a:cubicBezTo>
                <a:cubicBezTo>
                  <a:pt x="6022353" y="123419"/>
                  <a:pt x="6028106" y="123775"/>
                  <a:pt x="6033230" y="123902"/>
                </a:cubicBezTo>
                <a:cubicBezTo>
                  <a:pt x="6038354" y="124029"/>
                  <a:pt x="6042050" y="124079"/>
                  <a:pt x="6044317" y="124054"/>
                </a:cubicBezTo>
                <a:cubicBezTo>
                  <a:pt x="6046413" y="124225"/>
                  <a:pt x="6048166" y="124111"/>
                  <a:pt x="6049575" y="123711"/>
                </a:cubicBezTo>
                <a:cubicBezTo>
                  <a:pt x="6050984" y="123311"/>
                  <a:pt x="6052280" y="122511"/>
                  <a:pt x="6053462" y="121311"/>
                </a:cubicBezTo>
                <a:cubicBezTo>
                  <a:pt x="6055735" y="119038"/>
                  <a:pt x="6057818" y="112764"/>
                  <a:pt x="6059710" y="102489"/>
                </a:cubicBezTo>
                <a:cubicBezTo>
                  <a:pt x="6061602" y="92215"/>
                  <a:pt x="6063380" y="76035"/>
                  <a:pt x="6065044" y="53950"/>
                </a:cubicBezTo>
                <a:lnTo>
                  <a:pt x="6015666" y="53950"/>
                </a:lnTo>
                <a:cubicBezTo>
                  <a:pt x="6012606" y="75013"/>
                  <a:pt x="6006688" y="93237"/>
                  <a:pt x="5997912" y="108624"/>
                </a:cubicBezTo>
                <a:cubicBezTo>
                  <a:pt x="5989136" y="124010"/>
                  <a:pt x="5975750" y="136367"/>
                  <a:pt x="5957754" y="145695"/>
                </a:cubicBezTo>
                <a:cubicBezTo>
                  <a:pt x="5956618" y="144082"/>
                  <a:pt x="5955157" y="142279"/>
                  <a:pt x="5953372" y="140285"/>
                </a:cubicBezTo>
                <a:cubicBezTo>
                  <a:pt x="5951588" y="138291"/>
                  <a:pt x="5949899" y="136640"/>
                  <a:pt x="5948306" y="135332"/>
                </a:cubicBezTo>
                <a:cubicBezTo>
                  <a:pt x="5964669" y="127064"/>
                  <a:pt x="5976900" y="116091"/>
                  <a:pt x="5984996" y="102413"/>
                </a:cubicBezTo>
                <a:cubicBezTo>
                  <a:pt x="5993092" y="88735"/>
                  <a:pt x="5998540" y="72581"/>
                  <a:pt x="6001340" y="53950"/>
                </a:cubicBezTo>
                <a:lnTo>
                  <a:pt x="5953182" y="53950"/>
                </a:lnTo>
                <a:lnTo>
                  <a:pt x="5953182" y="40539"/>
                </a:lnTo>
                <a:lnTo>
                  <a:pt x="6003170" y="40539"/>
                </a:lnTo>
                <a:cubicBezTo>
                  <a:pt x="6003766" y="35357"/>
                  <a:pt x="6004248" y="30023"/>
                  <a:pt x="6004617" y="24537"/>
                </a:cubicBezTo>
                <a:cubicBezTo>
                  <a:pt x="6004986" y="19050"/>
                  <a:pt x="6005316" y="13412"/>
                  <a:pt x="6005608" y="7620"/>
                </a:cubicBezTo>
                <a:close/>
                <a:moveTo>
                  <a:pt x="4588898" y="7620"/>
                </a:moveTo>
                <a:lnTo>
                  <a:pt x="4603528" y="10668"/>
                </a:lnTo>
                <a:cubicBezTo>
                  <a:pt x="4601445" y="22302"/>
                  <a:pt x="4598905" y="33782"/>
                  <a:pt x="4595908" y="45111"/>
                </a:cubicBezTo>
                <a:lnTo>
                  <a:pt x="4650772" y="45111"/>
                </a:lnTo>
                <a:lnTo>
                  <a:pt x="4650772" y="59132"/>
                </a:lnTo>
                <a:lnTo>
                  <a:pt x="4592860" y="59132"/>
                </a:lnTo>
                <a:cubicBezTo>
                  <a:pt x="4589030" y="73525"/>
                  <a:pt x="4584878" y="87419"/>
                  <a:pt x="4580401" y="100811"/>
                </a:cubicBezTo>
                <a:cubicBezTo>
                  <a:pt x="4575924" y="114204"/>
                  <a:pt x="4571238" y="126727"/>
                  <a:pt x="4566342" y="138380"/>
                </a:cubicBezTo>
                <a:lnTo>
                  <a:pt x="4602918" y="138380"/>
                </a:lnTo>
                <a:lnTo>
                  <a:pt x="4602918" y="89291"/>
                </a:lnTo>
                <a:lnTo>
                  <a:pt x="4616634" y="89291"/>
                </a:lnTo>
                <a:lnTo>
                  <a:pt x="4616634" y="138380"/>
                </a:lnTo>
                <a:lnTo>
                  <a:pt x="4649858" y="138380"/>
                </a:lnTo>
                <a:lnTo>
                  <a:pt x="4649858" y="152096"/>
                </a:lnTo>
                <a:lnTo>
                  <a:pt x="4616634" y="152096"/>
                </a:lnTo>
                <a:lnTo>
                  <a:pt x="4616634" y="198730"/>
                </a:lnTo>
                <a:lnTo>
                  <a:pt x="4655648" y="190805"/>
                </a:lnTo>
                <a:lnTo>
                  <a:pt x="4656868" y="204216"/>
                </a:lnTo>
                <a:lnTo>
                  <a:pt x="4616634" y="212433"/>
                </a:lnTo>
                <a:lnTo>
                  <a:pt x="4616634" y="281940"/>
                </a:lnTo>
                <a:lnTo>
                  <a:pt x="4602918" y="281940"/>
                </a:lnTo>
                <a:lnTo>
                  <a:pt x="4602918" y="215483"/>
                </a:lnTo>
                <a:cubicBezTo>
                  <a:pt x="4591914" y="217783"/>
                  <a:pt x="4581462" y="219969"/>
                  <a:pt x="4571562" y="222040"/>
                </a:cubicBezTo>
                <a:cubicBezTo>
                  <a:pt x="4561662" y="224112"/>
                  <a:pt x="4552506" y="225993"/>
                  <a:pt x="4544092" y="227683"/>
                </a:cubicBezTo>
                <a:lnTo>
                  <a:pt x="4540130" y="213043"/>
                </a:lnTo>
                <a:cubicBezTo>
                  <a:pt x="4548728" y="211651"/>
                  <a:pt x="4558354" y="209936"/>
                  <a:pt x="4569009" y="207897"/>
                </a:cubicBezTo>
                <a:cubicBezTo>
                  <a:pt x="4579664" y="205858"/>
                  <a:pt x="4590968" y="203610"/>
                  <a:pt x="4602918" y="201154"/>
                </a:cubicBezTo>
                <a:lnTo>
                  <a:pt x="4602918" y="152096"/>
                </a:lnTo>
                <a:lnTo>
                  <a:pt x="4573353" y="152096"/>
                </a:lnTo>
                <a:cubicBezTo>
                  <a:pt x="4567949" y="152121"/>
                  <a:pt x="4563364" y="152528"/>
                  <a:pt x="4559598" y="153315"/>
                </a:cubicBezTo>
                <a:cubicBezTo>
                  <a:pt x="4555833" y="154103"/>
                  <a:pt x="4553306" y="155120"/>
                  <a:pt x="4552016" y="156365"/>
                </a:cubicBezTo>
                <a:cubicBezTo>
                  <a:pt x="4551540" y="154523"/>
                  <a:pt x="4550893" y="152185"/>
                  <a:pt x="4550074" y="149353"/>
                </a:cubicBezTo>
                <a:cubicBezTo>
                  <a:pt x="4549254" y="146520"/>
                  <a:pt x="4548378" y="144184"/>
                  <a:pt x="4547444" y="142342"/>
                </a:cubicBezTo>
                <a:cubicBezTo>
                  <a:pt x="4549546" y="141739"/>
                  <a:pt x="4551668" y="139134"/>
                  <a:pt x="4553808" y="134527"/>
                </a:cubicBezTo>
                <a:cubicBezTo>
                  <a:pt x="4555947" y="129921"/>
                  <a:pt x="4558297" y="124189"/>
                  <a:pt x="4560856" y="117332"/>
                </a:cubicBezTo>
                <a:cubicBezTo>
                  <a:pt x="4562634" y="113007"/>
                  <a:pt x="4565174" y="105673"/>
                  <a:pt x="4568476" y="95327"/>
                </a:cubicBezTo>
                <a:cubicBezTo>
                  <a:pt x="4571778" y="84982"/>
                  <a:pt x="4575232" y="72917"/>
                  <a:pt x="4578839" y="59132"/>
                </a:cubicBezTo>
                <a:lnTo>
                  <a:pt x="4541958" y="59132"/>
                </a:lnTo>
                <a:lnTo>
                  <a:pt x="4541958" y="45111"/>
                </a:lnTo>
                <a:lnTo>
                  <a:pt x="4581887" y="45111"/>
                </a:lnTo>
                <a:cubicBezTo>
                  <a:pt x="4583265" y="38996"/>
                  <a:pt x="4584548" y="32785"/>
                  <a:pt x="4585735" y="26480"/>
                </a:cubicBezTo>
                <a:cubicBezTo>
                  <a:pt x="4586922" y="20174"/>
                  <a:pt x="4587976" y="13888"/>
                  <a:pt x="4588898" y="7620"/>
                </a:cubicBezTo>
                <a:close/>
                <a:moveTo>
                  <a:pt x="5361718" y="7335"/>
                </a:moveTo>
                <a:lnTo>
                  <a:pt x="5376348" y="7335"/>
                </a:lnTo>
                <a:lnTo>
                  <a:pt x="5376348" y="45739"/>
                </a:lnTo>
                <a:lnTo>
                  <a:pt x="5444928" y="45739"/>
                </a:lnTo>
                <a:lnTo>
                  <a:pt x="5444928" y="58808"/>
                </a:lnTo>
                <a:lnTo>
                  <a:pt x="5376348" y="58808"/>
                </a:lnTo>
                <a:lnTo>
                  <a:pt x="5376348" y="99994"/>
                </a:lnTo>
                <a:lnTo>
                  <a:pt x="5406524" y="99994"/>
                </a:lnTo>
                <a:cubicBezTo>
                  <a:pt x="5422252" y="88376"/>
                  <a:pt x="5436972" y="76078"/>
                  <a:pt x="5450681" y="63100"/>
                </a:cubicBezTo>
                <a:cubicBezTo>
                  <a:pt x="5464391" y="50122"/>
                  <a:pt x="5476900" y="36613"/>
                  <a:pt x="5488210" y="22575"/>
                </a:cubicBezTo>
                <a:lnTo>
                  <a:pt x="5500402" y="29585"/>
                </a:lnTo>
                <a:cubicBezTo>
                  <a:pt x="5489880" y="42240"/>
                  <a:pt x="5478615" y="54465"/>
                  <a:pt x="5466607" y="66258"/>
                </a:cubicBezTo>
                <a:cubicBezTo>
                  <a:pt x="5454599" y="78051"/>
                  <a:pt x="5441886" y="89296"/>
                  <a:pt x="5428469" y="99994"/>
                </a:cubicBezTo>
                <a:lnTo>
                  <a:pt x="5515032" y="99994"/>
                </a:lnTo>
                <a:lnTo>
                  <a:pt x="5515032" y="113367"/>
                </a:lnTo>
                <a:lnTo>
                  <a:pt x="5410790" y="113367"/>
                </a:lnTo>
                <a:cubicBezTo>
                  <a:pt x="5402237" y="119641"/>
                  <a:pt x="5393436" y="125782"/>
                  <a:pt x="5384387" y="131789"/>
                </a:cubicBezTo>
                <a:cubicBezTo>
                  <a:pt x="5375339" y="137796"/>
                  <a:pt x="5366156" y="143555"/>
                  <a:pt x="5356841" y="149067"/>
                </a:cubicBezTo>
                <a:lnTo>
                  <a:pt x="5487600" y="149067"/>
                </a:lnTo>
                <a:lnTo>
                  <a:pt x="5487600" y="161830"/>
                </a:lnTo>
                <a:lnTo>
                  <a:pt x="5351050" y="161830"/>
                </a:lnTo>
                <a:cubicBezTo>
                  <a:pt x="5348726" y="167831"/>
                  <a:pt x="5346287" y="173832"/>
                  <a:pt x="5343735" y="179833"/>
                </a:cubicBezTo>
                <a:cubicBezTo>
                  <a:pt x="5341182" y="185834"/>
                  <a:pt x="5338744" y="191530"/>
                  <a:pt x="5336420" y="196920"/>
                </a:cubicBezTo>
                <a:lnTo>
                  <a:pt x="5469616" y="196920"/>
                </a:lnTo>
                <a:lnTo>
                  <a:pt x="5468703" y="204214"/>
                </a:lnTo>
                <a:cubicBezTo>
                  <a:pt x="5465591" y="225441"/>
                  <a:pt x="5462366" y="241446"/>
                  <a:pt x="5459025" y="252231"/>
                </a:cubicBezTo>
                <a:cubicBezTo>
                  <a:pt x="5455685" y="263016"/>
                  <a:pt x="5451698" y="270176"/>
                  <a:pt x="5447062" y="273710"/>
                </a:cubicBezTo>
                <a:cubicBezTo>
                  <a:pt x="5444280" y="276085"/>
                  <a:pt x="5441232" y="277718"/>
                  <a:pt x="5437918" y="278611"/>
                </a:cubicBezTo>
                <a:cubicBezTo>
                  <a:pt x="5434603" y="279504"/>
                  <a:pt x="5430336" y="279998"/>
                  <a:pt x="5425116" y="280093"/>
                </a:cubicBezTo>
                <a:cubicBezTo>
                  <a:pt x="5419884" y="280131"/>
                  <a:pt x="5412366" y="280055"/>
                  <a:pt x="5402561" y="279865"/>
                </a:cubicBezTo>
                <a:cubicBezTo>
                  <a:pt x="5392757" y="279675"/>
                  <a:pt x="5381886" y="279143"/>
                  <a:pt x="5369947" y="278269"/>
                </a:cubicBezTo>
                <a:cubicBezTo>
                  <a:pt x="5369795" y="276085"/>
                  <a:pt x="5369338" y="273767"/>
                  <a:pt x="5368576" y="271316"/>
                </a:cubicBezTo>
                <a:cubicBezTo>
                  <a:pt x="5367814" y="268865"/>
                  <a:pt x="5366747" y="266621"/>
                  <a:pt x="5365376" y="264584"/>
                </a:cubicBezTo>
                <a:cubicBezTo>
                  <a:pt x="5377491" y="265620"/>
                  <a:pt x="5388768" y="266294"/>
                  <a:pt x="5399208" y="266605"/>
                </a:cubicBezTo>
                <a:cubicBezTo>
                  <a:pt x="5409648" y="266916"/>
                  <a:pt x="5416963" y="267056"/>
                  <a:pt x="5421154" y="267024"/>
                </a:cubicBezTo>
                <a:cubicBezTo>
                  <a:pt x="5424906" y="267056"/>
                  <a:pt x="5427916" y="266916"/>
                  <a:pt x="5430184" y="266605"/>
                </a:cubicBezTo>
                <a:cubicBezTo>
                  <a:pt x="5432450" y="266294"/>
                  <a:pt x="5434317" y="265620"/>
                  <a:pt x="5435784" y="264584"/>
                </a:cubicBezTo>
                <a:cubicBezTo>
                  <a:pt x="5439385" y="262176"/>
                  <a:pt x="5442547" y="256699"/>
                  <a:pt x="5445271" y="248152"/>
                </a:cubicBezTo>
                <a:cubicBezTo>
                  <a:pt x="5447996" y="239606"/>
                  <a:pt x="5450624" y="226884"/>
                  <a:pt x="5453158" y="209989"/>
                </a:cubicBezTo>
                <a:lnTo>
                  <a:pt x="5315083" y="209989"/>
                </a:lnTo>
                <a:cubicBezTo>
                  <a:pt x="5318620" y="203129"/>
                  <a:pt x="5322214" y="195326"/>
                  <a:pt x="5325866" y="186578"/>
                </a:cubicBezTo>
                <a:cubicBezTo>
                  <a:pt x="5329517" y="177831"/>
                  <a:pt x="5333035" y="169176"/>
                  <a:pt x="5336420" y="160615"/>
                </a:cubicBezTo>
                <a:cubicBezTo>
                  <a:pt x="5322824" y="168088"/>
                  <a:pt x="5308943" y="175104"/>
                  <a:pt x="5294776" y="181663"/>
                </a:cubicBezTo>
                <a:cubicBezTo>
                  <a:pt x="5280609" y="188221"/>
                  <a:pt x="5266347" y="194320"/>
                  <a:pt x="5251990" y="199959"/>
                </a:cubicBezTo>
                <a:cubicBezTo>
                  <a:pt x="5251171" y="198154"/>
                  <a:pt x="5249990" y="195983"/>
                  <a:pt x="5248446" y="193448"/>
                </a:cubicBezTo>
                <a:cubicBezTo>
                  <a:pt x="5246904" y="190913"/>
                  <a:pt x="5245342" y="188816"/>
                  <a:pt x="5243760" y="187156"/>
                </a:cubicBezTo>
                <a:cubicBezTo>
                  <a:pt x="5269274" y="177960"/>
                  <a:pt x="5294141" y="167149"/>
                  <a:pt x="5318360" y="154724"/>
                </a:cubicBezTo>
                <a:cubicBezTo>
                  <a:pt x="5342579" y="142299"/>
                  <a:pt x="5365769" y="128513"/>
                  <a:pt x="5387930" y="113367"/>
                </a:cubicBezTo>
                <a:lnTo>
                  <a:pt x="5252294" y="113367"/>
                </a:lnTo>
                <a:lnTo>
                  <a:pt x="5252294" y="99994"/>
                </a:lnTo>
                <a:lnTo>
                  <a:pt x="5361718" y="99994"/>
                </a:lnTo>
                <a:lnTo>
                  <a:pt x="5361718" y="58808"/>
                </a:lnTo>
                <a:lnTo>
                  <a:pt x="5280031" y="58808"/>
                </a:lnTo>
                <a:lnTo>
                  <a:pt x="5280031" y="45739"/>
                </a:lnTo>
                <a:lnTo>
                  <a:pt x="5361718" y="45739"/>
                </a:lnTo>
                <a:close/>
                <a:moveTo>
                  <a:pt x="2812066" y="7316"/>
                </a:moveTo>
                <a:lnTo>
                  <a:pt x="2826696" y="7316"/>
                </a:lnTo>
                <a:lnTo>
                  <a:pt x="2826696" y="33224"/>
                </a:lnTo>
                <a:lnTo>
                  <a:pt x="2911735" y="33224"/>
                </a:lnTo>
                <a:lnTo>
                  <a:pt x="2911735" y="7316"/>
                </a:lnTo>
                <a:lnTo>
                  <a:pt x="2926061" y="7316"/>
                </a:lnTo>
                <a:lnTo>
                  <a:pt x="2926061" y="33224"/>
                </a:lnTo>
                <a:lnTo>
                  <a:pt x="3001651" y="33224"/>
                </a:lnTo>
                <a:lnTo>
                  <a:pt x="3001651" y="46940"/>
                </a:lnTo>
                <a:lnTo>
                  <a:pt x="2926061" y="46940"/>
                </a:lnTo>
                <a:lnTo>
                  <a:pt x="2926061" y="73762"/>
                </a:lnTo>
                <a:lnTo>
                  <a:pt x="2911735" y="73762"/>
                </a:lnTo>
                <a:lnTo>
                  <a:pt x="2911735" y="46940"/>
                </a:lnTo>
                <a:lnTo>
                  <a:pt x="2826696" y="46940"/>
                </a:lnTo>
                <a:lnTo>
                  <a:pt x="2826696" y="74676"/>
                </a:lnTo>
                <a:lnTo>
                  <a:pt x="2812066" y="74676"/>
                </a:lnTo>
                <a:lnTo>
                  <a:pt x="2812066" y="46940"/>
                </a:lnTo>
                <a:lnTo>
                  <a:pt x="2736476" y="46940"/>
                </a:lnTo>
                <a:lnTo>
                  <a:pt x="2736476" y="33224"/>
                </a:lnTo>
                <a:lnTo>
                  <a:pt x="2812066" y="33224"/>
                </a:lnTo>
                <a:close/>
                <a:moveTo>
                  <a:pt x="2484406" y="7030"/>
                </a:moveTo>
                <a:lnTo>
                  <a:pt x="2498122" y="7030"/>
                </a:lnTo>
                <a:lnTo>
                  <a:pt x="2498122" y="28671"/>
                </a:lnTo>
                <a:lnTo>
                  <a:pt x="2555729" y="28671"/>
                </a:lnTo>
                <a:lnTo>
                  <a:pt x="2555729" y="7030"/>
                </a:lnTo>
                <a:lnTo>
                  <a:pt x="2569750" y="7030"/>
                </a:lnTo>
                <a:lnTo>
                  <a:pt x="2569750" y="28671"/>
                </a:lnTo>
                <a:lnTo>
                  <a:pt x="2636806" y="28671"/>
                </a:lnTo>
                <a:lnTo>
                  <a:pt x="2636806" y="79229"/>
                </a:lnTo>
                <a:lnTo>
                  <a:pt x="2569750" y="79229"/>
                </a:lnTo>
                <a:lnTo>
                  <a:pt x="2569750" y="107614"/>
                </a:lnTo>
                <a:lnTo>
                  <a:pt x="2654484" y="107614"/>
                </a:lnTo>
                <a:cubicBezTo>
                  <a:pt x="2654472" y="107734"/>
                  <a:pt x="2654421" y="108481"/>
                  <a:pt x="2654332" y="109855"/>
                </a:cubicBezTo>
                <a:cubicBezTo>
                  <a:pt x="2654243" y="111228"/>
                  <a:pt x="2654192" y="112507"/>
                  <a:pt x="2654180" y="113690"/>
                </a:cubicBezTo>
                <a:cubicBezTo>
                  <a:pt x="2652865" y="123321"/>
                  <a:pt x="2651532" y="130648"/>
                  <a:pt x="2650179" y="135672"/>
                </a:cubicBezTo>
                <a:cubicBezTo>
                  <a:pt x="2648826" y="140696"/>
                  <a:pt x="2647112" y="144139"/>
                  <a:pt x="2645035" y="146000"/>
                </a:cubicBezTo>
                <a:cubicBezTo>
                  <a:pt x="2643258" y="147511"/>
                  <a:pt x="2641327" y="148603"/>
                  <a:pt x="2639244" y="149276"/>
                </a:cubicBezTo>
                <a:cubicBezTo>
                  <a:pt x="2637162" y="149949"/>
                  <a:pt x="2634622" y="150280"/>
                  <a:pt x="2631624" y="150267"/>
                </a:cubicBezTo>
                <a:cubicBezTo>
                  <a:pt x="2629218" y="150559"/>
                  <a:pt x="2625725" y="150661"/>
                  <a:pt x="2621147" y="150572"/>
                </a:cubicBezTo>
                <a:cubicBezTo>
                  <a:pt x="2616568" y="150483"/>
                  <a:pt x="2611628" y="150280"/>
                  <a:pt x="2606326" y="149962"/>
                </a:cubicBezTo>
                <a:cubicBezTo>
                  <a:pt x="2606161" y="148235"/>
                  <a:pt x="2605805" y="146355"/>
                  <a:pt x="2605259" y="144323"/>
                </a:cubicBezTo>
                <a:cubicBezTo>
                  <a:pt x="2604713" y="142291"/>
                  <a:pt x="2604052" y="140411"/>
                  <a:pt x="2603278" y="138683"/>
                </a:cubicBezTo>
                <a:cubicBezTo>
                  <a:pt x="2608580" y="139268"/>
                  <a:pt x="2613368" y="139624"/>
                  <a:pt x="2617642" y="139751"/>
                </a:cubicBezTo>
                <a:cubicBezTo>
                  <a:pt x="2621915" y="139878"/>
                  <a:pt x="2624950" y="139929"/>
                  <a:pt x="2626748" y="139904"/>
                </a:cubicBezTo>
                <a:cubicBezTo>
                  <a:pt x="2628557" y="139923"/>
                  <a:pt x="2630043" y="139808"/>
                  <a:pt x="2631205" y="139560"/>
                </a:cubicBezTo>
                <a:cubicBezTo>
                  <a:pt x="2632367" y="139313"/>
                  <a:pt x="2633320" y="138817"/>
                  <a:pt x="2634063" y="138073"/>
                </a:cubicBezTo>
                <a:cubicBezTo>
                  <a:pt x="2635110" y="137069"/>
                  <a:pt x="2636063" y="135111"/>
                  <a:pt x="2636920" y="132200"/>
                </a:cubicBezTo>
                <a:cubicBezTo>
                  <a:pt x="2637777" y="129289"/>
                  <a:pt x="2638654" y="125044"/>
                  <a:pt x="2639549" y="119463"/>
                </a:cubicBezTo>
                <a:lnTo>
                  <a:pt x="2569750" y="119463"/>
                </a:lnTo>
                <a:lnTo>
                  <a:pt x="2569750" y="151467"/>
                </a:lnTo>
                <a:lnTo>
                  <a:pt x="2555729" y="151467"/>
                </a:lnTo>
                <a:lnTo>
                  <a:pt x="2555729" y="119463"/>
                </a:lnTo>
                <a:lnTo>
                  <a:pt x="2486234" y="119463"/>
                </a:lnTo>
                <a:cubicBezTo>
                  <a:pt x="2480221" y="129674"/>
                  <a:pt x="2470455" y="139046"/>
                  <a:pt x="2456936" y="147581"/>
                </a:cubicBezTo>
                <a:cubicBezTo>
                  <a:pt x="2443416" y="156115"/>
                  <a:pt x="2424735" y="163811"/>
                  <a:pt x="2400891" y="170669"/>
                </a:cubicBezTo>
                <a:cubicBezTo>
                  <a:pt x="2400090" y="168745"/>
                  <a:pt x="2399024" y="166650"/>
                  <a:pt x="2397690" y="164383"/>
                </a:cubicBezTo>
                <a:cubicBezTo>
                  <a:pt x="2396357" y="162116"/>
                  <a:pt x="2394985" y="160249"/>
                  <a:pt x="2393576" y="158782"/>
                </a:cubicBezTo>
                <a:cubicBezTo>
                  <a:pt x="2413235" y="153429"/>
                  <a:pt x="2429084" y="147447"/>
                  <a:pt x="2441124" y="140837"/>
                </a:cubicBezTo>
                <a:cubicBezTo>
                  <a:pt x="2453164" y="134227"/>
                  <a:pt x="2462308" y="127102"/>
                  <a:pt x="2468556" y="119463"/>
                </a:cubicBezTo>
                <a:lnTo>
                  <a:pt x="2412168" y="119463"/>
                </a:lnTo>
                <a:cubicBezTo>
                  <a:pt x="2413737" y="112220"/>
                  <a:pt x="2415324" y="103883"/>
                  <a:pt x="2416931" y="94452"/>
                </a:cubicBezTo>
                <a:cubicBezTo>
                  <a:pt x="2418537" y="85021"/>
                  <a:pt x="2419896" y="75997"/>
                  <a:pt x="2421008" y="67380"/>
                </a:cubicBezTo>
                <a:lnTo>
                  <a:pt x="2484406" y="67380"/>
                </a:lnTo>
                <a:lnTo>
                  <a:pt x="2484406" y="65854"/>
                </a:lnTo>
                <a:lnTo>
                  <a:pt x="2484406" y="40825"/>
                </a:lnTo>
                <a:lnTo>
                  <a:pt x="2406377" y="40825"/>
                </a:lnTo>
                <a:lnTo>
                  <a:pt x="2406377" y="28671"/>
                </a:lnTo>
                <a:lnTo>
                  <a:pt x="2484406" y="28671"/>
                </a:lnTo>
                <a:close/>
                <a:moveTo>
                  <a:pt x="2136324" y="7030"/>
                </a:moveTo>
                <a:lnTo>
                  <a:pt x="2152479" y="9773"/>
                </a:lnTo>
                <a:cubicBezTo>
                  <a:pt x="2150358" y="13437"/>
                  <a:pt x="2148123" y="17158"/>
                  <a:pt x="2145773" y="20936"/>
                </a:cubicBezTo>
                <a:cubicBezTo>
                  <a:pt x="2143424" y="24715"/>
                  <a:pt x="2140884" y="28512"/>
                  <a:pt x="2138153" y="32328"/>
                </a:cubicBezTo>
                <a:lnTo>
                  <a:pt x="2222278" y="32328"/>
                </a:lnTo>
                <a:lnTo>
                  <a:pt x="2225021" y="31414"/>
                </a:lnTo>
                <a:lnTo>
                  <a:pt x="2234470" y="38103"/>
                </a:lnTo>
                <a:cubicBezTo>
                  <a:pt x="2230107" y="45844"/>
                  <a:pt x="2225040" y="53742"/>
                  <a:pt x="2219268" y="61799"/>
                </a:cubicBezTo>
                <a:cubicBezTo>
                  <a:pt x="2213496" y="69856"/>
                  <a:pt x="2207590" y="77304"/>
                  <a:pt x="2201551" y="84144"/>
                </a:cubicBezTo>
                <a:lnTo>
                  <a:pt x="2295125" y="84144"/>
                </a:lnTo>
                <a:lnTo>
                  <a:pt x="2295125" y="173108"/>
                </a:lnTo>
                <a:lnTo>
                  <a:pt x="2213743" y="173108"/>
                </a:lnTo>
                <a:lnTo>
                  <a:pt x="2213743" y="252999"/>
                </a:lnTo>
                <a:cubicBezTo>
                  <a:pt x="2213534" y="257154"/>
                  <a:pt x="2214639" y="259898"/>
                  <a:pt x="2217058" y="261232"/>
                </a:cubicBezTo>
                <a:cubicBezTo>
                  <a:pt x="2219478" y="262566"/>
                  <a:pt x="2224469" y="263176"/>
                  <a:pt x="2232031" y="263062"/>
                </a:cubicBezTo>
                <a:lnTo>
                  <a:pt x="2287200" y="263062"/>
                </a:lnTo>
                <a:cubicBezTo>
                  <a:pt x="2291906" y="263229"/>
                  <a:pt x="2295466" y="262251"/>
                  <a:pt x="2297880" y="260126"/>
                </a:cubicBezTo>
                <a:cubicBezTo>
                  <a:pt x="2300294" y="258000"/>
                  <a:pt x="2301979" y="253724"/>
                  <a:pt x="2302937" y="247296"/>
                </a:cubicBezTo>
                <a:cubicBezTo>
                  <a:pt x="2303895" y="240868"/>
                  <a:pt x="2304542" y="231283"/>
                  <a:pt x="2304879" y="218542"/>
                </a:cubicBezTo>
                <a:cubicBezTo>
                  <a:pt x="2306911" y="219787"/>
                  <a:pt x="2309171" y="220956"/>
                  <a:pt x="2311660" y="222049"/>
                </a:cubicBezTo>
                <a:cubicBezTo>
                  <a:pt x="2314150" y="223141"/>
                  <a:pt x="2316563" y="224005"/>
                  <a:pt x="2318900" y="224641"/>
                </a:cubicBezTo>
                <a:cubicBezTo>
                  <a:pt x="2318042" y="245217"/>
                  <a:pt x="2315566" y="259158"/>
                  <a:pt x="2311470" y="266466"/>
                </a:cubicBezTo>
                <a:cubicBezTo>
                  <a:pt x="2307374" y="273774"/>
                  <a:pt x="2299488" y="277198"/>
                  <a:pt x="2287810" y="276740"/>
                </a:cubicBezTo>
                <a:lnTo>
                  <a:pt x="2231422" y="276740"/>
                </a:lnTo>
                <a:cubicBezTo>
                  <a:pt x="2219008" y="276949"/>
                  <a:pt x="2210461" y="275390"/>
                  <a:pt x="2205781" y="272062"/>
                </a:cubicBezTo>
                <a:cubicBezTo>
                  <a:pt x="2201101" y="268735"/>
                  <a:pt x="2198878" y="262380"/>
                  <a:pt x="2199113" y="252999"/>
                </a:cubicBezTo>
                <a:lnTo>
                  <a:pt x="2199113" y="173108"/>
                </a:lnTo>
                <a:lnTo>
                  <a:pt x="2179606" y="173108"/>
                </a:lnTo>
                <a:cubicBezTo>
                  <a:pt x="2174897" y="189610"/>
                  <a:pt x="2167788" y="204683"/>
                  <a:pt x="2158281" y="218326"/>
                </a:cubicBezTo>
                <a:cubicBezTo>
                  <a:pt x="2148774" y="231969"/>
                  <a:pt x="2135863" y="243967"/>
                  <a:pt x="2119549" y="254318"/>
                </a:cubicBezTo>
                <a:cubicBezTo>
                  <a:pt x="2103235" y="264670"/>
                  <a:pt x="2082512" y="273160"/>
                  <a:pt x="2057381" y="279788"/>
                </a:cubicBezTo>
                <a:cubicBezTo>
                  <a:pt x="2056549" y="277840"/>
                  <a:pt x="2055317" y="275646"/>
                  <a:pt x="2053685" y="273207"/>
                </a:cubicBezTo>
                <a:cubicBezTo>
                  <a:pt x="2052054" y="270769"/>
                  <a:pt x="2050441" y="268805"/>
                  <a:pt x="2048847" y="267317"/>
                </a:cubicBezTo>
                <a:cubicBezTo>
                  <a:pt x="2072467" y="261494"/>
                  <a:pt x="2091978" y="254010"/>
                  <a:pt x="2107380" y="244864"/>
                </a:cubicBezTo>
                <a:cubicBezTo>
                  <a:pt x="2122781" y="235718"/>
                  <a:pt x="2135000" y="225114"/>
                  <a:pt x="2144035" y="213053"/>
                </a:cubicBezTo>
                <a:cubicBezTo>
                  <a:pt x="2153070" y="200992"/>
                  <a:pt x="2159847" y="187677"/>
                  <a:pt x="2164366" y="173108"/>
                </a:cubicBezTo>
                <a:lnTo>
                  <a:pt x="2079936" y="173108"/>
                </a:lnTo>
                <a:lnTo>
                  <a:pt x="2079936" y="96302"/>
                </a:lnTo>
                <a:cubicBezTo>
                  <a:pt x="2076291" y="99477"/>
                  <a:pt x="2072608" y="102500"/>
                  <a:pt x="2068887" y="105371"/>
                </a:cubicBezTo>
                <a:cubicBezTo>
                  <a:pt x="2065166" y="108242"/>
                  <a:pt x="2061331" y="111114"/>
                  <a:pt x="2057381" y="113986"/>
                </a:cubicBezTo>
                <a:cubicBezTo>
                  <a:pt x="2056086" y="112233"/>
                  <a:pt x="2054409" y="110403"/>
                  <a:pt x="2052352" y="108496"/>
                </a:cubicBezTo>
                <a:cubicBezTo>
                  <a:pt x="2050295" y="106590"/>
                  <a:pt x="2048313" y="105065"/>
                  <a:pt x="2046408" y="103922"/>
                </a:cubicBezTo>
                <a:cubicBezTo>
                  <a:pt x="2067662" y="89513"/>
                  <a:pt x="2085886" y="73633"/>
                  <a:pt x="2101082" y="56281"/>
                </a:cubicBezTo>
                <a:cubicBezTo>
                  <a:pt x="2116277" y="38928"/>
                  <a:pt x="2128025" y="22512"/>
                  <a:pt x="2136324" y="7030"/>
                </a:cubicBezTo>
                <a:close/>
                <a:moveTo>
                  <a:pt x="401403" y="7030"/>
                </a:moveTo>
                <a:lnTo>
                  <a:pt x="414509" y="11297"/>
                </a:lnTo>
                <a:cubicBezTo>
                  <a:pt x="412223" y="15894"/>
                  <a:pt x="409709" y="20492"/>
                  <a:pt x="406965" y="25089"/>
                </a:cubicBezTo>
                <a:cubicBezTo>
                  <a:pt x="404222" y="29687"/>
                  <a:pt x="401250" y="34132"/>
                  <a:pt x="398050" y="38424"/>
                </a:cubicBezTo>
                <a:lnTo>
                  <a:pt x="587026" y="38424"/>
                </a:lnTo>
                <a:lnTo>
                  <a:pt x="587026" y="51493"/>
                </a:lnTo>
                <a:lnTo>
                  <a:pt x="388601" y="51493"/>
                </a:lnTo>
                <a:cubicBezTo>
                  <a:pt x="381388" y="60522"/>
                  <a:pt x="373793" y="68935"/>
                  <a:pt x="365817" y="76730"/>
                </a:cubicBezTo>
                <a:cubicBezTo>
                  <a:pt x="357842" y="84526"/>
                  <a:pt x="349790" y="91562"/>
                  <a:pt x="341662" y="97838"/>
                </a:cubicBezTo>
                <a:cubicBezTo>
                  <a:pt x="340786" y="96171"/>
                  <a:pt x="339414" y="94086"/>
                  <a:pt x="337547" y="91581"/>
                </a:cubicBezTo>
                <a:cubicBezTo>
                  <a:pt x="335680" y="89077"/>
                  <a:pt x="334004" y="86994"/>
                  <a:pt x="332518" y="85333"/>
                </a:cubicBezTo>
                <a:cubicBezTo>
                  <a:pt x="346037" y="75867"/>
                  <a:pt x="358928" y="64343"/>
                  <a:pt x="371190" y="50760"/>
                </a:cubicBezTo>
                <a:cubicBezTo>
                  <a:pt x="383451" y="37176"/>
                  <a:pt x="393522" y="22600"/>
                  <a:pt x="401403" y="7030"/>
                </a:cubicBezTo>
                <a:close/>
                <a:moveTo>
                  <a:pt x="3976402" y="7011"/>
                </a:moveTo>
                <a:lnTo>
                  <a:pt x="3989203" y="13107"/>
                </a:lnTo>
                <a:cubicBezTo>
                  <a:pt x="3987019" y="17120"/>
                  <a:pt x="3984378" y="21286"/>
                  <a:pt x="3981278" y="25604"/>
                </a:cubicBezTo>
                <a:cubicBezTo>
                  <a:pt x="3998322" y="48578"/>
                  <a:pt x="4017804" y="68695"/>
                  <a:pt x="4039724" y="85954"/>
                </a:cubicBezTo>
                <a:cubicBezTo>
                  <a:pt x="4061644" y="103213"/>
                  <a:pt x="4086155" y="118758"/>
                  <a:pt x="4113257" y="132588"/>
                </a:cubicBezTo>
                <a:cubicBezTo>
                  <a:pt x="4111232" y="134043"/>
                  <a:pt x="4109263" y="135935"/>
                  <a:pt x="4107352" y="138265"/>
                </a:cubicBezTo>
                <a:cubicBezTo>
                  <a:pt x="4105440" y="140596"/>
                  <a:pt x="4103852" y="142869"/>
                  <a:pt x="4102589" y="145085"/>
                </a:cubicBezTo>
                <a:cubicBezTo>
                  <a:pt x="4076465" y="130842"/>
                  <a:pt x="4052742" y="115056"/>
                  <a:pt x="4031418" y="97727"/>
                </a:cubicBezTo>
                <a:cubicBezTo>
                  <a:pt x="4010095" y="80398"/>
                  <a:pt x="3990639" y="60116"/>
                  <a:pt x="3973049" y="36881"/>
                </a:cubicBezTo>
                <a:cubicBezTo>
                  <a:pt x="3956609" y="59055"/>
                  <a:pt x="3937292" y="79477"/>
                  <a:pt x="3915099" y="98146"/>
                </a:cubicBezTo>
                <a:cubicBezTo>
                  <a:pt x="3892906" y="116815"/>
                  <a:pt x="3869550" y="132360"/>
                  <a:pt x="3845033" y="144780"/>
                </a:cubicBezTo>
                <a:cubicBezTo>
                  <a:pt x="3843642" y="142717"/>
                  <a:pt x="3842004" y="140520"/>
                  <a:pt x="3840118" y="138189"/>
                </a:cubicBezTo>
                <a:cubicBezTo>
                  <a:pt x="3838232" y="135859"/>
                  <a:pt x="3836213" y="133890"/>
                  <a:pt x="3834060" y="132284"/>
                </a:cubicBezTo>
                <a:cubicBezTo>
                  <a:pt x="3863156" y="118491"/>
                  <a:pt x="3890232" y="100584"/>
                  <a:pt x="3915290" y="78563"/>
                </a:cubicBezTo>
                <a:cubicBezTo>
                  <a:pt x="3940346" y="56541"/>
                  <a:pt x="3960717" y="32690"/>
                  <a:pt x="3976402" y="7011"/>
                </a:cubicBezTo>
                <a:close/>
                <a:moveTo>
                  <a:pt x="5645868" y="6420"/>
                </a:moveTo>
                <a:lnTo>
                  <a:pt x="5659888" y="6420"/>
                </a:lnTo>
                <a:lnTo>
                  <a:pt x="5659888" y="72543"/>
                </a:lnTo>
                <a:lnTo>
                  <a:pt x="5696769" y="72543"/>
                </a:lnTo>
                <a:lnTo>
                  <a:pt x="5696769" y="86564"/>
                </a:lnTo>
                <a:lnTo>
                  <a:pt x="5659888" y="86564"/>
                </a:lnTo>
                <a:lnTo>
                  <a:pt x="5659888" y="101200"/>
                </a:lnTo>
                <a:cubicBezTo>
                  <a:pt x="5663354" y="105013"/>
                  <a:pt x="5667870" y="110191"/>
                  <a:pt x="5673435" y="116733"/>
                </a:cubicBezTo>
                <a:cubicBezTo>
                  <a:pt x="5679000" y="123275"/>
                  <a:pt x="5684328" y="129647"/>
                  <a:pt x="5689420" y="135848"/>
                </a:cubicBezTo>
                <a:cubicBezTo>
                  <a:pt x="5694512" y="142049"/>
                  <a:pt x="5698079" y="146545"/>
                  <a:pt x="5700122" y="149334"/>
                </a:cubicBezTo>
                <a:lnTo>
                  <a:pt x="5691892" y="161534"/>
                </a:lnTo>
                <a:cubicBezTo>
                  <a:pt x="5688711" y="156567"/>
                  <a:pt x="5684024" y="149814"/>
                  <a:pt x="5677834" y="141276"/>
                </a:cubicBezTo>
                <a:cubicBezTo>
                  <a:pt x="5671642" y="132737"/>
                  <a:pt x="5665660" y="124766"/>
                  <a:pt x="5659888" y="117360"/>
                </a:cubicBezTo>
                <a:lnTo>
                  <a:pt x="5659888" y="282226"/>
                </a:lnTo>
                <a:lnTo>
                  <a:pt x="5645868" y="282226"/>
                </a:lnTo>
                <a:lnTo>
                  <a:pt x="5645868" y="121629"/>
                </a:lnTo>
                <a:cubicBezTo>
                  <a:pt x="5640114" y="141018"/>
                  <a:pt x="5633409" y="159518"/>
                  <a:pt x="5625751" y="177128"/>
                </a:cubicBezTo>
                <a:cubicBezTo>
                  <a:pt x="5618092" y="194739"/>
                  <a:pt x="5610168" y="209351"/>
                  <a:pt x="5601976" y="220965"/>
                </a:cubicBezTo>
                <a:cubicBezTo>
                  <a:pt x="5600992" y="218755"/>
                  <a:pt x="5599684" y="216473"/>
                  <a:pt x="5598052" y="214116"/>
                </a:cubicBezTo>
                <a:cubicBezTo>
                  <a:pt x="5596420" y="211759"/>
                  <a:pt x="5594884" y="209783"/>
                  <a:pt x="5593442" y="208188"/>
                </a:cubicBezTo>
                <a:cubicBezTo>
                  <a:pt x="5600028" y="199353"/>
                  <a:pt x="5606567" y="188301"/>
                  <a:pt x="5613062" y="175032"/>
                </a:cubicBezTo>
                <a:cubicBezTo>
                  <a:pt x="5619557" y="161762"/>
                  <a:pt x="5625510" y="147460"/>
                  <a:pt x="5630921" y="132123"/>
                </a:cubicBezTo>
                <a:cubicBezTo>
                  <a:pt x="5636332" y="116787"/>
                  <a:pt x="5640704" y="101600"/>
                  <a:pt x="5644038" y="86564"/>
                </a:cubicBezTo>
                <a:lnTo>
                  <a:pt x="5597709" y="86564"/>
                </a:lnTo>
                <a:lnTo>
                  <a:pt x="5597709" y="72543"/>
                </a:lnTo>
                <a:lnTo>
                  <a:pt x="5645868" y="72543"/>
                </a:lnTo>
                <a:close/>
                <a:moveTo>
                  <a:pt x="1103376" y="6420"/>
                </a:moveTo>
                <a:lnTo>
                  <a:pt x="1286523" y="6420"/>
                </a:lnTo>
                <a:lnTo>
                  <a:pt x="1286523" y="96298"/>
                </a:lnTo>
                <a:lnTo>
                  <a:pt x="1182894" y="96298"/>
                </a:lnTo>
                <a:lnTo>
                  <a:pt x="1196939" y="100574"/>
                </a:lnTo>
                <a:cubicBezTo>
                  <a:pt x="1195704" y="103024"/>
                  <a:pt x="1194355" y="105455"/>
                  <a:pt x="1192891" y="107866"/>
                </a:cubicBezTo>
                <a:cubicBezTo>
                  <a:pt x="1191427" y="110278"/>
                  <a:pt x="1189926" y="112632"/>
                  <a:pt x="1188385" y="114929"/>
                </a:cubicBezTo>
                <a:lnTo>
                  <a:pt x="1244492" y="114929"/>
                </a:lnTo>
                <a:lnTo>
                  <a:pt x="1252114" y="113402"/>
                </a:lnTo>
                <a:lnTo>
                  <a:pt x="1280128" y="126498"/>
                </a:lnTo>
                <a:cubicBezTo>
                  <a:pt x="1267454" y="157603"/>
                  <a:pt x="1248715" y="182406"/>
                  <a:pt x="1223913" y="200908"/>
                </a:cubicBezTo>
                <a:cubicBezTo>
                  <a:pt x="1199111" y="219409"/>
                  <a:pt x="1170300" y="233320"/>
                  <a:pt x="1137478" y="242640"/>
                </a:cubicBezTo>
                <a:cubicBezTo>
                  <a:pt x="1144519" y="243529"/>
                  <a:pt x="1151954" y="244113"/>
                  <a:pt x="1159783" y="244393"/>
                </a:cubicBezTo>
                <a:cubicBezTo>
                  <a:pt x="1167612" y="244672"/>
                  <a:pt x="1175722" y="244799"/>
                  <a:pt x="1184111" y="244774"/>
                </a:cubicBezTo>
                <a:cubicBezTo>
                  <a:pt x="1194844" y="244770"/>
                  <a:pt x="1207194" y="244439"/>
                  <a:pt x="1221162" y="243780"/>
                </a:cubicBezTo>
                <a:cubicBezTo>
                  <a:pt x="1235130" y="243122"/>
                  <a:pt x="1249147" y="242158"/>
                  <a:pt x="1263212" y="240890"/>
                </a:cubicBezTo>
                <a:cubicBezTo>
                  <a:pt x="1277278" y="239621"/>
                  <a:pt x="1289823" y="238071"/>
                  <a:pt x="1300849" y="236238"/>
                </a:cubicBezTo>
                <a:cubicBezTo>
                  <a:pt x="1298074" y="242764"/>
                  <a:pt x="1295318" y="250583"/>
                  <a:pt x="1292581" y="259694"/>
                </a:cubicBezTo>
                <a:cubicBezTo>
                  <a:pt x="1289844" y="268806"/>
                  <a:pt x="1288231" y="276622"/>
                  <a:pt x="1287742" y="283144"/>
                </a:cubicBezTo>
                <a:cubicBezTo>
                  <a:pt x="1279873" y="283668"/>
                  <a:pt x="1269857" y="284210"/>
                  <a:pt x="1257694" y="284768"/>
                </a:cubicBezTo>
                <a:cubicBezTo>
                  <a:pt x="1245530" y="285326"/>
                  <a:pt x="1232755" y="285800"/>
                  <a:pt x="1219368" y="286189"/>
                </a:cubicBezTo>
                <a:cubicBezTo>
                  <a:pt x="1205982" y="286578"/>
                  <a:pt x="1193519" y="286781"/>
                  <a:pt x="1181980" y="286798"/>
                </a:cubicBezTo>
                <a:cubicBezTo>
                  <a:pt x="1161947" y="286900"/>
                  <a:pt x="1144792" y="285783"/>
                  <a:pt x="1130518" y="283448"/>
                </a:cubicBezTo>
                <a:cubicBezTo>
                  <a:pt x="1116243" y="281114"/>
                  <a:pt x="1103433" y="276952"/>
                  <a:pt x="1092086" y="270963"/>
                </a:cubicBezTo>
                <a:cubicBezTo>
                  <a:pt x="1084742" y="266909"/>
                  <a:pt x="1078314" y="263064"/>
                  <a:pt x="1072802" y="259429"/>
                </a:cubicBezTo>
                <a:cubicBezTo>
                  <a:pt x="1067289" y="255794"/>
                  <a:pt x="1062844" y="253852"/>
                  <a:pt x="1059466" y="253605"/>
                </a:cubicBezTo>
                <a:cubicBezTo>
                  <a:pt x="1056787" y="253776"/>
                  <a:pt x="1053882" y="255904"/>
                  <a:pt x="1050751" y="259989"/>
                </a:cubicBezTo>
                <a:cubicBezTo>
                  <a:pt x="1047620" y="264074"/>
                  <a:pt x="1044489" y="269090"/>
                  <a:pt x="1041359" y="275036"/>
                </a:cubicBezTo>
                <a:cubicBezTo>
                  <a:pt x="1038228" y="280983"/>
                  <a:pt x="1035323" y="286834"/>
                  <a:pt x="1032644" y="292589"/>
                </a:cubicBezTo>
                <a:lnTo>
                  <a:pt x="1002164" y="248732"/>
                </a:lnTo>
                <a:cubicBezTo>
                  <a:pt x="1009104" y="240929"/>
                  <a:pt x="1016178" y="234287"/>
                  <a:pt x="1023385" y="228806"/>
                </a:cubicBezTo>
                <a:cubicBezTo>
                  <a:pt x="1030593" y="223326"/>
                  <a:pt x="1037438" y="219198"/>
                  <a:pt x="1043921" y="216422"/>
                </a:cubicBezTo>
                <a:lnTo>
                  <a:pt x="1043921" y="140818"/>
                </a:lnTo>
                <a:lnTo>
                  <a:pt x="1012222" y="140818"/>
                </a:lnTo>
                <a:lnTo>
                  <a:pt x="1012222" y="100280"/>
                </a:lnTo>
                <a:lnTo>
                  <a:pt x="1086288" y="100280"/>
                </a:lnTo>
                <a:lnTo>
                  <a:pt x="1086288" y="224039"/>
                </a:lnTo>
                <a:cubicBezTo>
                  <a:pt x="1087973" y="225100"/>
                  <a:pt x="1089791" y="226180"/>
                  <a:pt x="1091743" y="227279"/>
                </a:cubicBezTo>
                <a:cubicBezTo>
                  <a:pt x="1093694" y="228378"/>
                  <a:pt x="1095741" y="229534"/>
                  <a:pt x="1097884" y="230748"/>
                </a:cubicBezTo>
                <a:cubicBezTo>
                  <a:pt x="1101562" y="232876"/>
                  <a:pt x="1105562" y="234718"/>
                  <a:pt x="1109883" y="236274"/>
                </a:cubicBezTo>
                <a:cubicBezTo>
                  <a:pt x="1114204" y="237831"/>
                  <a:pt x="1118734" y="239139"/>
                  <a:pt x="1123472" y="240200"/>
                </a:cubicBezTo>
                <a:cubicBezTo>
                  <a:pt x="1120808" y="235175"/>
                  <a:pt x="1117763" y="230055"/>
                  <a:pt x="1114338" y="224840"/>
                </a:cubicBezTo>
                <a:cubicBezTo>
                  <a:pt x="1110912" y="219624"/>
                  <a:pt x="1107563" y="215190"/>
                  <a:pt x="1104290" y="211537"/>
                </a:cubicBezTo>
                <a:cubicBezTo>
                  <a:pt x="1113740" y="209562"/>
                  <a:pt x="1122928" y="207186"/>
                  <a:pt x="1131854" y="204410"/>
                </a:cubicBezTo>
                <a:cubicBezTo>
                  <a:pt x="1140779" y="201634"/>
                  <a:pt x="1149371" y="198420"/>
                  <a:pt x="1157630" y="194767"/>
                </a:cubicBezTo>
                <a:cubicBezTo>
                  <a:pt x="1154391" y="191699"/>
                  <a:pt x="1151095" y="188687"/>
                  <a:pt x="1147742" y="185734"/>
                </a:cubicBezTo>
                <a:cubicBezTo>
                  <a:pt x="1144389" y="182780"/>
                  <a:pt x="1141171" y="179997"/>
                  <a:pt x="1138087" y="177386"/>
                </a:cubicBezTo>
                <a:lnTo>
                  <a:pt x="1168283" y="152993"/>
                </a:lnTo>
                <a:cubicBezTo>
                  <a:pt x="1172189" y="155953"/>
                  <a:pt x="1176478" y="159256"/>
                  <a:pt x="1181150" y="162903"/>
                </a:cubicBezTo>
                <a:cubicBezTo>
                  <a:pt x="1185822" y="166549"/>
                  <a:pt x="1190270" y="170157"/>
                  <a:pt x="1194495" y="173727"/>
                </a:cubicBezTo>
                <a:cubicBezTo>
                  <a:pt x="1199390" y="170056"/>
                  <a:pt x="1204015" y="166117"/>
                  <a:pt x="1208368" y="161912"/>
                </a:cubicBezTo>
                <a:cubicBezTo>
                  <a:pt x="1212721" y="157706"/>
                  <a:pt x="1216729" y="153310"/>
                  <a:pt x="1220394" y="148724"/>
                </a:cubicBezTo>
                <a:lnTo>
                  <a:pt x="1161283" y="148724"/>
                </a:lnTo>
                <a:cubicBezTo>
                  <a:pt x="1154677" y="155750"/>
                  <a:pt x="1147750" y="162204"/>
                  <a:pt x="1140502" y="168086"/>
                </a:cubicBezTo>
                <a:cubicBezTo>
                  <a:pt x="1133253" y="173969"/>
                  <a:pt x="1125953" y="179203"/>
                  <a:pt x="1118601" y="183790"/>
                </a:cubicBezTo>
                <a:cubicBezTo>
                  <a:pt x="1115105" y="179502"/>
                  <a:pt x="1110446" y="174356"/>
                  <a:pt x="1104624" y="168353"/>
                </a:cubicBezTo>
                <a:cubicBezTo>
                  <a:pt x="1098801" y="162350"/>
                  <a:pt x="1093605" y="157433"/>
                  <a:pt x="1089035" y="153603"/>
                </a:cubicBezTo>
                <a:cubicBezTo>
                  <a:pt x="1101983" y="147086"/>
                  <a:pt x="1114033" y="138874"/>
                  <a:pt x="1125186" y="128966"/>
                </a:cubicBezTo>
                <a:cubicBezTo>
                  <a:pt x="1136340" y="119058"/>
                  <a:pt x="1145729" y="108168"/>
                  <a:pt x="1153354" y="96298"/>
                </a:cubicBezTo>
                <a:lnTo>
                  <a:pt x="1103376" y="96298"/>
                </a:lnTo>
                <a:close/>
                <a:moveTo>
                  <a:pt x="1050932" y="3372"/>
                </a:moveTo>
                <a:cubicBezTo>
                  <a:pt x="1058583" y="11264"/>
                  <a:pt x="1066597" y="19918"/>
                  <a:pt x="1074974" y="29336"/>
                </a:cubicBezTo>
                <a:cubicBezTo>
                  <a:pt x="1083351" y="38753"/>
                  <a:pt x="1090072" y="47265"/>
                  <a:pt x="1095137" y="54871"/>
                </a:cubicBezTo>
                <a:lnTo>
                  <a:pt x="1059771" y="81379"/>
                </a:lnTo>
                <a:cubicBezTo>
                  <a:pt x="1055478" y="73626"/>
                  <a:pt x="1049357" y="64762"/>
                  <a:pt x="1041407" y="54787"/>
                </a:cubicBezTo>
                <a:cubicBezTo>
                  <a:pt x="1033456" y="44813"/>
                  <a:pt x="1025659" y="35490"/>
                  <a:pt x="1018013" y="26819"/>
                </a:cubicBezTo>
                <a:close/>
                <a:moveTo>
                  <a:pt x="851897" y="305"/>
                </a:moveTo>
                <a:lnTo>
                  <a:pt x="955529" y="305"/>
                </a:lnTo>
                <a:lnTo>
                  <a:pt x="955529" y="39929"/>
                </a:lnTo>
                <a:lnTo>
                  <a:pt x="895484" y="39929"/>
                </a:lnTo>
                <a:lnTo>
                  <a:pt x="895484" y="193853"/>
                </a:lnTo>
                <a:lnTo>
                  <a:pt x="851897" y="193853"/>
                </a:lnTo>
                <a:close/>
                <a:moveTo>
                  <a:pt x="1394746" y="0"/>
                </a:moveTo>
                <a:lnTo>
                  <a:pt x="1437113" y="7620"/>
                </a:lnTo>
                <a:cubicBezTo>
                  <a:pt x="1436345" y="11596"/>
                  <a:pt x="1435519" y="15609"/>
                  <a:pt x="1434637" y="19660"/>
                </a:cubicBezTo>
                <a:cubicBezTo>
                  <a:pt x="1433754" y="23711"/>
                  <a:pt x="1432852" y="27725"/>
                  <a:pt x="1431932" y="31700"/>
                </a:cubicBezTo>
                <a:lnTo>
                  <a:pt x="1470946" y="31700"/>
                </a:lnTo>
                <a:lnTo>
                  <a:pt x="1470946" y="73457"/>
                </a:lnTo>
                <a:lnTo>
                  <a:pt x="1420044" y="73457"/>
                </a:lnTo>
                <a:lnTo>
                  <a:pt x="1416082" y="84735"/>
                </a:lnTo>
                <a:lnTo>
                  <a:pt x="1451744" y="84735"/>
                </a:lnTo>
                <a:lnTo>
                  <a:pt x="1451744" y="125578"/>
                </a:lnTo>
                <a:lnTo>
                  <a:pt x="1465460" y="125578"/>
                </a:lnTo>
                <a:lnTo>
                  <a:pt x="1465460" y="165202"/>
                </a:lnTo>
                <a:lnTo>
                  <a:pt x="1451744" y="165202"/>
                </a:lnTo>
                <a:lnTo>
                  <a:pt x="1451744" y="188679"/>
                </a:lnTo>
                <a:lnTo>
                  <a:pt x="1469422" y="186244"/>
                </a:lnTo>
                <a:lnTo>
                  <a:pt x="1471556" y="224028"/>
                </a:lnTo>
                <a:lnTo>
                  <a:pt x="1451744" y="227686"/>
                </a:lnTo>
                <a:lnTo>
                  <a:pt x="1451744" y="289256"/>
                </a:lnTo>
                <a:lnTo>
                  <a:pt x="1411510" y="289256"/>
                </a:lnTo>
                <a:lnTo>
                  <a:pt x="1411510" y="235001"/>
                </a:lnTo>
                <a:cubicBezTo>
                  <a:pt x="1402182" y="236532"/>
                  <a:pt x="1393101" y="238043"/>
                  <a:pt x="1384268" y="239535"/>
                </a:cubicBezTo>
                <a:cubicBezTo>
                  <a:pt x="1375436" y="241027"/>
                  <a:pt x="1367041" y="242462"/>
                  <a:pt x="1359084" y="243840"/>
                </a:cubicBezTo>
                <a:lnTo>
                  <a:pt x="1350550" y="201464"/>
                </a:lnTo>
                <a:cubicBezTo>
                  <a:pt x="1358976" y="200551"/>
                  <a:pt x="1368336" y="199486"/>
                  <a:pt x="1378630" y="198268"/>
                </a:cubicBezTo>
                <a:cubicBezTo>
                  <a:pt x="1388923" y="197050"/>
                  <a:pt x="1399883" y="195680"/>
                  <a:pt x="1411510" y="194158"/>
                </a:cubicBezTo>
                <a:lnTo>
                  <a:pt x="1411510" y="165202"/>
                </a:lnTo>
                <a:lnTo>
                  <a:pt x="1388955" y="165202"/>
                </a:lnTo>
                <a:cubicBezTo>
                  <a:pt x="1384122" y="165215"/>
                  <a:pt x="1379309" y="165647"/>
                  <a:pt x="1374515" y="166499"/>
                </a:cubicBezTo>
                <a:cubicBezTo>
                  <a:pt x="1369721" y="167351"/>
                  <a:pt x="1366508" y="168547"/>
                  <a:pt x="1364876" y="170085"/>
                </a:cubicBezTo>
                <a:cubicBezTo>
                  <a:pt x="1363682" y="165847"/>
                  <a:pt x="1361802" y="159990"/>
                  <a:pt x="1359237" y="152516"/>
                </a:cubicBezTo>
                <a:cubicBezTo>
                  <a:pt x="1356671" y="145041"/>
                  <a:pt x="1354182" y="138500"/>
                  <a:pt x="1351769" y="132893"/>
                </a:cubicBezTo>
                <a:cubicBezTo>
                  <a:pt x="1355192" y="131820"/>
                  <a:pt x="1358176" y="129318"/>
                  <a:pt x="1360723" y="125388"/>
                </a:cubicBezTo>
                <a:cubicBezTo>
                  <a:pt x="1363269" y="121457"/>
                  <a:pt x="1365872" y="116136"/>
                  <a:pt x="1368533" y="109424"/>
                </a:cubicBezTo>
                <a:cubicBezTo>
                  <a:pt x="1369784" y="106458"/>
                  <a:pt x="1371397" y="101873"/>
                  <a:pt x="1373372" y="95670"/>
                </a:cubicBezTo>
                <a:cubicBezTo>
                  <a:pt x="1375347" y="89466"/>
                  <a:pt x="1377493" y="82061"/>
                  <a:pt x="1379811" y="73457"/>
                </a:cubicBezTo>
                <a:lnTo>
                  <a:pt x="1354208" y="73457"/>
                </a:lnTo>
                <a:lnTo>
                  <a:pt x="1354208" y="31700"/>
                </a:lnTo>
                <a:lnTo>
                  <a:pt x="1389564" y="31700"/>
                </a:lnTo>
                <a:cubicBezTo>
                  <a:pt x="1390638" y="26493"/>
                  <a:pt x="1391616" y="21209"/>
                  <a:pt x="1392498" y="15850"/>
                </a:cubicBezTo>
                <a:cubicBezTo>
                  <a:pt x="1393381" y="10491"/>
                  <a:pt x="1394130" y="5207"/>
                  <a:pt x="139474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pic>
        <p:nvPicPr>
          <p:cNvPr id="7" name="图片 6" descr="QR 代码&#10;&#10;描述已自动生成">
            <a:extLst>
              <a:ext uri="{FF2B5EF4-FFF2-40B4-BE49-F238E27FC236}">
                <a16:creationId xmlns:a16="http://schemas.microsoft.com/office/drawing/2014/main" id="{77B8ACD0-2A29-D6B1-55BD-039E32911511}"/>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2999535" y="691740"/>
            <a:ext cx="1823868" cy="1821600"/>
          </a:xfrm>
          <a:prstGeom prst="rect">
            <a:avLst/>
          </a:prstGeom>
        </p:spPr>
      </p:pic>
      <p:cxnSp>
        <p:nvCxnSpPr>
          <p:cNvPr id="6" name="直接连接符 5">
            <a:extLst>
              <a:ext uri="{FF2B5EF4-FFF2-40B4-BE49-F238E27FC236}">
                <a16:creationId xmlns:a16="http://schemas.microsoft.com/office/drawing/2014/main" id="{BE653ADB-61B6-26D3-0E06-DB21EB989464}"/>
              </a:ext>
            </a:extLst>
          </p:cNvPr>
          <p:cNvCxnSpPr>
            <a:cxnSpLocks/>
          </p:cNvCxnSpPr>
          <p:nvPr/>
        </p:nvCxnSpPr>
        <p:spPr>
          <a:xfrm flipH="1">
            <a:off x="6839082" y="902019"/>
            <a:ext cx="60086" cy="114319"/>
          </a:xfrm>
          <a:prstGeom prst="line">
            <a:avLst/>
          </a:prstGeom>
          <a:ln>
            <a:solidFill>
              <a:schemeClr val="bg1">
                <a:alpha val="31000"/>
              </a:schemeClr>
            </a:solidFill>
          </a:ln>
        </p:spPr>
        <p:style>
          <a:lnRef idx="1">
            <a:schemeClr val="accent1"/>
          </a:lnRef>
          <a:fillRef idx="0">
            <a:schemeClr val="accent1"/>
          </a:fillRef>
          <a:effectRef idx="0">
            <a:schemeClr val="accent1"/>
          </a:effectRef>
          <a:fontRef idx="minor">
            <a:schemeClr val="tx1"/>
          </a:fontRef>
        </p:style>
      </p:cxnSp>
      <p:grpSp>
        <p:nvGrpSpPr>
          <p:cNvPr id="183" name="组合 182">
            <a:extLst>
              <a:ext uri="{FF2B5EF4-FFF2-40B4-BE49-F238E27FC236}">
                <a16:creationId xmlns:a16="http://schemas.microsoft.com/office/drawing/2014/main" id="{57799349-FB1F-8432-EE97-6F356BA3400B}"/>
              </a:ext>
            </a:extLst>
          </p:cNvPr>
          <p:cNvGrpSpPr/>
          <p:nvPr/>
        </p:nvGrpSpPr>
        <p:grpSpPr>
          <a:xfrm>
            <a:off x="5695413" y="1349003"/>
            <a:ext cx="138195" cy="138195"/>
            <a:chOff x="5695413" y="1320428"/>
            <a:chExt cx="138195" cy="138195"/>
          </a:xfrm>
        </p:grpSpPr>
        <p:sp>
          <p:nvSpPr>
            <p:cNvPr id="8" name="Teardrop 15">
              <a:extLst>
                <a:ext uri="{FF2B5EF4-FFF2-40B4-BE49-F238E27FC236}">
                  <a16:creationId xmlns:a16="http://schemas.microsoft.com/office/drawing/2014/main" id="{505CC19B-49AE-83CD-46A4-703E3371AA3B}"/>
                </a:ext>
              </a:extLst>
            </p:cNvPr>
            <p:cNvSpPr/>
            <p:nvPr/>
          </p:nvSpPr>
          <p:spPr>
            <a:xfrm rot="8100000" flipH="1">
              <a:off x="5695413" y="1320428"/>
              <a:ext cx="138195" cy="138195"/>
            </a:xfrm>
            <a:prstGeom prst="teardrop">
              <a:avLst/>
            </a:prstGeom>
            <a:gradFill flip="none" rotWithShape="1">
              <a:gsLst>
                <a:gs pos="74000">
                  <a:srgbClr val="00FFFF"/>
                </a:gs>
                <a:gs pos="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F6FC6"/>
                </a:solidFill>
                <a:effectLst/>
                <a:uLnTx/>
                <a:uFillTx/>
                <a:latin typeface="Calibri" panose="020F0502020204030204"/>
                <a:ea typeface="微软雅黑 Light"/>
                <a:cs typeface="+mn-cs"/>
              </a:endParaRPr>
            </a:p>
          </p:txBody>
        </p:sp>
        <p:sp>
          <p:nvSpPr>
            <p:cNvPr id="9" name="Oval 16">
              <a:extLst>
                <a:ext uri="{FF2B5EF4-FFF2-40B4-BE49-F238E27FC236}">
                  <a16:creationId xmlns:a16="http://schemas.microsoft.com/office/drawing/2014/main" id="{3B6D1252-6EDC-E62D-BE8E-CD00DA007662}"/>
                </a:ext>
              </a:extLst>
            </p:cNvPr>
            <p:cNvSpPr/>
            <p:nvPr/>
          </p:nvSpPr>
          <p:spPr>
            <a:xfrm rot="8100000" flipH="1">
              <a:off x="5735284" y="1360299"/>
              <a:ext cx="58453" cy="5845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0F6FC6"/>
                </a:solidFill>
                <a:effectLst/>
                <a:uLnTx/>
                <a:uFillTx/>
                <a:latin typeface="Calibri" panose="020F0502020204030204"/>
                <a:ea typeface="微软雅黑 Light"/>
                <a:cs typeface="+mn-cs"/>
              </a:endParaRPr>
            </a:p>
          </p:txBody>
        </p:sp>
      </p:grpSp>
      <p:grpSp>
        <p:nvGrpSpPr>
          <p:cNvPr id="184" name="组合 183">
            <a:extLst>
              <a:ext uri="{FF2B5EF4-FFF2-40B4-BE49-F238E27FC236}">
                <a16:creationId xmlns:a16="http://schemas.microsoft.com/office/drawing/2014/main" id="{BEFAF13A-FF72-619F-06D6-D9E6255AD7C2}"/>
              </a:ext>
            </a:extLst>
          </p:cNvPr>
          <p:cNvGrpSpPr/>
          <p:nvPr/>
        </p:nvGrpSpPr>
        <p:grpSpPr>
          <a:xfrm>
            <a:off x="5695413" y="1736097"/>
            <a:ext cx="138195" cy="138195"/>
            <a:chOff x="5695413" y="1701172"/>
            <a:chExt cx="138195" cy="138195"/>
          </a:xfrm>
        </p:grpSpPr>
        <p:sp>
          <p:nvSpPr>
            <p:cNvPr id="11" name="Teardrop 15">
              <a:extLst>
                <a:ext uri="{FF2B5EF4-FFF2-40B4-BE49-F238E27FC236}">
                  <a16:creationId xmlns:a16="http://schemas.microsoft.com/office/drawing/2014/main" id="{77DE2361-88D5-1017-7A85-C5CC491A9360}"/>
                </a:ext>
              </a:extLst>
            </p:cNvPr>
            <p:cNvSpPr/>
            <p:nvPr/>
          </p:nvSpPr>
          <p:spPr>
            <a:xfrm rot="8100000" flipH="1">
              <a:off x="5695413" y="1701172"/>
              <a:ext cx="138195" cy="138195"/>
            </a:xfrm>
            <a:prstGeom prst="teardrop">
              <a:avLst/>
            </a:prstGeom>
            <a:gradFill flip="none" rotWithShape="1">
              <a:gsLst>
                <a:gs pos="74000">
                  <a:srgbClr val="00FFFF"/>
                </a:gs>
                <a:gs pos="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F6FC6"/>
                </a:solidFill>
                <a:effectLst/>
                <a:uLnTx/>
                <a:uFillTx/>
                <a:latin typeface="Calibri" panose="020F0502020204030204"/>
                <a:ea typeface="微软雅黑 Light"/>
                <a:cs typeface="+mn-cs"/>
              </a:endParaRPr>
            </a:p>
          </p:txBody>
        </p:sp>
        <p:sp>
          <p:nvSpPr>
            <p:cNvPr id="12" name="Oval 16">
              <a:extLst>
                <a:ext uri="{FF2B5EF4-FFF2-40B4-BE49-F238E27FC236}">
                  <a16:creationId xmlns:a16="http://schemas.microsoft.com/office/drawing/2014/main" id="{B5DB0585-CD6C-2835-D581-BE99C91541EE}"/>
                </a:ext>
              </a:extLst>
            </p:cNvPr>
            <p:cNvSpPr/>
            <p:nvPr/>
          </p:nvSpPr>
          <p:spPr>
            <a:xfrm rot="8100000" flipH="1">
              <a:off x="5735284" y="1741043"/>
              <a:ext cx="58453" cy="5845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0F6FC6"/>
                </a:solidFill>
                <a:effectLst/>
                <a:uLnTx/>
                <a:uFillTx/>
                <a:latin typeface="Calibri" panose="020F0502020204030204"/>
                <a:ea typeface="微软雅黑 Light"/>
                <a:cs typeface="+mn-cs"/>
              </a:endParaRPr>
            </a:p>
          </p:txBody>
        </p:sp>
      </p:grpSp>
      <p:grpSp>
        <p:nvGrpSpPr>
          <p:cNvPr id="19" name="组合 18">
            <a:extLst>
              <a:ext uri="{FF2B5EF4-FFF2-40B4-BE49-F238E27FC236}">
                <a16:creationId xmlns:a16="http://schemas.microsoft.com/office/drawing/2014/main" id="{0CD16480-80B5-644D-EA3C-0D19F799FB65}"/>
              </a:ext>
            </a:extLst>
          </p:cNvPr>
          <p:cNvGrpSpPr/>
          <p:nvPr/>
        </p:nvGrpSpPr>
        <p:grpSpPr>
          <a:xfrm>
            <a:off x="-107358" y="5627230"/>
            <a:ext cx="5023430" cy="263942"/>
            <a:chOff x="-193197" y="5968476"/>
            <a:chExt cx="4166408" cy="218912"/>
          </a:xfrm>
        </p:grpSpPr>
        <p:sp>
          <p:nvSpPr>
            <p:cNvPr id="20" name="矩形 7">
              <a:extLst>
                <a:ext uri="{FF2B5EF4-FFF2-40B4-BE49-F238E27FC236}">
                  <a16:creationId xmlns:a16="http://schemas.microsoft.com/office/drawing/2014/main" id="{306ACEBD-9F9A-5C0D-B008-339061A366B3}"/>
                </a:ext>
              </a:extLst>
            </p:cNvPr>
            <p:cNvSpPr/>
            <p:nvPr/>
          </p:nvSpPr>
          <p:spPr>
            <a:xfrm flipH="1" flipV="1">
              <a:off x="-193197" y="5968476"/>
              <a:ext cx="4166408" cy="2189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文本框 20">
              <a:extLst>
                <a:ext uri="{FF2B5EF4-FFF2-40B4-BE49-F238E27FC236}">
                  <a16:creationId xmlns:a16="http://schemas.microsoft.com/office/drawing/2014/main" id="{90D28A1C-CFAF-DE5C-6B6E-ED289BEC7F7F}"/>
                </a:ext>
              </a:extLst>
            </p:cNvPr>
            <p:cNvSpPr txBox="1"/>
            <p:nvPr/>
          </p:nvSpPr>
          <p:spPr>
            <a:xfrm>
              <a:off x="2569299" y="6006434"/>
              <a:ext cx="1141393" cy="130301"/>
            </a:xfrm>
            <a:custGeom>
              <a:avLst/>
              <a:gdLst/>
              <a:ahLst/>
              <a:cxnLst/>
              <a:rect l="l" t="t" r="r" b="b"/>
              <a:pathLst>
                <a:path w="2052266" h="234286">
                  <a:moveTo>
                    <a:pt x="368641" y="144475"/>
                  </a:moveTo>
                  <a:cubicBezTo>
                    <a:pt x="374814" y="144618"/>
                    <a:pt x="379830" y="146730"/>
                    <a:pt x="383690" y="150813"/>
                  </a:cubicBezTo>
                  <a:cubicBezTo>
                    <a:pt x="387550" y="154895"/>
                    <a:pt x="389539" y="160088"/>
                    <a:pt x="389658" y="166392"/>
                  </a:cubicBezTo>
                  <a:cubicBezTo>
                    <a:pt x="389539" y="172707"/>
                    <a:pt x="387550" y="177907"/>
                    <a:pt x="383690" y="181994"/>
                  </a:cubicBezTo>
                  <a:cubicBezTo>
                    <a:pt x="379830" y="186080"/>
                    <a:pt x="374814" y="188194"/>
                    <a:pt x="368641" y="188337"/>
                  </a:cubicBezTo>
                  <a:cubicBezTo>
                    <a:pt x="362578" y="188194"/>
                    <a:pt x="357628" y="186080"/>
                    <a:pt x="353793" y="181996"/>
                  </a:cubicBezTo>
                  <a:cubicBezTo>
                    <a:pt x="349957" y="177911"/>
                    <a:pt x="347977" y="172714"/>
                    <a:pt x="347853" y="166406"/>
                  </a:cubicBezTo>
                  <a:cubicBezTo>
                    <a:pt x="347977" y="160095"/>
                    <a:pt x="349957" y="154898"/>
                    <a:pt x="353793" y="150814"/>
                  </a:cubicBezTo>
                  <a:cubicBezTo>
                    <a:pt x="357628" y="146731"/>
                    <a:pt x="362578" y="144618"/>
                    <a:pt x="368641" y="144475"/>
                  </a:cubicBezTo>
                  <a:close/>
                  <a:moveTo>
                    <a:pt x="693115" y="123659"/>
                  </a:moveTo>
                  <a:cubicBezTo>
                    <a:pt x="677769" y="125745"/>
                    <a:pt x="666942" y="128833"/>
                    <a:pt x="660632" y="132920"/>
                  </a:cubicBezTo>
                  <a:cubicBezTo>
                    <a:pt x="654322" y="137008"/>
                    <a:pt x="651272" y="141924"/>
                    <a:pt x="651481" y="147670"/>
                  </a:cubicBezTo>
                  <a:cubicBezTo>
                    <a:pt x="651572" y="152672"/>
                    <a:pt x="653164" y="156331"/>
                    <a:pt x="656257" y="158647"/>
                  </a:cubicBezTo>
                  <a:cubicBezTo>
                    <a:pt x="659350" y="160962"/>
                    <a:pt x="663401" y="162106"/>
                    <a:pt x="668409" y="162077"/>
                  </a:cubicBezTo>
                  <a:cubicBezTo>
                    <a:pt x="673142" y="162053"/>
                    <a:pt x="677460" y="160957"/>
                    <a:pt x="681363" y="158790"/>
                  </a:cubicBezTo>
                  <a:cubicBezTo>
                    <a:pt x="685266" y="156622"/>
                    <a:pt x="689183" y="153525"/>
                    <a:pt x="693115" y="149500"/>
                  </a:cubicBezTo>
                  <a:close/>
                  <a:moveTo>
                    <a:pt x="1837168" y="81581"/>
                  </a:moveTo>
                  <a:cubicBezTo>
                    <a:pt x="1832865" y="81576"/>
                    <a:pt x="1828662" y="82672"/>
                    <a:pt x="1824559" y="84868"/>
                  </a:cubicBezTo>
                  <a:cubicBezTo>
                    <a:pt x="1820456" y="87064"/>
                    <a:pt x="1816196" y="90390"/>
                    <a:pt x="1811779" y="94844"/>
                  </a:cubicBezTo>
                  <a:lnTo>
                    <a:pt x="1811779" y="151104"/>
                  </a:lnTo>
                  <a:cubicBezTo>
                    <a:pt x="1815925" y="154605"/>
                    <a:pt x="1819985" y="157091"/>
                    <a:pt x="1823959" y="158562"/>
                  </a:cubicBezTo>
                  <a:cubicBezTo>
                    <a:pt x="1827933" y="160034"/>
                    <a:pt x="1831650" y="160748"/>
                    <a:pt x="1835109" y="160705"/>
                  </a:cubicBezTo>
                  <a:cubicBezTo>
                    <a:pt x="1843058" y="160734"/>
                    <a:pt x="1849576" y="157362"/>
                    <a:pt x="1854666" y="150588"/>
                  </a:cubicBezTo>
                  <a:cubicBezTo>
                    <a:pt x="1859755" y="143814"/>
                    <a:pt x="1862385" y="133466"/>
                    <a:pt x="1862557" y="119542"/>
                  </a:cubicBezTo>
                  <a:cubicBezTo>
                    <a:pt x="1862600" y="107255"/>
                    <a:pt x="1860570" y="97870"/>
                    <a:pt x="1856467" y="91386"/>
                  </a:cubicBezTo>
                  <a:cubicBezTo>
                    <a:pt x="1852364" y="84902"/>
                    <a:pt x="1845931" y="81634"/>
                    <a:pt x="1837168" y="81581"/>
                  </a:cubicBezTo>
                  <a:close/>
                  <a:moveTo>
                    <a:pt x="1637143" y="81581"/>
                  </a:moveTo>
                  <a:cubicBezTo>
                    <a:pt x="1632840" y="81576"/>
                    <a:pt x="1628637" y="82672"/>
                    <a:pt x="1624534" y="84868"/>
                  </a:cubicBezTo>
                  <a:cubicBezTo>
                    <a:pt x="1620431" y="87064"/>
                    <a:pt x="1616171" y="90390"/>
                    <a:pt x="1611754" y="94844"/>
                  </a:cubicBezTo>
                  <a:lnTo>
                    <a:pt x="1611754" y="151104"/>
                  </a:lnTo>
                  <a:cubicBezTo>
                    <a:pt x="1615900" y="154605"/>
                    <a:pt x="1619960" y="157091"/>
                    <a:pt x="1623934" y="158562"/>
                  </a:cubicBezTo>
                  <a:cubicBezTo>
                    <a:pt x="1627908" y="160034"/>
                    <a:pt x="1631625" y="160748"/>
                    <a:pt x="1635084" y="160705"/>
                  </a:cubicBezTo>
                  <a:cubicBezTo>
                    <a:pt x="1643033" y="160734"/>
                    <a:pt x="1649551" y="157362"/>
                    <a:pt x="1654641" y="150588"/>
                  </a:cubicBezTo>
                  <a:cubicBezTo>
                    <a:pt x="1659730" y="143814"/>
                    <a:pt x="1662360" y="133466"/>
                    <a:pt x="1662532" y="119542"/>
                  </a:cubicBezTo>
                  <a:cubicBezTo>
                    <a:pt x="1662575" y="107255"/>
                    <a:pt x="1660545" y="97870"/>
                    <a:pt x="1656442" y="91386"/>
                  </a:cubicBezTo>
                  <a:cubicBezTo>
                    <a:pt x="1652339" y="84902"/>
                    <a:pt x="1645906" y="81634"/>
                    <a:pt x="1637143" y="81581"/>
                  </a:cubicBezTo>
                  <a:close/>
                  <a:moveTo>
                    <a:pt x="1079664" y="81581"/>
                  </a:moveTo>
                  <a:cubicBezTo>
                    <a:pt x="1072254" y="81619"/>
                    <a:pt x="1066031" y="84973"/>
                    <a:pt x="1060994" y="91643"/>
                  </a:cubicBezTo>
                  <a:cubicBezTo>
                    <a:pt x="1055957" y="98313"/>
                    <a:pt x="1053337" y="108070"/>
                    <a:pt x="1053132" y="120914"/>
                  </a:cubicBezTo>
                  <a:cubicBezTo>
                    <a:pt x="1053179" y="134178"/>
                    <a:pt x="1055486" y="144126"/>
                    <a:pt x="1060051" y="150758"/>
                  </a:cubicBezTo>
                  <a:cubicBezTo>
                    <a:pt x="1064616" y="157389"/>
                    <a:pt x="1071154" y="160705"/>
                    <a:pt x="1079664" y="160705"/>
                  </a:cubicBezTo>
                  <a:cubicBezTo>
                    <a:pt x="1084101" y="160753"/>
                    <a:pt x="1088265" y="159743"/>
                    <a:pt x="1092159" y="157675"/>
                  </a:cubicBezTo>
                  <a:cubicBezTo>
                    <a:pt x="1096052" y="155608"/>
                    <a:pt x="1099816" y="152196"/>
                    <a:pt x="1103452" y="147442"/>
                  </a:cubicBezTo>
                  <a:lnTo>
                    <a:pt x="1103452" y="91185"/>
                  </a:lnTo>
                  <a:cubicBezTo>
                    <a:pt x="1099559" y="87684"/>
                    <a:pt x="1095623" y="85197"/>
                    <a:pt x="1091644" y="83725"/>
                  </a:cubicBezTo>
                  <a:cubicBezTo>
                    <a:pt x="1087665" y="82253"/>
                    <a:pt x="1083672" y="81538"/>
                    <a:pt x="1079664" y="81581"/>
                  </a:cubicBezTo>
                  <a:close/>
                  <a:moveTo>
                    <a:pt x="879410" y="81353"/>
                  </a:moveTo>
                  <a:cubicBezTo>
                    <a:pt x="870671" y="81505"/>
                    <a:pt x="863962" y="85145"/>
                    <a:pt x="859283" y="92272"/>
                  </a:cubicBezTo>
                  <a:cubicBezTo>
                    <a:pt x="854603" y="99399"/>
                    <a:pt x="852240" y="109099"/>
                    <a:pt x="852192" y="121372"/>
                  </a:cubicBezTo>
                  <a:cubicBezTo>
                    <a:pt x="852240" y="133525"/>
                    <a:pt x="854603" y="143120"/>
                    <a:pt x="859283" y="150157"/>
                  </a:cubicBezTo>
                  <a:cubicBezTo>
                    <a:pt x="863962" y="157194"/>
                    <a:pt x="870671" y="160786"/>
                    <a:pt x="879410" y="160934"/>
                  </a:cubicBezTo>
                  <a:cubicBezTo>
                    <a:pt x="888149" y="160786"/>
                    <a:pt x="894858" y="157194"/>
                    <a:pt x="899537" y="150157"/>
                  </a:cubicBezTo>
                  <a:cubicBezTo>
                    <a:pt x="904217" y="143120"/>
                    <a:pt x="906580" y="133525"/>
                    <a:pt x="906628" y="121372"/>
                  </a:cubicBezTo>
                  <a:cubicBezTo>
                    <a:pt x="906580" y="109099"/>
                    <a:pt x="904217" y="99399"/>
                    <a:pt x="899537" y="92272"/>
                  </a:cubicBezTo>
                  <a:cubicBezTo>
                    <a:pt x="894858" y="85145"/>
                    <a:pt x="888149" y="81505"/>
                    <a:pt x="879410" y="81353"/>
                  </a:cubicBezTo>
                  <a:close/>
                  <a:moveTo>
                    <a:pt x="368641" y="57835"/>
                  </a:moveTo>
                  <a:cubicBezTo>
                    <a:pt x="374814" y="57964"/>
                    <a:pt x="379830" y="60048"/>
                    <a:pt x="383690" y="64089"/>
                  </a:cubicBezTo>
                  <a:cubicBezTo>
                    <a:pt x="387550" y="68130"/>
                    <a:pt x="389539" y="73356"/>
                    <a:pt x="389658" y="79767"/>
                  </a:cubicBezTo>
                  <a:cubicBezTo>
                    <a:pt x="389539" y="86068"/>
                    <a:pt x="387550" y="91227"/>
                    <a:pt x="383690" y="95244"/>
                  </a:cubicBezTo>
                  <a:cubicBezTo>
                    <a:pt x="379830" y="99261"/>
                    <a:pt x="374814" y="101336"/>
                    <a:pt x="368641" y="101469"/>
                  </a:cubicBezTo>
                  <a:cubicBezTo>
                    <a:pt x="362578" y="101336"/>
                    <a:pt x="357628" y="99261"/>
                    <a:pt x="353793" y="95244"/>
                  </a:cubicBezTo>
                  <a:cubicBezTo>
                    <a:pt x="349957" y="91227"/>
                    <a:pt x="347977" y="86068"/>
                    <a:pt x="347853" y="79767"/>
                  </a:cubicBezTo>
                  <a:cubicBezTo>
                    <a:pt x="347977" y="73356"/>
                    <a:pt x="349957" y="68130"/>
                    <a:pt x="353793" y="64089"/>
                  </a:cubicBezTo>
                  <a:cubicBezTo>
                    <a:pt x="357628" y="60048"/>
                    <a:pt x="362578" y="57964"/>
                    <a:pt x="368641" y="57835"/>
                  </a:cubicBezTo>
                  <a:close/>
                  <a:moveTo>
                    <a:pt x="1235507" y="57150"/>
                  </a:moveTo>
                  <a:lnTo>
                    <a:pt x="1268854" y="57150"/>
                  </a:lnTo>
                  <a:lnTo>
                    <a:pt x="1268854" y="185137"/>
                  </a:lnTo>
                  <a:lnTo>
                    <a:pt x="1235507" y="185137"/>
                  </a:lnTo>
                  <a:close/>
                  <a:moveTo>
                    <a:pt x="1846774" y="53949"/>
                  </a:moveTo>
                  <a:cubicBezTo>
                    <a:pt x="1862669" y="54205"/>
                    <a:pt x="1874991" y="60145"/>
                    <a:pt x="1883739" y="71768"/>
                  </a:cubicBezTo>
                  <a:cubicBezTo>
                    <a:pt x="1892488" y="83391"/>
                    <a:pt x="1896923" y="99164"/>
                    <a:pt x="1897047" y="119085"/>
                  </a:cubicBezTo>
                  <a:cubicBezTo>
                    <a:pt x="1896896" y="133762"/>
                    <a:pt x="1894279" y="146251"/>
                    <a:pt x="1889195" y="156552"/>
                  </a:cubicBezTo>
                  <a:cubicBezTo>
                    <a:pt x="1884111" y="166854"/>
                    <a:pt x="1877465" y="174716"/>
                    <a:pt x="1869257" y="180139"/>
                  </a:cubicBezTo>
                  <a:cubicBezTo>
                    <a:pt x="1861049" y="185563"/>
                    <a:pt x="1852182" y="188295"/>
                    <a:pt x="1842657" y="188337"/>
                  </a:cubicBezTo>
                  <a:cubicBezTo>
                    <a:pt x="1837044" y="188314"/>
                    <a:pt x="1831574" y="187105"/>
                    <a:pt x="1826246" y="184712"/>
                  </a:cubicBezTo>
                  <a:cubicBezTo>
                    <a:pt x="1820919" y="182319"/>
                    <a:pt x="1815792" y="178884"/>
                    <a:pt x="1810865" y="174407"/>
                  </a:cubicBezTo>
                  <a:lnTo>
                    <a:pt x="1811779" y="195424"/>
                  </a:lnTo>
                  <a:lnTo>
                    <a:pt x="1811779" y="234286"/>
                  </a:lnTo>
                  <a:lnTo>
                    <a:pt x="1778432" y="234286"/>
                  </a:lnTo>
                  <a:lnTo>
                    <a:pt x="1778432" y="57150"/>
                  </a:lnTo>
                  <a:lnTo>
                    <a:pt x="1805840" y="57150"/>
                  </a:lnTo>
                  <a:lnTo>
                    <a:pt x="1808125" y="70391"/>
                  </a:lnTo>
                  <a:lnTo>
                    <a:pt x="1809038" y="70391"/>
                  </a:lnTo>
                  <a:cubicBezTo>
                    <a:pt x="1814454" y="65710"/>
                    <a:pt x="1820371" y="61828"/>
                    <a:pt x="1826790" y="58745"/>
                  </a:cubicBezTo>
                  <a:cubicBezTo>
                    <a:pt x="1833208" y="55662"/>
                    <a:pt x="1839870" y="54063"/>
                    <a:pt x="1846774" y="53949"/>
                  </a:cubicBezTo>
                  <a:close/>
                  <a:moveTo>
                    <a:pt x="1646749" y="53949"/>
                  </a:moveTo>
                  <a:cubicBezTo>
                    <a:pt x="1662644" y="54205"/>
                    <a:pt x="1674966" y="60145"/>
                    <a:pt x="1683714" y="71768"/>
                  </a:cubicBezTo>
                  <a:cubicBezTo>
                    <a:pt x="1692463" y="83391"/>
                    <a:pt x="1696898" y="99164"/>
                    <a:pt x="1697022" y="119085"/>
                  </a:cubicBezTo>
                  <a:cubicBezTo>
                    <a:pt x="1696871" y="133762"/>
                    <a:pt x="1694254" y="146251"/>
                    <a:pt x="1689170" y="156552"/>
                  </a:cubicBezTo>
                  <a:cubicBezTo>
                    <a:pt x="1684086" y="166854"/>
                    <a:pt x="1677440" y="174716"/>
                    <a:pt x="1669232" y="180139"/>
                  </a:cubicBezTo>
                  <a:cubicBezTo>
                    <a:pt x="1661024" y="185563"/>
                    <a:pt x="1652157" y="188295"/>
                    <a:pt x="1642632" y="188337"/>
                  </a:cubicBezTo>
                  <a:cubicBezTo>
                    <a:pt x="1637019" y="188314"/>
                    <a:pt x="1631549" y="187105"/>
                    <a:pt x="1626221" y="184712"/>
                  </a:cubicBezTo>
                  <a:cubicBezTo>
                    <a:pt x="1620894" y="182319"/>
                    <a:pt x="1615767" y="178884"/>
                    <a:pt x="1610840" y="174407"/>
                  </a:cubicBezTo>
                  <a:lnTo>
                    <a:pt x="1611754" y="195424"/>
                  </a:lnTo>
                  <a:lnTo>
                    <a:pt x="1611754" y="234286"/>
                  </a:lnTo>
                  <a:lnTo>
                    <a:pt x="1578407" y="234286"/>
                  </a:lnTo>
                  <a:lnTo>
                    <a:pt x="1578407" y="57150"/>
                  </a:lnTo>
                  <a:lnTo>
                    <a:pt x="1605815" y="57150"/>
                  </a:lnTo>
                  <a:lnTo>
                    <a:pt x="1608100" y="70391"/>
                  </a:lnTo>
                  <a:lnTo>
                    <a:pt x="1609013" y="70391"/>
                  </a:lnTo>
                  <a:cubicBezTo>
                    <a:pt x="1614429" y="65710"/>
                    <a:pt x="1620346" y="61828"/>
                    <a:pt x="1626765" y="58745"/>
                  </a:cubicBezTo>
                  <a:cubicBezTo>
                    <a:pt x="1633183" y="55662"/>
                    <a:pt x="1639845" y="54063"/>
                    <a:pt x="1646749" y="53949"/>
                  </a:cubicBezTo>
                  <a:close/>
                  <a:moveTo>
                    <a:pt x="1441091" y="53949"/>
                  </a:moveTo>
                  <a:cubicBezTo>
                    <a:pt x="1454833" y="54077"/>
                    <a:pt x="1464876" y="58617"/>
                    <a:pt x="1471219" y="67569"/>
                  </a:cubicBezTo>
                  <a:cubicBezTo>
                    <a:pt x="1477563" y="76520"/>
                    <a:pt x="1480695" y="89116"/>
                    <a:pt x="1480614" y="105356"/>
                  </a:cubicBezTo>
                  <a:lnTo>
                    <a:pt x="1480614" y="185137"/>
                  </a:lnTo>
                  <a:lnTo>
                    <a:pt x="1447038" y="185137"/>
                  </a:lnTo>
                  <a:lnTo>
                    <a:pt x="1447038" y="109470"/>
                  </a:lnTo>
                  <a:cubicBezTo>
                    <a:pt x="1447071" y="99755"/>
                    <a:pt x="1445632" y="92840"/>
                    <a:pt x="1442721" y="88725"/>
                  </a:cubicBezTo>
                  <a:cubicBezTo>
                    <a:pt x="1439809" y="84610"/>
                    <a:pt x="1435224" y="82610"/>
                    <a:pt x="1428967" y="82724"/>
                  </a:cubicBezTo>
                  <a:cubicBezTo>
                    <a:pt x="1423849" y="82738"/>
                    <a:pt x="1419274" y="83967"/>
                    <a:pt x="1415243" y="86410"/>
                  </a:cubicBezTo>
                  <a:cubicBezTo>
                    <a:pt x="1411211" y="88853"/>
                    <a:pt x="1406865" y="92425"/>
                    <a:pt x="1402204" y="97126"/>
                  </a:cubicBezTo>
                  <a:lnTo>
                    <a:pt x="1402204" y="185137"/>
                  </a:lnTo>
                  <a:lnTo>
                    <a:pt x="1368857" y="185137"/>
                  </a:lnTo>
                  <a:lnTo>
                    <a:pt x="1368857" y="57150"/>
                  </a:lnTo>
                  <a:lnTo>
                    <a:pt x="1396265" y="57150"/>
                  </a:lnTo>
                  <a:lnTo>
                    <a:pt x="1398550" y="74046"/>
                  </a:lnTo>
                  <a:lnTo>
                    <a:pt x="1399463" y="74046"/>
                  </a:lnTo>
                  <a:cubicBezTo>
                    <a:pt x="1405013" y="68413"/>
                    <a:pt x="1411178" y="63693"/>
                    <a:pt x="1417959" y="59887"/>
                  </a:cubicBezTo>
                  <a:cubicBezTo>
                    <a:pt x="1424740" y="56081"/>
                    <a:pt x="1432451" y="54101"/>
                    <a:pt x="1441091" y="53949"/>
                  </a:cubicBezTo>
                  <a:close/>
                  <a:moveTo>
                    <a:pt x="1072345" y="53949"/>
                  </a:moveTo>
                  <a:cubicBezTo>
                    <a:pt x="1079355" y="53935"/>
                    <a:pt x="1085635" y="55219"/>
                    <a:pt x="1091186" y="57803"/>
                  </a:cubicBezTo>
                  <a:cubicBezTo>
                    <a:pt x="1096737" y="60386"/>
                    <a:pt x="1102044" y="64354"/>
                    <a:pt x="1107107" y="69706"/>
                  </a:cubicBezTo>
                  <a:lnTo>
                    <a:pt x="1108020" y="69706"/>
                  </a:lnTo>
                  <a:lnTo>
                    <a:pt x="1110761" y="57150"/>
                  </a:lnTo>
                  <a:lnTo>
                    <a:pt x="1137028" y="57150"/>
                  </a:lnTo>
                  <a:lnTo>
                    <a:pt x="1137028" y="234286"/>
                  </a:lnTo>
                  <a:lnTo>
                    <a:pt x="1103452" y="234286"/>
                  </a:lnTo>
                  <a:lnTo>
                    <a:pt x="1103452" y="193595"/>
                  </a:lnTo>
                  <a:lnTo>
                    <a:pt x="1104823" y="173037"/>
                  </a:lnTo>
                  <a:cubicBezTo>
                    <a:pt x="1100397" y="177571"/>
                    <a:pt x="1095241" y="181234"/>
                    <a:pt x="1089356" y="184027"/>
                  </a:cubicBezTo>
                  <a:cubicBezTo>
                    <a:pt x="1083472" y="186820"/>
                    <a:pt x="1077344" y="188256"/>
                    <a:pt x="1070973" y="188337"/>
                  </a:cubicBezTo>
                  <a:cubicBezTo>
                    <a:pt x="1054891" y="188162"/>
                    <a:pt x="1042198" y="182232"/>
                    <a:pt x="1032892" y="170547"/>
                  </a:cubicBezTo>
                  <a:cubicBezTo>
                    <a:pt x="1023586" y="158861"/>
                    <a:pt x="1018836" y="142469"/>
                    <a:pt x="1018642" y="121372"/>
                  </a:cubicBezTo>
                  <a:cubicBezTo>
                    <a:pt x="1018792" y="107366"/>
                    <a:pt x="1021384" y="95340"/>
                    <a:pt x="1026417" y="85294"/>
                  </a:cubicBezTo>
                  <a:cubicBezTo>
                    <a:pt x="1031450" y="75248"/>
                    <a:pt x="1038020" y="67526"/>
                    <a:pt x="1046127" y="62130"/>
                  </a:cubicBezTo>
                  <a:cubicBezTo>
                    <a:pt x="1054233" y="56734"/>
                    <a:pt x="1062973" y="54007"/>
                    <a:pt x="1072345" y="53949"/>
                  </a:cubicBezTo>
                  <a:close/>
                  <a:moveTo>
                    <a:pt x="879410" y="53949"/>
                  </a:moveTo>
                  <a:cubicBezTo>
                    <a:pt x="890247" y="53990"/>
                    <a:pt x="900303" y="56649"/>
                    <a:pt x="909578" y="61927"/>
                  </a:cubicBezTo>
                  <a:cubicBezTo>
                    <a:pt x="918852" y="67205"/>
                    <a:pt x="926347" y="74858"/>
                    <a:pt x="932064" y="84888"/>
                  </a:cubicBezTo>
                  <a:cubicBezTo>
                    <a:pt x="937781" y="94917"/>
                    <a:pt x="940723" y="107078"/>
                    <a:pt x="940889" y="121372"/>
                  </a:cubicBezTo>
                  <a:cubicBezTo>
                    <a:pt x="940723" y="135516"/>
                    <a:pt x="937781" y="147570"/>
                    <a:pt x="932064" y="157534"/>
                  </a:cubicBezTo>
                  <a:cubicBezTo>
                    <a:pt x="926347" y="167498"/>
                    <a:pt x="918852" y="175113"/>
                    <a:pt x="909578" y="180376"/>
                  </a:cubicBezTo>
                  <a:cubicBezTo>
                    <a:pt x="900303" y="185640"/>
                    <a:pt x="890247" y="188294"/>
                    <a:pt x="879410" y="188337"/>
                  </a:cubicBezTo>
                  <a:cubicBezTo>
                    <a:pt x="868572" y="188294"/>
                    <a:pt x="858516" y="185640"/>
                    <a:pt x="849242" y="180376"/>
                  </a:cubicBezTo>
                  <a:cubicBezTo>
                    <a:pt x="839968" y="175113"/>
                    <a:pt x="832473" y="167498"/>
                    <a:pt x="826756" y="157534"/>
                  </a:cubicBezTo>
                  <a:cubicBezTo>
                    <a:pt x="821039" y="147570"/>
                    <a:pt x="818097" y="135516"/>
                    <a:pt x="817931" y="121372"/>
                  </a:cubicBezTo>
                  <a:cubicBezTo>
                    <a:pt x="818097" y="107078"/>
                    <a:pt x="821039" y="94917"/>
                    <a:pt x="826756" y="84888"/>
                  </a:cubicBezTo>
                  <a:cubicBezTo>
                    <a:pt x="832473" y="74858"/>
                    <a:pt x="839968" y="67205"/>
                    <a:pt x="849242" y="61927"/>
                  </a:cubicBezTo>
                  <a:cubicBezTo>
                    <a:pt x="858516" y="56649"/>
                    <a:pt x="868572" y="53990"/>
                    <a:pt x="879410" y="53949"/>
                  </a:cubicBezTo>
                  <a:close/>
                  <a:moveTo>
                    <a:pt x="677560" y="53949"/>
                  </a:moveTo>
                  <a:cubicBezTo>
                    <a:pt x="693807" y="53987"/>
                    <a:pt x="706053" y="58764"/>
                    <a:pt x="714297" y="68282"/>
                  </a:cubicBezTo>
                  <a:cubicBezTo>
                    <a:pt x="722541" y="77801"/>
                    <a:pt x="726672" y="91835"/>
                    <a:pt x="726691" y="110385"/>
                  </a:cubicBezTo>
                  <a:lnTo>
                    <a:pt x="726691" y="185137"/>
                  </a:lnTo>
                  <a:lnTo>
                    <a:pt x="699282" y="185137"/>
                  </a:lnTo>
                  <a:lnTo>
                    <a:pt x="696770" y="171439"/>
                  </a:lnTo>
                  <a:lnTo>
                    <a:pt x="696085" y="171439"/>
                  </a:lnTo>
                  <a:cubicBezTo>
                    <a:pt x="690487" y="176339"/>
                    <a:pt x="684474" y="180355"/>
                    <a:pt x="678045" y="183485"/>
                  </a:cubicBezTo>
                  <a:cubicBezTo>
                    <a:pt x="671617" y="186615"/>
                    <a:pt x="664745" y="188233"/>
                    <a:pt x="657429" y="188337"/>
                  </a:cubicBezTo>
                  <a:cubicBezTo>
                    <a:pt x="645853" y="188115"/>
                    <a:pt x="636676" y="184507"/>
                    <a:pt x="629899" y="177514"/>
                  </a:cubicBezTo>
                  <a:cubicBezTo>
                    <a:pt x="623123" y="170521"/>
                    <a:pt x="619658" y="161480"/>
                    <a:pt x="619506" y="150390"/>
                  </a:cubicBezTo>
                  <a:cubicBezTo>
                    <a:pt x="619357" y="136759"/>
                    <a:pt x="625193" y="126130"/>
                    <a:pt x="637015" y="118500"/>
                  </a:cubicBezTo>
                  <a:cubicBezTo>
                    <a:pt x="648837" y="110871"/>
                    <a:pt x="667537" y="105727"/>
                    <a:pt x="693115" y="103070"/>
                  </a:cubicBezTo>
                  <a:cubicBezTo>
                    <a:pt x="692996" y="96645"/>
                    <a:pt x="691290" y="91378"/>
                    <a:pt x="687997" y="87268"/>
                  </a:cubicBezTo>
                  <a:cubicBezTo>
                    <a:pt x="684704" y="83158"/>
                    <a:pt x="679166" y="81033"/>
                    <a:pt x="671383" y="80895"/>
                  </a:cubicBezTo>
                  <a:cubicBezTo>
                    <a:pt x="665455" y="80972"/>
                    <a:pt x="659585" y="82134"/>
                    <a:pt x="653774" y="84381"/>
                  </a:cubicBezTo>
                  <a:cubicBezTo>
                    <a:pt x="647963" y="86629"/>
                    <a:pt x="642098" y="89506"/>
                    <a:pt x="636179" y="93011"/>
                  </a:cubicBezTo>
                  <a:lnTo>
                    <a:pt x="624074" y="70848"/>
                  </a:lnTo>
                  <a:cubicBezTo>
                    <a:pt x="631639" y="66047"/>
                    <a:pt x="639921" y="62061"/>
                    <a:pt x="648921" y="58887"/>
                  </a:cubicBezTo>
                  <a:cubicBezTo>
                    <a:pt x="657920" y="55714"/>
                    <a:pt x="667466" y="54068"/>
                    <a:pt x="677560" y="53949"/>
                  </a:cubicBezTo>
                  <a:close/>
                  <a:moveTo>
                    <a:pt x="167154" y="42948"/>
                  </a:moveTo>
                  <a:lnTo>
                    <a:pt x="167154" y="157962"/>
                  </a:lnTo>
                  <a:lnTo>
                    <a:pt x="177675" y="157962"/>
                  </a:lnTo>
                  <a:cubicBezTo>
                    <a:pt x="193617" y="158115"/>
                    <a:pt x="206101" y="153580"/>
                    <a:pt x="215125" y="144357"/>
                  </a:cubicBezTo>
                  <a:cubicBezTo>
                    <a:pt x="224150" y="135135"/>
                    <a:pt x="228743" y="120310"/>
                    <a:pt x="228905" y="99884"/>
                  </a:cubicBezTo>
                  <a:cubicBezTo>
                    <a:pt x="228743" y="79405"/>
                    <a:pt x="224150" y="64742"/>
                    <a:pt x="215125" y="55896"/>
                  </a:cubicBezTo>
                  <a:cubicBezTo>
                    <a:pt x="206101" y="47049"/>
                    <a:pt x="193617" y="42733"/>
                    <a:pt x="177675" y="42948"/>
                  </a:cubicBezTo>
                  <a:close/>
                  <a:moveTo>
                    <a:pt x="1988739" y="22860"/>
                  </a:moveTo>
                  <a:lnTo>
                    <a:pt x="2016833" y="22860"/>
                  </a:lnTo>
                  <a:lnTo>
                    <a:pt x="2016833" y="57150"/>
                  </a:lnTo>
                  <a:lnTo>
                    <a:pt x="2048380" y="57150"/>
                  </a:lnTo>
                  <a:lnTo>
                    <a:pt x="2048380" y="83639"/>
                  </a:lnTo>
                  <a:lnTo>
                    <a:pt x="2016833" y="83639"/>
                  </a:lnTo>
                  <a:lnTo>
                    <a:pt x="2016833" y="140352"/>
                  </a:lnTo>
                  <a:cubicBezTo>
                    <a:pt x="2016843" y="147651"/>
                    <a:pt x="2018309" y="153063"/>
                    <a:pt x="2021234" y="156589"/>
                  </a:cubicBezTo>
                  <a:cubicBezTo>
                    <a:pt x="2024158" y="160114"/>
                    <a:pt x="2028482" y="161867"/>
                    <a:pt x="2034207" y="161848"/>
                  </a:cubicBezTo>
                  <a:cubicBezTo>
                    <a:pt x="2036316" y="161820"/>
                    <a:pt x="2038498" y="161534"/>
                    <a:pt x="2040750" y="160991"/>
                  </a:cubicBezTo>
                  <a:cubicBezTo>
                    <a:pt x="2043003" y="160448"/>
                    <a:pt x="2045013" y="159819"/>
                    <a:pt x="2046780" y="159104"/>
                  </a:cubicBezTo>
                  <a:lnTo>
                    <a:pt x="2052266" y="183542"/>
                  </a:lnTo>
                  <a:cubicBezTo>
                    <a:pt x="2048842" y="184741"/>
                    <a:pt x="2044889" y="185825"/>
                    <a:pt x="2040407" y="186796"/>
                  </a:cubicBezTo>
                  <a:cubicBezTo>
                    <a:pt x="2035926" y="187766"/>
                    <a:pt x="2030887" y="188280"/>
                    <a:pt x="2025291" y="188337"/>
                  </a:cubicBezTo>
                  <a:cubicBezTo>
                    <a:pt x="2010246" y="188138"/>
                    <a:pt x="1999443" y="183741"/>
                    <a:pt x="1992880" y="175146"/>
                  </a:cubicBezTo>
                  <a:cubicBezTo>
                    <a:pt x="1986317" y="166551"/>
                    <a:pt x="1983110" y="154953"/>
                    <a:pt x="1983257" y="140352"/>
                  </a:cubicBezTo>
                  <a:lnTo>
                    <a:pt x="1983257" y="83639"/>
                  </a:lnTo>
                  <a:lnTo>
                    <a:pt x="1965198" y="83639"/>
                  </a:lnTo>
                  <a:lnTo>
                    <a:pt x="1965198" y="58748"/>
                  </a:lnTo>
                  <a:lnTo>
                    <a:pt x="1984856" y="57150"/>
                  </a:lnTo>
                  <a:close/>
                  <a:moveTo>
                    <a:pt x="133350" y="16002"/>
                  </a:moveTo>
                  <a:lnTo>
                    <a:pt x="179733" y="16002"/>
                  </a:lnTo>
                  <a:cubicBezTo>
                    <a:pt x="205831" y="15924"/>
                    <a:pt x="226235" y="22759"/>
                    <a:pt x="240946" y="36506"/>
                  </a:cubicBezTo>
                  <a:cubicBezTo>
                    <a:pt x="255656" y="50253"/>
                    <a:pt x="263139" y="71379"/>
                    <a:pt x="263395" y="99884"/>
                  </a:cubicBezTo>
                  <a:cubicBezTo>
                    <a:pt x="263101" y="128345"/>
                    <a:pt x="255694" y="149671"/>
                    <a:pt x="241174" y="163861"/>
                  </a:cubicBezTo>
                  <a:cubicBezTo>
                    <a:pt x="226654" y="178051"/>
                    <a:pt x="206784" y="185143"/>
                    <a:pt x="181563" y="185137"/>
                  </a:cubicBezTo>
                  <a:lnTo>
                    <a:pt x="133350" y="185137"/>
                  </a:lnTo>
                  <a:close/>
                  <a:moveTo>
                    <a:pt x="0" y="16002"/>
                  </a:moveTo>
                  <a:lnTo>
                    <a:pt x="33804" y="16002"/>
                  </a:lnTo>
                  <a:lnTo>
                    <a:pt x="33804" y="185137"/>
                  </a:lnTo>
                  <a:lnTo>
                    <a:pt x="0" y="185137"/>
                  </a:lnTo>
                  <a:close/>
                  <a:moveTo>
                    <a:pt x="483032" y="2743"/>
                  </a:moveTo>
                  <a:lnTo>
                    <a:pt x="516379" y="2743"/>
                  </a:lnTo>
                  <a:lnTo>
                    <a:pt x="516379" y="150876"/>
                  </a:lnTo>
                  <a:cubicBezTo>
                    <a:pt x="516465" y="154595"/>
                    <a:pt x="517208" y="157214"/>
                    <a:pt x="518608" y="158734"/>
                  </a:cubicBezTo>
                  <a:cubicBezTo>
                    <a:pt x="520008" y="160253"/>
                    <a:pt x="521551" y="160986"/>
                    <a:pt x="523237" y="160934"/>
                  </a:cubicBezTo>
                  <a:cubicBezTo>
                    <a:pt x="523885" y="160943"/>
                    <a:pt x="524532" y="160924"/>
                    <a:pt x="525180" y="160877"/>
                  </a:cubicBezTo>
                  <a:cubicBezTo>
                    <a:pt x="525828" y="160829"/>
                    <a:pt x="526704" y="160696"/>
                    <a:pt x="527809" y="160477"/>
                  </a:cubicBezTo>
                  <a:lnTo>
                    <a:pt x="531924" y="185366"/>
                  </a:lnTo>
                  <a:cubicBezTo>
                    <a:pt x="529985" y="186189"/>
                    <a:pt x="527576" y="186885"/>
                    <a:pt x="524694" y="187452"/>
                  </a:cubicBezTo>
                  <a:cubicBezTo>
                    <a:pt x="521813" y="188018"/>
                    <a:pt x="518432" y="188314"/>
                    <a:pt x="514552" y="188337"/>
                  </a:cubicBezTo>
                  <a:cubicBezTo>
                    <a:pt x="503046" y="188194"/>
                    <a:pt x="494880" y="184652"/>
                    <a:pt x="490055" y="177711"/>
                  </a:cubicBezTo>
                  <a:cubicBezTo>
                    <a:pt x="485230" y="170770"/>
                    <a:pt x="482889" y="161292"/>
                    <a:pt x="483032" y="149275"/>
                  </a:cubicBezTo>
                  <a:close/>
                  <a:moveTo>
                    <a:pt x="1252409" y="0"/>
                  </a:moveTo>
                  <a:cubicBezTo>
                    <a:pt x="1258234" y="76"/>
                    <a:pt x="1262974" y="1751"/>
                    <a:pt x="1266629" y="5025"/>
                  </a:cubicBezTo>
                  <a:cubicBezTo>
                    <a:pt x="1270284" y="8299"/>
                    <a:pt x="1272169" y="12715"/>
                    <a:pt x="1272283" y="18273"/>
                  </a:cubicBezTo>
                  <a:cubicBezTo>
                    <a:pt x="1272169" y="23632"/>
                    <a:pt x="1270284" y="27991"/>
                    <a:pt x="1266629" y="31350"/>
                  </a:cubicBezTo>
                  <a:cubicBezTo>
                    <a:pt x="1262974" y="34710"/>
                    <a:pt x="1258234" y="36442"/>
                    <a:pt x="1252409" y="36547"/>
                  </a:cubicBezTo>
                  <a:cubicBezTo>
                    <a:pt x="1246474" y="36442"/>
                    <a:pt x="1241668" y="34710"/>
                    <a:pt x="1237989" y="31350"/>
                  </a:cubicBezTo>
                  <a:cubicBezTo>
                    <a:pt x="1234310" y="27991"/>
                    <a:pt x="1232416" y="23632"/>
                    <a:pt x="1232306" y="18273"/>
                  </a:cubicBezTo>
                  <a:cubicBezTo>
                    <a:pt x="1232416" y="12715"/>
                    <a:pt x="1234310" y="8299"/>
                    <a:pt x="1237989" y="5025"/>
                  </a:cubicBezTo>
                  <a:cubicBezTo>
                    <a:pt x="1241668" y="1751"/>
                    <a:pt x="1246474" y="76"/>
                    <a:pt x="1252409" y="0"/>
                  </a:cubicBezTo>
                  <a:close/>
                </a:path>
              </a:pathLst>
            </a:custGeom>
            <a:solidFill>
              <a:srgbClr val="00FFFF"/>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dist"/>
              <a:endParaRPr lang="zh-CN" altLang="en-US" dirty="0">
                <a:solidFill>
                  <a:srgbClr val="00FFFF"/>
                </a:solidFill>
                <a:latin typeface="思源黑体 CN Bold" panose="020B0800000000000000" pitchFamily="34" charset="-122"/>
                <a:ea typeface="思源黑体 CN Bold" panose="020B0800000000000000" pitchFamily="34" charset="-122"/>
                <a:cs typeface="Arial" panose="020B0604020202020204" pitchFamily="34" charset="0"/>
              </a:endParaRPr>
            </a:p>
          </p:txBody>
        </p:sp>
      </p:grpSp>
      <p:pic>
        <p:nvPicPr>
          <p:cNvPr id="23" name="图片 22">
            <a:extLst>
              <a:ext uri="{FF2B5EF4-FFF2-40B4-BE49-F238E27FC236}">
                <a16:creationId xmlns:a16="http://schemas.microsoft.com/office/drawing/2014/main" id="{2079FA9D-2DD3-FE65-F4AD-208DDFEDC7F3}"/>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996265" y="3580734"/>
            <a:ext cx="1830405" cy="1830403"/>
          </a:xfrm>
          <a:prstGeom prst="rect">
            <a:avLst/>
          </a:prstGeom>
          <a:noFill/>
          <a:ln w="38100" cap="sq">
            <a:gradFill>
              <a:gsLst>
                <a:gs pos="0">
                  <a:srgbClr val="00FFFF"/>
                </a:gs>
                <a:gs pos="100000">
                  <a:srgbClr val="00FFFF"/>
                </a:gs>
              </a:gsLst>
              <a:lin ang="5400000" scaled="1"/>
            </a:gradFill>
            <a:miter lim="800000"/>
          </a:ln>
        </p:spPr>
      </p:pic>
      <p:grpSp>
        <p:nvGrpSpPr>
          <p:cNvPr id="165" name="组合 164">
            <a:extLst>
              <a:ext uri="{FF2B5EF4-FFF2-40B4-BE49-F238E27FC236}">
                <a16:creationId xmlns:a16="http://schemas.microsoft.com/office/drawing/2014/main" id="{D88E229C-4EA7-C3C8-C9CB-6BDDB86AD79C}"/>
              </a:ext>
            </a:extLst>
          </p:cNvPr>
          <p:cNvGrpSpPr/>
          <p:nvPr/>
        </p:nvGrpSpPr>
        <p:grpSpPr>
          <a:xfrm>
            <a:off x="2906867" y="3508800"/>
            <a:ext cx="2009205" cy="1986058"/>
            <a:chOff x="2906867" y="3508800"/>
            <a:chExt cx="2009205" cy="1986058"/>
          </a:xfrm>
        </p:grpSpPr>
        <p:cxnSp>
          <p:nvCxnSpPr>
            <p:cNvPr id="35" name="直接连接符 34">
              <a:extLst>
                <a:ext uri="{FF2B5EF4-FFF2-40B4-BE49-F238E27FC236}">
                  <a16:creationId xmlns:a16="http://schemas.microsoft.com/office/drawing/2014/main" id="{D8EFFE7D-35E1-B6FD-F308-FDA9910CDE10}"/>
                </a:ext>
              </a:extLst>
            </p:cNvPr>
            <p:cNvCxnSpPr>
              <a:cxnSpLocks/>
            </p:cNvCxnSpPr>
            <p:nvPr/>
          </p:nvCxnSpPr>
          <p:spPr>
            <a:xfrm flipH="1">
              <a:off x="2906867" y="3508800"/>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36" name="直接连接符 35">
              <a:extLst>
                <a:ext uri="{FF2B5EF4-FFF2-40B4-BE49-F238E27FC236}">
                  <a16:creationId xmlns:a16="http://schemas.microsoft.com/office/drawing/2014/main" id="{0A44515E-6229-5EA1-494A-305745E059F0}"/>
                </a:ext>
              </a:extLst>
            </p:cNvPr>
            <p:cNvCxnSpPr>
              <a:cxnSpLocks/>
            </p:cNvCxnSpPr>
            <p:nvPr/>
          </p:nvCxnSpPr>
          <p:spPr>
            <a:xfrm rot="5400000" flipH="1">
              <a:off x="2821617" y="3594051"/>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nvGrpSpPr>
            <p:cNvPr id="26" name="组合 25">
              <a:extLst>
                <a:ext uri="{FF2B5EF4-FFF2-40B4-BE49-F238E27FC236}">
                  <a16:creationId xmlns:a16="http://schemas.microsoft.com/office/drawing/2014/main" id="{7929581D-0A1C-5730-5E93-DCA57CE5A549}"/>
                </a:ext>
              </a:extLst>
            </p:cNvPr>
            <p:cNvGrpSpPr/>
            <p:nvPr/>
          </p:nvGrpSpPr>
          <p:grpSpPr>
            <a:xfrm flipH="1">
              <a:off x="4745571" y="3508800"/>
              <a:ext cx="170501" cy="170501"/>
              <a:chOff x="2968869" y="10878820"/>
              <a:chExt cx="276484" cy="276484"/>
            </a:xfrm>
          </p:grpSpPr>
          <p:cxnSp>
            <p:nvCxnSpPr>
              <p:cNvPr id="33" name="直接连接符 32">
                <a:extLst>
                  <a:ext uri="{FF2B5EF4-FFF2-40B4-BE49-F238E27FC236}">
                    <a16:creationId xmlns:a16="http://schemas.microsoft.com/office/drawing/2014/main" id="{2B7BEAF4-AFD9-58F5-E104-D814C94C009D}"/>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34" name="直接连接符 33">
                <a:extLst>
                  <a:ext uri="{FF2B5EF4-FFF2-40B4-BE49-F238E27FC236}">
                    <a16:creationId xmlns:a16="http://schemas.microsoft.com/office/drawing/2014/main" id="{AB288D28-C994-2102-24E2-42512382B812}"/>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27" name="组合 26">
              <a:extLst>
                <a:ext uri="{FF2B5EF4-FFF2-40B4-BE49-F238E27FC236}">
                  <a16:creationId xmlns:a16="http://schemas.microsoft.com/office/drawing/2014/main" id="{C0698AD6-08C0-2019-CA6C-CE71AAAA4A66}"/>
                </a:ext>
              </a:extLst>
            </p:cNvPr>
            <p:cNvGrpSpPr/>
            <p:nvPr/>
          </p:nvGrpSpPr>
          <p:grpSpPr>
            <a:xfrm flipH="1" flipV="1">
              <a:off x="4745571" y="5324357"/>
              <a:ext cx="170501" cy="170501"/>
              <a:chOff x="2968869" y="10878820"/>
              <a:chExt cx="276484" cy="276484"/>
            </a:xfrm>
          </p:grpSpPr>
          <p:cxnSp>
            <p:nvCxnSpPr>
              <p:cNvPr id="31" name="直接连接符 30">
                <a:extLst>
                  <a:ext uri="{FF2B5EF4-FFF2-40B4-BE49-F238E27FC236}">
                    <a16:creationId xmlns:a16="http://schemas.microsoft.com/office/drawing/2014/main" id="{F804B119-474E-6A99-8C52-19ADEF7EB913}"/>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32" name="直接连接符 31">
                <a:extLst>
                  <a:ext uri="{FF2B5EF4-FFF2-40B4-BE49-F238E27FC236}">
                    <a16:creationId xmlns:a16="http://schemas.microsoft.com/office/drawing/2014/main" id="{023C898D-0F4D-6BDB-156A-2677124698EE}"/>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28" name="组合 27">
              <a:extLst>
                <a:ext uri="{FF2B5EF4-FFF2-40B4-BE49-F238E27FC236}">
                  <a16:creationId xmlns:a16="http://schemas.microsoft.com/office/drawing/2014/main" id="{0A548BBB-B18B-F259-075C-E8256934F712}"/>
                </a:ext>
              </a:extLst>
            </p:cNvPr>
            <p:cNvGrpSpPr/>
            <p:nvPr/>
          </p:nvGrpSpPr>
          <p:grpSpPr>
            <a:xfrm flipV="1">
              <a:off x="2906867" y="5324357"/>
              <a:ext cx="170501" cy="170501"/>
              <a:chOff x="2968869" y="10878820"/>
              <a:chExt cx="276484" cy="276484"/>
            </a:xfrm>
          </p:grpSpPr>
          <p:cxnSp>
            <p:nvCxnSpPr>
              <p:cNvPr id="29" name="直接连接符 28">
                <a:extLst>
                  <a:ext uri="{FF2B5EF4-FFF2-40B4-BE49-F238E27FC236}">
                    <a16:creationId xmlns:a16="http://schemas.microsoft.com/office/drawing/2014/main" id="{00B864DB-071F-A34E-BAC4-57B5A19F9ED8}"/>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30" name="直接连接符 29">
                <a:extLst>
                  <a:ext uri="{FF2B5EF4-FFF2-40B4-BE49-F238E27FC236}">
                    <a16:creationId xmlns:a16="http://schemas.microsoft.com/office/drawing/2014/main" id="{2D8CE829-B00C-946D-A418-BB45C602261F}"/>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grpSp>
        <p:nvGrpSpPr>
          <p:cNvPr id="37" name="组合 36">
            <a:extLst>
              <a:ext uri="{FF2B5EF4-FFF2-40B4-BE49-F238E27FC236}">
                <a16:creationId xmlns:a16="http://schemas.microsoft.com/office/drawing/2014/main" id="{8308B145-E159-3EDA-CCA5-FC17748BFEBA}"/>
              </a:ext>
            </a:extLst>
          </p:cNvPr>
          <p:cNvGrpSpPr/>
          <p:nvPr/>
        </p:nvGrpSpPr>
        <p:grpSpPr>
          <a:xfrm>
            <a:off x="5687024" y="3513604"/>
            <a:ext cx="2986750" cy="533098"/>
            <a:chOff x="4966041" y="1707044"/>
            <a:chExt cx="3859333" cy="688843"/>
          </a:xfrm>
          <a:solidFill>
            <a:srgbClr val="00FFFF"/>
          </a:solidFill>
        </p:grpSpPr>
        <p:sp>
          <p:nvSpPr>
            <p:cNvPr id="38" name="文本框 37">
              <a:extLst>
                <a:ext uri="{FF2B5EF4-FFF2-40B4-BE49-F238E27FC236}">
                  <a16:creationId xmlns:a16="http://schemas.microsoft.com/office/drawing/2014/main" id="{8568D9EB-6127-7509-03EE-0D8361AB85D4}"/>
                </a:ext>
              </a:extLst>
            </p:cNvPr>
            <p:cNvSpPr txBox="1"/>
            <p:nvPr/>
          </p:nvSpPr>
          <p:spPr>
            <a:xfrm>
              <a:off x="4966041" y="1707044"/>
              <a:ext cx="3859333" cy="460282"/>
            </a:xfrm>
            <a:custGeom>
              <a:avLst/>
              <a:gdLst/>
              <a:ahLst/>
              <a:cxnLst/>
              <a:rect l="l" t="t" r="r" b="b"/>
              <a:pathLst>
                <a:path w="4100636" h="489061">
                  <a:moveTo>
                    <a:pt x="3611746" y="453228"/>
                  </a:moveTo>
                  <a:cubicBezTo>
                    <a:pt x="3618120" y="455632"/>
                    <a:pt x="3624758" y="458385"/>
                    <a:pt x="3631660" y="461486"/>
                  </a:cubicBezTo>
                  <a:cubicBezTo>
                    <a:pt x="3638563" y="464587"/>
                    <a:pt x="3645134" y="467728"/>
                    <a:pt x="3651373" y="470910"/>
                  </a:cubicBezTo>
                  <a:cubicBezTo>
                    <a:pt x="3657612" y="474092"/>
                    <a:pt x="3662923" y="477005"/>
                    <a:pt x="3667306" y="479650"/>
                  </a:cubicBezTo>
                  <a:lnTo>
                    <a:pt x="3660791" y="485623"/>
                  </a:lnTo>
                  <a:cubicBezTo>
                    <a:pt x="3656530" y="482915"/>
                    <a:pt x="3651318" y="479925"/>
                    <a:pt x="3645153" y="476654"/>
                  </a:cubicBezTo>
                  <a:cubicBezTo>
                    <a:pt x="3638989" y="473383"/>
                    <a:pt x="3632462" y="470153"/>
                    <a:pt x="3625574" y="466962"/>
                  </a:cubicBezTo>
                  <a:cubicBezTo>
                    <a:pt x="3618686" y="463772"/>
                    <a:pt x="3612026" y="460943"/>
                    <a:pt x="3605593" y="458476"/>
                  </a:cubicBezTo>
                  <a:close/>
                  <a:moveTo>
                    <a:pt x="3807361" y="451237"/>
                  </a:moveTo>
                  <a:cubicBezTo>
                    <a:pt x="3815273" y="453763"/>
                    <a:pt x="3823540" y="456654"/>
                    <a:pt x="3832162" y="459911"/>
                  </a:cubicBezTo>
                  <a:cubicBezTo>
                    <a:pt x="3840784" y="463167"/>
                    <a:pt x="3848984" y="466474"/>
                    <a:pt x="3856761" y="469831"/>
                  </a:cubicBezTo>
                  <a:cubicBezTo>
                    <a:pt x="3864538" y="473188"/>
                    <a:pt x="3871116" y="476280"/>
                    <a:pt x="3876494" y="479108"/>
                  </a:cubicBezTo>
                  <a:lnTo>
                    <a:pt x="3871608" y="486889"/>
                  </a:lnTo>
                  <a:cubicBezTo>
                    <a:pt x="3866348" y="483996"/>
                    <a:pt x="3859855" y="480794"/>
                    <a:pt x="3852129" y="477284"/>
                  </a:cubicBezTo>
                  <a:cubicBezTo>
                    <a:pt x="3844403" y="473774"/>
                    <a:pt x="3836235" y="470304"/>
                    <a:pt x="3827624" y="466875"/>
                  </a:cubicBezTo>
                  <a:cubicBezTo>
                    <a:pt x="3819013" y="463445"/>
                    <a:pt x="3810751" y="460405"/>
                    <a:pt x="3802837" y="457752"/>
                  </a:cubicBezTo>
                  <a:close/>
                  <a:moveTo>
                    <a:pt x="286169" y="438399"/>
                  </a:moveTo>
                  <a:lnTo>
                    <a:pt x="357654" y="438399"/>
                  </a:lnTo>
                  <a:lnTo>
                    <a:pt x="357654" y="446521"/>
                  </a:lnTo>
                  <a:lnTo>
                    <a:pt x="286169" y="446521"/>
                  </a:lnTo>
                  <a:close/>
                  <a:moveTo>
                    <a:pt x="4019559" y="436753"/>
                  </a:moveTo>
                  <a:lnTo>
                    <a:pt x="4027703" y="438744"/>
                  </a:lnTo>
                  <a:cubicBezTo>
                    <a:pt x="4024464" y="445643"/>
                    <a:pt x="4020717" y="452349"/>
                    <a:pt x="4016460" y="458864"/>
                  </a:cubicBezTo>
                  <a:cubicBezTo>
                    <a:pt x="4012204" y="465378"/>
                    <a:pt x="4007868" y="471043"/>
                    <a:pt x="4003452" y="475860"/>
                  </a:cubicBezTo>
                  <a:cubicBezTo>
                    <a:pt x="4002642" y="475267"/>
                    <a:pt x="4001503" y="474505"/>
                    <a:pt x="4000036" y="473574"/>
                  </a:cubicBezTo>
                  <a:cubicBezTo>
                    <a:pt x="3998570" y="472642"/>
                    <a:pt x="3997296" y="471835"/>
                    <a:pt x="3996214" y="471152"/>
                  </a:cubicBezTo>
                  <a:cubicBezTo>
                    <a:pt x="4000794" y="466539"/>
                    <a:pt x="4005115" y="461236"/>
                    <a:pt x="4009176" y="455243"/>
                  </a:cubicBezTo>
                  <a:cubicBezTo>
                    <a:pt x="4013236" y="449249"/>
                    <a:pt x="4016698" y="443086"/>
                    <a:pt x="4019559" y="436753"/>
                  </a:cubicBezTo>
                  <a:close/>
                  <a:moveTo>
                    <a:pt x="2038455" y="436567"/>
                  </a:moveTo>
                  <a:cubicBezTo>
                    <a:pt x="2043096" y="441541"/>
                    <a:pt x="2048608" y="446074"/>
                    <a:pt x="2054991" y="450166"/>
                  </a:cubicBezTo>
                  <a:cubicBezTo>
                    <a:pt x="2061374" y="454258"/>
                    <a:pt x="2068470" y="457932"/>
                    <a:pt x="2076278" y="461186"/>
                  </a:cubicBezTo>
                  <a:cubicBezTo>
                    <a:pt x="2084196" y="457932"/>
                    <a:pt x="2091480" y="454258"/>
                    <a:pt x="2098131" y="450166"/>
                  </a:cubicBezTo>
                  <a:cubicBezTo>
                    <a:pt x="2104782" y="446074"/>
                    <a:pt x="2110528" y="441541"/>
                    <a:pt x="2115369" y="436567"/>
                  </a:cubicBezTo>
                  <a:close/>
                  <a:moveTo>
                    <a:pt x="4078014" y="435667"/>
                  </a:moveTo>
                  <a:cubicBezTo>
                    <a:pt x="4082214" y="441483"/>
                    <a:pt x="4086392" y="447593"/>
                    <a:pt x="4090547" y="453998"/>
                  </a:cubicBezTo>
                  <a:cubicBezTo>
                    <a:pt x="4094702" y="460402"/>
                    <a:pt x="4098065" y="465879"/>
                    <a:pt x="4100636" y="470428"/>
                  </a:cubicBezTo>
                  <a:lnTo>
                    <a:pt x="4092673" y="474230"/>
                  </a:lnTo>
                  <a:cubicBezTo>
                    <a:pt x="4090192" y="469576"/>
                    <a:pt x="4086920" y="463948"/>
                    <a:pt x="4082855" y="457347"/>
                  </a:cubicBezTo>
                  <a:cubicBezTo>
                    <a:pt x="4078791" y="450746"/>
                    <a:pt x="4074704" y="444485"/>
                    <a:pt x="4070594" y="438563"/>
                  </a:cubicBezTo>
                  <a:close/>
                  <a:moveTo>
                    <a:pt x="3797046" y="421195"/>
                  </a:moveTo>
                  <a:lnTo>
                    <a:pt x="3805914" y="421195"/>
                  </a:lnTo>
                  <a:cubicBezTo>
                    <a:pt x="3804117" y="434059"/>
                    <a:pt x="3800511" y="444949"/>
                    <a:pt x="3795095" y="453865"/>
                  </a:cubicBezTo>
                  <a:cubicBezTo>
                    <a:pt x="3789680" y="462781"/>
                    <a:pt x="3781287" y="469997"/>
                    <a:pt x="3769920" y="475515"/>
                  </a:cubicBezTo>
                  <a:cubicBezTo>
                    <a:pt x="3758552" y="481032"/>
                    <a:pt x="3743042" y="485125"/>
                    <a:pt x="3723389" y="487794"/>
                  </a:cubicBezTo>
                  <a:cubicBezTo>
                    <a:pt x="3723004" y="486739"/>
                    <a:pt x="3722461" y="485547"/>
                    <a:pt x="3721760" y="484220"/>
                  </a:cubicBezTo>
                  <a:cubicBezTo>
                    <a:pt x="3721059" y="482893"/>
                    <a:pt x="3720335" y="481792"/>
                    <a:pt x="3719588" y="480917"/>
                  </a:cubicBezTo>
                  <a:cubicBezTo>
                    <a:pt x="3738454" y="478367"/>
                    <a:pt x="3753246" y="474600"/>
                    <a:pt x="3763961" y="469616"/>
                  </a:cubicBezTo>
                  <a:cubicBezTo>
                    <a:pt x="3774676" y="464633"/>
                    <a:pt x="3782496" y="458171"/>
                    <a:pt x="3787421" y="450232"/>
                  </a:cubicBezTo>
                  <a:cubicBezTo>
                    <a:pt x="3792345" y="442292"/>
                    <a:pt x="3795553" y="432614"/>
                    <a:pt x="3797046" y="421195"/>
                  </a:cubicBezTo>
                  <a:close/>
                  <a:moveTo>
                    <a:pt x="3969067" y="421195"/>
                  </a:moveTo>
                  <a:lnTo>
                    <a:pt x="3976125" y="426252"/>
                  </a:lnTo>
                  <a:cubicBezTo>
                    <a:pt x="3971959" y="435987"/>
                    <a:pt x="3967397" y="446073"/>
                    <a:pt x="3962439" y="456508"/>
                  </a:cubicBezTo>
                  <a:cubicBezTo>
                    <a:pt x="3957481" y="466943"/>
                    <a:pt x="3952693" y="476345"/>
                    <a:pt x="3948074" y="484715"/>
                  </a:cubicBezTo>
                  <a:lnTo>
                    <a:pt x="3940473" y="479662"/>
                  </a:lnTo>
                  <a:cubicBezTo>
                    <a:pt x="3943293" y="474923"/>
                    <a:pt x="3946381" y="469293"/>
                    <a:pt x="3949736" y="462771"/>
                  </a:cubicBezTo>
                  <a:cubicBezTo>
                    <a:pt x="3953092" y="456249"/>
                    <a:pt x="3956448" y="449386"/>
                    <a:pt x="3959804" y="442181"/>
                  </a:cubicBezTo>
                  <a:cubicBezTo>
                    <a:pt x="3963160" y="434977"/>
                    <a:pt x="3966248" y="427982"/>
                    <a:pt x="3969067" y="421195"/>
                  </a:cubicBezTo>
                  <a:close/>
                  <a:moveTo>
                    <a:pt x="699706" y="420110"/>
                  </a:moveTo>
                  <a:lnTo>
                    <a:pt x="705860" y="425901"/>
                  </a:lnTo>
                  <a:cubicBezTo>
                    <a:pt x="700932" y="435651"/>
                    <a:pt x="695495" y="445831"/>
                    <a:pt x="689549" y="456440"/>
                  </a:cubicBezTo>
                  <a:cubicBezTo>
                    <a:pt x="683603" y="467050"/>
                    <a:pt x="677940" y="476596"/>
                    <a:pt x="672560" y="485080"/>
                  </a:cubicBezTo>
                  <a:lnTo>
                    <a:pt x="665140" y="479108"/>
                  </a:lnTo>
                  <a:cubicBezTo>
                    <a:pt x="670291" y="471752"/>
                    <a:pt x="676006" y="462710"/>
                    <a:pt x="682288" y="451984"/>
                  </a:cubicBezTo>
                  <a:cubicBezTo>
                    <a:pt x="688569" y="441257"/>
                    <a:pt x="694375" y="430633"/>
                    <a:pt x="699706" y="420110"/>
                  </a:cubicBezTo>
                  <a:close/>
                  <a:moveTo>
                    <a:pt x="3091976" y="415947"/>
                  </a:moveTo>
                  <a:lnTo>
                    <a:pt x="3091976" y="448885"/>
                  </a:lnTo>
                  <a:cubicBezTo>
                    <a:pt x="3097606" y="447984"/>
                    <a:pt x="3103495" y="447026"/>
                    <a:pt x="3109644" y="446012"/>
                  </a:cubicBezTo>
                  <a:cubicBezTo>
                    <a:pt x="3115794" y="444997"/>
                    <a:pt x="3122090" y="443904"/>
                    <a:pt x="3128534" y="442732"/>
                  </a:cubicBezTo>
                  <a:lnTo>
                    <a:pt x="3128534" y="415947"/>
                  </a:lnTo>
                  <a:close/>
                  <a:moveTo>
                    <a:pt x="3597811" y="408165"/>
                  </a:moveTo>
                  <a:lnTo>
                    <a:pt x="3606679" y="408165"/>
                  </a:lnTo>
                  <a:lnTo>
                    <a:pt x="3606679" y="425901"/>
                  </a:lnTo>
                  <a:cubicBezTo>
                    <a:pt x="3606973" y="432261"/>
                    <a:pt x="3605802" y="439066"/>
                    <a:pt x="3603167" y="446317"/>
                  </a:cubicBezTo>
                  <a:cubicBezTo>
                    <a:pt x="3600532" y="453569"/>
                    <a:pt x="3594669" y="460750"/>
                    <a:pt x="3585579" y="467860"/>
                  </a:cubicBezTo>
                  <a:cubicBezTo>
                    <a:pt x="3576488" y="474971"/>
                    <a:pt x="3562408" y="481495"/>
                    <a:pt x="3543338" y="487432"/>
                  </a:cubicBezTo>
                  <a:cubicBezTo>
                    <a:pt x="3542659" y="486380"/>
                    <a:pt x="3541800" y="485181"/>
                    <a:pt x="3540759" y="483835"/>
                  </a:cubicBezTo>
                  <a:cubicBezTo>
                    <a:pt x="3539718" y="482489"/>
                    <a:pt x="3538768" y="481336"/>
                    <a:pt x="3537908" y="480374"/>
                  </a:cubicBezTo>
                  <a:cubicBezTo>
                    <a:pt x="3556253" y="475101"/>
                    <a:pt x="3569714" y="469279"/>
                    <a:pt x="3578293" y="462907"/>
                  </a:cubicBezTo>
                  <a:cubicBezTo>
                    <a:pt x="3586871" y="456535"/>
                    <a:pt x="3592343" y="450122"/>
                    <a:pt x="3594708" y="443670"/>
                  </a:cubicBezTo>
                  <a:cubicBezTo>
                    <a:pt x="3597073" y="437217"/>
                    <a:pt x="3598107" y="431234"/>
                    <a:pt x="3597811" y="425720"/>
                  </a:cubicBezTo>
                  <a:close/>
                  <a:moveTo>
                    <a:pt x="3743658" y="407441"/>
                  </a:moveTo>
                  <a:lnTo>
                    <a:pt x="3856406" y="407441"/>
                  </a:lnTo>
                  <a:lnTo>
                    <a:pt x="3856406" y="457029"/>
                  </a:lnTo>
                  <a:lnTo>
                    <a:pt x="3847538" y="457029"/>
                  </a:lnTo>
                  <a:lnTo>
                    <a:pt x="3847538" y="415585"/>
                  </a:lnTo>
                  <a:lnTo>
                    <a:pt x="3752164" y="415585"/>
                  </a:lnTo>
                  <a:lnTo>
                    <a:pt x="3752164" y="457933"/>
                  </a:lnTo>
                  <a:lnTo>
                    <a:pt x="3743658" y="457933"/>
                  </a:lnTo>
                  <a:close/>
                  <a:moveTo>
                    <a:pt x="1445476" y="405264"/>
                  </a:moveTo>
                  <a:lnTo>
                    <a:pt x="1451810" y="411601"/>
                  </a:lnTo>
                  <a:cubicBezTo>
                    <a:pt x="1447625" y="412775"/>
                    <a:pt x="1443010" y="413869"/>
                    <a:pt x="1437965" y="414883"/>
                  </a:cubicBezTo>
                  <a:cubicBezTo>
                    <a:pt x="1432921" y="415898"/>
                    <a:pt x="1427582" y="416856"/>
                    <a:pt x="1421949" y="417757"/>
                  </a:cubicBezTo>
                  <a:lnTo>
                    <a:pt x="1421949" y="436228"/>
                  </a:lnTo>
                  <a:lnTo>
                    <a:pt x="1476061" y="436228"/>
                  </a:lnTo>
                  <a:lnTo>
                    <a:pt x="1476061" y="443806"/>
                  </a:lnTo>
                  <a:lnTo>
                    <a:pt x="1431903" y="443806"/>
                  </a:lnTo>
                  <a:cubicBezTo>
                    <a:pt x="1441279" y="449477"/>
                    <a:pt x="1450532" y="455373"/>
                    <a:pt x="1459660" y="461496"/>
                  </a:cubicBezTo>
                  <a:cubicBezTo>
                    <a:pt x="1468788" y="467619"/>
                    <a:pt x="1476366" y="473064"/>
                    <a:pt x="1482395" y="477829"/>
                  </a:cubicBezTo>
                  <a:lnTo>
                    <a:pt x="1476604" y="483983"/>
                  </a:lnTo>
                  <a:cubicBezTo>
                    <a:pt x="1470334" y="478712"/>
                    <a:pt x="1462197" y="472649"/>
                    <a:pt x="1452195" y="465795"/>
                  </a:cubicBezTo>
                  <a:cubicBezTo>
                    <a:pt x="1442192" y="458940"/>
                    <a:pt x="1432110" y="452515"/>
                    <a:pt x="1421949" y="446521"/>
                  </a:cubicBezTo>
                  <a:lnTo>
                    <a:pt x="1421949" y="487602"/>
                  </a:lnTo>
                  <a:lnTo>
                    <a:pt x="1413443" y="487602"/>
                  </a:lnTo>
                  <a:lnTo>
                    <a:pt x="1413443" y="447245"/>
                  </a:lnTo>
                  <a:cubicBezTo>
                    <a:pt x="1405307" y="455592"/>
                    <a:pt x="1395700" y="463148"/>
                    <a:pt x="1384623" y="469912"/>
                  </a:cubicBezTo>
                  <a:cubicBezTo>
                    <a:pt x="1373546" y="476676"/>
                    <a:pt x="1362582" y="481969"/>
                    <a:pt x="1351731" y="485792"/>
                  </a:cubicBezTo>
                  <a:cubicBezTo>
                    <a:pt x="1350969" y="484672"/>
                    <a:pt x="1350049" y="483474"/>
                    <a:pt x="1348971" y="482195"/>
                  </a:cubicBezTo>
                  <a:cubicBezTo>
                    <a:pt x="1347893" y="480917"/>
                    <a:pt x="1346882" y="479764"/>
                    <a:pt x="1345940" y="478734"/>
                  </a:cubicBezTo>
                  <a:cubicBezTo>
                    <a:pt x="1356704" y="475447"/>
                    <a:pt x="1367525" y="470711"/>
                    <a:pt x="1378402" y="464528"/>
                  </a:cubicBezTo>
                  <a:cubicBezTo>
                    <a:pt x="1389279" y="458344"/>
                    <a:pt x="1398607" y="451437"/>
                    <a:pt x="1406385" y="443806"/>
                  </a:cubicBezTo>
                  <a:lnTo>
                    <a:pt x="1360599" y="443806"/>
                  </a:lnTo>
                  <a:lnTo>
                    <a:pt x="1360599" y="436228"/>
                  </a:lnTo>
                  <a:lnTo>
                    <a:pt x="1413443" y="436228"/>
                  </a:lnTo>
                  <a:lnTo>
                    <a:pt x="1413443" y="419024"/>
                  </a:lnTo>
                  <a:cubicBezTo>
                    <a:pt x="1407724" y="419665"/>
                    <a:pt x="1402015" y="420283"/>
                    <a:pt x="1396319" y="420879"/>
                  </a:cubicBezTo>
                  <a:cubicBezTo>
                    <a:pt x="1390622" y="421474"/>
                    <a:pt x="1385049" y="422002"/>
                    <a:pt x="1379601" y="422462"/>
                  </a:cubicBezTo>
                  <a:cubicBezTo>
                    <a:pt x="1379416" y="421512"/>
                    <a:pt x="1379107" y="420426"/>
                    <a:pt x="1378673" y="419205"/>
                  </a:cubicBezTo>
                  <a:cubicBezTo>
                    <a:pt x="1378240" y="417983"/>
                    <a:pt x="1377704" y="416897"/>
                    <a:pt x="1377067" y="415947"/>
                  </a:cubicBezTo>
                  <a:cubicBezTo>
                    <a:pt x="1385258" y="415158"/>
                    <a:pt x="1393610" y="414221"/>
                    <a:pt x="1402122" y="413137"/>
                  </a:cubicBezTo>
                  <a:cubicBezTo>
                    <a:pt x="1410635" y="412053"/>
                    <a:pt x="1418665" y="410848"/>
                    <a:pt x="1426212" y="409522"/>
                  </a:cubicBezTo>
                  <a:cubicBezTo>
                    <a:pt x="1433759" y="408197"/>
                    <a:pt x="1440181" y="406777"/>
                    <a:pt x="1445476" y="405264"/>
                  </a:cubicBezTo>
                  <a:close/>
                  <a:moveTo>
                    <a:pt x="2720348" y="399829"/>
                  </a:moveTo>
                  <a:lnTo>
                    <a:pt x="2720348" y="440571"/>
                  </a:lnTo>
                  <a:lnTo>
                    <a:pt x="2755660" y="440571"/>
                  </a:lnTo>
                  <a:lnTo>
                    <a:pt x="2755660" y="399829"/>
                  </a:lnTo>
                  <a:close/>
                  <a:moveTo>
                    <a:pt x="4019378" y="397838"/>
                  </a:moveTo>
                  <a:lnTo>
                    <a:pt x="4019378" y="417406"/>
                  </a:lnTo>
                  <a:lnTo>
                    <a:pt x="4082358" y="417406"/>
                  </a:lnTo>
                  <a:lnTo>
                    <a:pt x="4082358" y="397838"/>
                  </a:lnTo>
                  <a:close/>
                  <a:moveTo>
                    <a:pt x="243278" y="397307"/>
                  </a:moveTo>
                  <a:lnTo>
                    <a:pt x="243278" y="456124"/>
                  </a:lnTo>
                  <a:lnTo>
                    <a:pt x="269338" y="456124"/>
                  </a:lnTo>
                  <a:lnTo>
                    <a:pt x="269338" y="397307"/>
                  </a:lnTo>
                  <a:close/>
                  <a:moveTo>
                    <a:pt x="2033568" y="392952"/>
                  </a:moveTo>
                  <a:lnTo>
                    <a:pt x="2033568" y="408177"/>
                  </a:lnTo>
                  <a:lnTo>
                    <a:pt x="2123513" y="408177"/>
                  </a:lnTo>
                  <a:lnTo>
                    <a:pt x="2123513" y="392952"/>
                  </a:lnTo>
                  <a:close/>
                  <a:moveTo>
                    <a:pt x="2712407" y="392070"/>
                  </a:moveTo>
                  <a:lnTo>
                    <a:pt x="2763782" y="392070"/>
                  </a:lnTo>
                  <a:lnTo>
                    <a:pt x="2763782" y="448511"/>
                  </a:lnTo>
                  <a:lnTo>
                    <a:pt x="2720348" y="448511"/>
                  </a:lnTo>
                  <a:lnTo>
                    <a:pt x="2720348" y="461546"/>
                  </a:lnTo>
                  <a:lnTo>
                    <a:pt x="2712407" y="461546"/>
                  </a:lnTo>
                  <a:close/>
                  <a:moveTo>
                    <a:pt x="3396472" y="391697"/>
                  </a:moveTo>
                  <a:lnTo>
                    <a:pt x="3404978" y="391697"/>
                  </a:lnTo>
                  <a:lnTo>
                    <a:pt x="3404978" y="467706"/>
                  </a:lnTo>
                  <a:cubicBezTo>
                    <a:pt x="3404902" y="470187"/>
                    <a:pt x="3405370" y="471876"/>
                    <a:pt x="3406380" y="472773"/>
                  </a:cubicBezTo>
                  <a:cubicBezTo>
                    <a:pt x="3407391" y="473671"/>
                    <a:pt x="3409397" y="474093"/>
                    <a:pt x="3412398" y="474040"/>
                  </a:cubicBezTo>
                  <a:lnTo>
                    <a:pt x="3434658" y="474040"/>
                  </a:lnTo>
                  <a:cubicBezTo>
                    <a:pt x="3436618" y="474135"/>
                    <a:pt x="3438106" y="473483"/>
                    <a:pt x="3439122" y="472083"/>
                  </a:cubicBezTo>
                  <a:cubicBezTo>
                    <a:pt x="3440137" y="470683"/>
                    <a:pt x="3440861" y="467966"/>
                    <a:pt x="3441293" y="463932"/>
                  </a:cubicBezTo>
                  <a:cubicBezTo>
                    <a:pt x="3441726" y="459898"/>
                    <a:pt x="3442047" y="453978"/>
                    <a:pt x="3442259" y="446170"/>
                  </a:cubicBezTo>
                  <a:cubicBezTo>
                    <a:pt x="3443307" y="446996"/>
                    <a:pt x="3444558" y="447742"/>
                    <a:pt x="3446014" y="448410"/>
                  </a:cubicBezTo>
                  <a:cubicBezTo>
                    <a:pt x="3447469" y="449077"/>
                    <a:pt x="3448811" y="449597"/>
                    <a:pt x="3450040" y="449971"/>
                  </a:cubicBezTo>
                  <a:cubicBezTo>
                    <a:pt x="3449750" y="462397"/>
                    <a:pt x="3448612" y="470933"/>
                    <a:pt x="3446625" y="475578"/>
                  </a:cubicBezTo>
                  <a:cubicBezTo>
                    <a:pt x="3444638" y="480224"/>
                    <a:pt x="3440830" y="482425"/>
                    <a:pt x="3435201" y="482184"/>
                  </a:cubicBezTo>
                  <a:lnTo>
                    <a:pt x="3411674" y="482184"/>
                  </a:lnTo>
                  <a:cubicBezTo>
                    <a:pt x="3405894" y="482305"/>
                    <a:pt x="3401890" y="481340"/>
                    <a:pt x="3399662" y="479288"/>
                  </a:cubicBezTo>
                  <a:cubicBezTo>
                    <a:pt x="3397433" y="477237"/>
                    <a:pt x="3396370" y="473377"/>
                    <a:pt x="3396472" y="467706"/>
                  </a:cubicBezTo>
                  <a:close/>
                  <a:moveTo>
                    <a:pt x="2641646" y="380838"/>
                  </a:moveTo>
                  <a:lnTo>
                    <a:pt x="2679809" y="380838"/>
                  </a:lnTo>
                  <a:lnTo>
                    <a:pt x="2679809" y="461184"/>
                  </a:lnTo>
                  <a:lnTo>
                    <a:pt x="2700621" y="447075"/>
                  </a:lnTo>
                  <a:cubicBezTo>
                    <a:pt x="2700915" y="448304"/>
                    <a:pt x="2701323" y="449601"/>
                    <a:pt x="2701843" y="450966"/>
                  </a:cubicBezTo>
                  <a:cubicBezTo>
                    <a:pt x="2702363" y="452331"/>
                    <a:pt x="2702861" y="453447"/>
                    <a:pt x="2703336" y="454314"/>
                  </a:cubicBezTo>
                  <a:cubicBezTo>
                    <a:pt x="2693716" y="461201"/>
                    <a:pt x="2686468" y="466429"/>
                    <a:pt x="2681592" y="469998"/>
                  </a:cubicBezTo>
                  <a:cubicBezTo>
                    <a:pt x="2676715" y="473568"/>
                    <a:pt x="2673326" y="476141"/>
                    <a:pt x="2671424" y="477720"/>
                  </a:cubicBezTo>
                  <a:cubicBezTo>
                    <a:pt x="2669522" y="479298"/>
                    <a:pt x="2668223" y="480545"/>
                    <a:pt x="2667526" y="481460"/>
                  </a:cubicBezTo>
                  <a:cubicBezTo>
                    <a:pt x="2667013" y="480487"/>
                    <a:pt x="2666228" y="479356"/>
                    <a:pt x="2665173" y="478067"/>
                  </a:cubicBezTo>
                  <a:cubicBezTo>
                    <a:pt x="2664117" y="476777"/>
                    <a:pt x="2663152" y="475737"/>
                    <a:pt x="2662277" y="474945"/>
                  </a:cubicBezTo>
                  <a:cubicBezTo>
                    <a:pt x="2664008" y="473833"/>
                    <a:pt x="2665931" y="471850"/>
                    <a:pt x="2668046" y="468995"/>
                  </a:cubicBezTo>
                  <a:cubicBezTo>
                    <a:pt x="2670161" y="466141"/>
                    <a:pt x="2671315" y="462575"/>
                    <a:pt x="2671507" y="458295"/>
                  </a:cubicBezTo>
                  <a:lnTo>
                    <a:pt x="2671507" y="389344"/>
                  </a:lnTo>
                  <a:lnTo>
                    <a:pt x="2641646" y="389344"/>
                  </a:lnTo>
                  <a:close/>
                  <a:moveTo>
                    <a:pt x="1830046" y="380646"/>
                  </a:moveTo>
                  <a:lnTo>
                    <a:pt x="1830046" y="428084"/>
                  </a:lnTo>
                  <a:lnTo>
                    <a:pt x="1881104" y="428084"/>
                  </a:lnTo>
                  <a:lnTo>
                    <a:pt x="1881104" y="380646"/>
                  </a:lnTo>
                  <a:close/>
                  <a:moveTo>
                    <a:pt x="3091976" y="377942"/>
                  </a:moveTo>
                  <a:lnTo>
                    <a:pt x="3091976" y="407984"/>
                  </a:lnTo>
                  <a:lnTo>
                    <a:pt x="3128534" y="407984"/>
                  </a:lnTo>
                  <a:lnTo>
                    <a:pt x="3128534" y="377942"/>
                  </a:lnTo>
                  <a:close/>
                  <a:moveTo>
                    <a:pt x="2430523" y="377219"/>
                  </a:moveTo>
                  <a:lnTo>
                    <a:pt x="2469070" y="377219"/>
                  </a:lnTo>
                  <a:lnTo>
                    <a:pt x="2469070" y="385181"/>
                  </a:lnTo>
                  <a:lnTo>
                    <a:pt x="2453144" y="385181"/>
                  </a:lnTo>
                  <a:lnTo>
                    <a:pt x="2453144" y="413956"/>
                  </a:lnTo>
                  <a:lnTo>
                    <a:pt x="2474318" y="413956"/>
                  </a:lnTo>
                  <a:lnTo>
                    <a:pt x="2474318" y="421919"/>
                  </a:lnTo>
                  <a:lnTo>
                    <a:pt x="2453144" y="421919"/>
                  </a:lnTo>
                  <a:lnTo>
                    <a:pt x="2453144" y="466448"/>
                  </a:lnTo>
                  <a:lnTo>
                    <a:pt x="2472871" y="454140"/>
                  </a:lnTo>
                  <a:cubicBezTo>
                    <a:pt x="2473244" y="455199"/>
                    <a:pt x="2473674" y="456383"/>
                    <a:pt x="2474160" y="457692"/>
                  </a:cubicBezTo>
                  <a:cubicBezTo>
                    <a:pt x="2474647" y="459000"/>
                    <a:pt x="2475122" y="460049"/>
                    <a:pt x="2475585" y="460837"/>
                  </a:cubicBezTo>
                  <a:cubicBezTo>
                    <a:pt x="2466550" y="466832"/>
                    <a:pt x="2459727" y="471389"/>
                    <a:pt x="2455115" y="474508"/>
                  </a:cubicBezTo>
                  <a:cubicBezTo>
                    <a:pt x="2450504" y="477627"/>
                    <a:pt x="2447300" y="479890"/>
                    <a:pt x="2445503" y="481299"/>
                  </a:cubicBezTo>
                  <a:cubicBezTo>
                    <a:pt x="2443707" y="482707"/>
                    <a:pt x="2442514" y="483844"/>
                    <a:pt x="2441924" y="484709"/>
                  </a:cubicBezTo>
                  <a:lnTo>
                    <a:pt x="2441924" y="483987"/>
                  </a:lnTo>
                  <a:cubicBezTo>
                    <a:pt x="2441773" y="484318"/>
                    <a:pt x="2441713" y="484559"/>
                    <a:pt x="2441743" y="484709"/>
                  </a:cubicBezTo>
                  <a:cubicBezTo>
                    <a:pt x="2441245" y="483754"/>
                    <a:pt x="2440522" y="482687"/>
                    <a:pt x="2439571" y="481506"/>
                  </a:cubicBezTo>
                  <a:cubicBezTo>
                    <a:pt x="2438621" y="480326"/>
                    <a:pt x="2437716" y="479348"/>
                    <a:pt x="2436857" y="478574"/>
                  </a:cubicBezTo>
                  <a:cubicBezTo>
                    <a:pt x="2438399" y="477481"/>
                    <a:pt x="2440156" y="475596"/>
                    <a:pt x="2442128" y="472919"/>
                  </a:cubicBezTo>
                  <a:cubicBezTo>
                    <a:pt x="2444100" y="470242"/>
                    <a:pt x="2445178" y="466818"/>
                    <a:pt x="2445362" y="462647"/>
                  </a:cubicBezTo>
                  <a:lnTo>
                    <a:pt x="2445362" y="421919"/>
                  </a:lnTo>
                  <a:lnTo>
                    <a:pt x="2423103" y="421919"/>
                  </a:lnTo>
                  <a:lnTo>
                    <a:pt x="2423103" y="413956"/>
                  </a:lnTo>
                  <a:lnTo>
                    <a:pt x="2445362" y="413956"/>
                  </a:lnTo>
                  <a:lnTo>
                    <a:pt x="2445362" y="385181"/>
                  </a:lnTo>
                  <a:lnTo>
                    <a:pt x="2430523" y="385181"/>
                  </a:lnTo>
                  <a:close/>
                  <a:moveTo>
                    <a:pt x="664597" y="375047"/>
                  </a:moveTo>
                  <a:cubicBezTo>
                    <a:pt x="670347" y="377777"/>
                    <a:pt x="676312" y="380868"/>
                    <a:pt x="682491" y="384322"/>
                  </a:cubicBezTo>
                  <a:cubicBezTo>
                    <a:pt x="688671" y="387775"/>
                    <a:pt x="693685" y="390958"/>
                    <a:pt x="697535" y="393868"/>
                  </a:cubicBezTo>
                  <a:lnTo>
                    <a:pt x="692829" y="401107"/>
                  </a:lnTo>
                  <a:cubicBezTo>
                    <a:pt x="688916" y="398091"/>
                    <a:pt x="683894" y="394758"/>
                    <a:pt x="677763" y="391108"/>
                  </a:cubicBezTo>
                  <a:cubicBezTo>
                    <a:pt x="671633" y="387459"/>
                    <a:pt x="665615" y="384216"/>
                    <a:pt x="659711" y="381381"/>
                  </a:cubicBezTo>
                  <a:close/>
                  <a:moveTo>
                    <a:pt x="3941016" y="374496"/>
                  </a:moveTo>
                  <a:cubicBezTo>
                    <a:pt x="3946298" y="377335"/>
                    <a:pt x="3951840" y="380490"/>
                    <a:pt x="3957643" y="383962"/>
                  </a:cubicBezTo>
                  <a:cubicBezTo>
                    <a:pt x="3963446" y="387434"/>
                    <a:pt x="3968219" y="390496"/>
                    <a:pt x="3971963" y="393148"/>
                  </a:cubicBezTo>
                  <a:lnTo>
                    <a:pt x="3966896" y="400194"/>
                  </a:lnTo>
                  <a:cubicBezTo>
                    <a:pt x="3963178" y="397355"/>
                    <a:pt x="3958442" y="394085"/>
                    <a:pt x="3952689" y="390385"/>
                  </a:cubicBezTo>
                  <a:cubicBezTo>
                    <a:pt x="3946936" y="386685"/>
                    <a:pt x="3941295" y="383321"/>
                    <a:pt x="3935768" y="380294"/>
                  </a:cubicBezTo>
                  <a:close/>
                  <a:moveTo>
                    <a:pt x="1821744" y="372525"/>
                  </a:moveTo>
                  <a:lnTo>
                    <a:pt x="1889587" y="372525"/>
                  </a:lnTo>
                  <a:lnTo>
                    <a:pt x="1889587" y="436024"/>
                  </a:lnTo>
                  <a:lnTo>
                    <a:pt x="1821744" y="436024"/>
                  </a:lnTo>
                  <a:close/>
                  <a:moveTo>
                    <a:pt x="4019378" y="371597"/>
                  </a:moveTo>
                  <a:lnTo>
                    <a:pt x="4019378" y="390803"/>
                  </a:lnTo>
                  <a:lnTo>
                    <a:pt x="4082358" y="390803"/>
                  </a:lnTo>
                  <a:lnTo>
                    <a:pt x="4082358" y="371597"/>
                  </a:lnTo>
                  <a:close/>
                  <a:moveTo>
                    <a:pt x="2551233" y="371597"/>
                  </a:moveTo>
                  <a:lnTo>
                    <a:pt x="2551233" y="388631"/>
                  </a:lnTo>
                  <a:lnTo>
                    <a:pt x="2569150" y="388631"/>
                  </a:lnTo>
                  <a:lnTo>
                    <a:pt x="2569150" y="371597"/>
                  </a:lnTo>
                  <a:close/>
                  <a:moveTo>
                    <a:pt x="2033568" y="371416"/>
                  </a:moveTo>
                  <a:lnTo>
                    <a:pt x="2033568" y="386098"/>
                  </a:lnTo>
                  <a:lnTo>
                    <a:pt x="2123513" y="386098"/>
                  </a:lnTo>
                  <a:lnTo>
                    <a:pt x="2123513" y="371416"/>
                  </a:lnTo>
                  <a:close/>
                  <a:moveTo>
                    <a:pt x="3770261" y="371065"/>
                  </a:moveTo>
                  <a:lnTo>
                    <a:pt x="3771347" y="378847"/>
                  </a:lnTo>
                  <a:cubicBezTo>
                    <a:pt x="3762366" y="381781"/>
                    <a:pt x="3753499" y="384646"/>
                    <a:pt x="3744744" y="387444"/>
                  </a:cubicBezTo>
                  <a:cubicBezTo>
                    <a:pt x="3735989" y="390241"/>
                    <a:pt x="3728026" y="392745"/>
                    <a:pt x="3720855" y="394954"/>
                  </a:cubicBezTo>
                  <a:lnTo>
                    <a:pt x="3718322" y="386810"/>
                  </a:lnTo>
                  <a:cubicBezTo>
                    <a:pt x="3724954" y="384865"/>
                    <a:pt x="3732773" y="382512"/>
                    <a:pt x="3741780" y="379752"/>
                  </a:cubicBezTo>
                  <a:cubicBezTo>
                    <a:pt x="3750788" y="376992"/>
                    <a:pt x="3760281" y="374097"/>
                    <a:pt x="3770261" y="371065"/>
                  </a:cubicBezTo>
                  <a:close/>
                  <a:moveTo>
                    <a:pt x="2984316" y="369256"/>
                  </a:moveTo>
                  <a:cubicBezTo>
                    <a:pt x="2989730" y="372370"/>
                    <a:pt x="2995008" y="376004"/>
                    <a:pt x="3000151" y="380159"/>
                  </a:cubicBezTo>
                  <a:cubicBezTo>
                    <a:pt x="3005294" y="384314"/>
                    <a:pt x="3009306" y="388220"/>
                    <a:pt x="3012186" y="391878"/>
                  </a:cubicBezTo>
                  <a:lnTo>
                    <a:pt x="3006214" y="397307"/>
                  </a:lnTo>
                  <a:cubicBezTo>
                    <a:pt x="3003171" y="393653"/>
                    <a:pt x="2999122" y="389694"/>
                    <a:pt x="2994066" y="385430"/>
                  </a:cubicBezTo>
                  <a:cubicBezTo>
                    <a:pt x="2989010" y="381166"/>
                    <a:pt x="2983829" y="377343"/>
                    <a:pt x="2978524" y="373961"/>
                  </a:cubicBezTo>
                  <a:close/>
                  <a:moveTo>
                    <a:pt x="2962418" y="366722"/>
                  </a:moveTo>
                  <a:lnTo>
                    <a:pt x="2970743" y="366722"/>
                  </a:lnTo>
                  <a:lnTo>
                    <a:pt x="2970743" y="392601"/>
                  </a:lnTo>
                  <a:cubicBezTo>
                    <a:pt x="2970746" y="394223"/>
                    <a:pt x="2970739" y="395821"/>
                    <a:pt x="2970720" y="397397"/>
                  </a:cubicBezTo>
                  <a:cubicBezTo>
                    <a:pt x="2970701" y="398973"/>
                    <a:pt x="2970648" y="400572"/>
                    <a:pt x="2970562" y="402193"/>
                  </a:cubicBezTo>
                  <a:lnTo>
                    <a:pt x="3021234" y="402193"/>
                  </a:lnTo>
                  <a:lnTo>
                    <a:pt x="3021234" y="410337"/>
                  </a:lnTo>
                  <a:lnTo>
                    <a:pt x="2971828" y="410337"/>
                  </a:lnTo>
                  <a:cubicBezTo>
                    <a:pt x="2975964" y="426938"/>
                    <a:pt x="2982216" y="441287"/>
                    <a:pt x="2990582" y="453386"/>
                  </a:cubicBezTo>
                  <a:cubicBezTo>
                    <a:pt x="2998948" y="465485"/>
                    <a:pt x="3009588" y="474542"/>
                    <a:pt x="3022502" y="480555"/>
                  </a:cubicBezTo>
                  <a:cubicBezTo>
                    <a:pt x="3021382" y="481407"/>
                    <a:pt x="3020273" y="482463"/>
                    <a:pt x="3019176" y="483722"/>
                  </a:cubicBezTo>
                  <a:cubicBezTo>
                    <a:pt x="3018079" y="484982"/>
                    <a:pt x="3017196" y="486218"/>
                    <a:pt x="3016529" y="487432"/>
                  </a:cubicBezTo>
                  <a:cubicBezTo>
                    <a:pt x="3004785" y="481475"/>
                    <a:pt x="2994884" y="473075"/>
                    <a:pt x="2986826" y="462232"/>
                  </a:cubicBezTo>
                  <a:cubicBezTo>
                    <a:pt x="2978770" y="451388"/>
                    <a:pt x="2972443" y="438554"/>
                    <a:pt x="2967847" y="423729"/>
                  </a:cubicBezTo>
                  <a:cubicBezTo>
                    <a:pt x="2965634" y="434889"/>
                    <a:pt x="2960830" y="446004"/>
                    <a:pt x="2953437" y="457074"/>
                  </a:cubicBezTo>
                  <a:cubicBezTo>
                    <a:pt x="2946043" y="468143"/>
                    <a:pt x="2934680" y="478444"/>
                    <a:pt x="2919346" y="487975"/>
                  </a:cubicBezTo>
                  <a:cubicBezTo>
                    <a:pt x="2918588" y="487029"/>
                    <a:pt x="2917615" y="486026"/>
                    <a:pt x="2916427" y="484967"/>
                  </a:cubicBezTo>
                  <a:cubicBezTo>
                    <a:pt x="2915240" y="483907"/>
                    <a:pt x="2914041" y="483040"/>
                    <a:pt x="2912830" y="482365"/>
                  </a:cubicBezTo>
                  <a:cubicBezTo>
                    <a:pt x="2924545" y="475249"/>
                    <a:pt x="2933792" y="467643"/>
                    <a:pt x="2940573" y="459549"/>
                  </a:cubicBezTo>
                  <a:cubicBezTo>
                    <a:pt x="2947354" y="451454"/>
                    <a:pt x="2952326" y="443219"/>
                    <a:pt x="2955487" y="434842"/>
                  </a:cubicBezTo>
                  <a:cubicBezTo>
                    <a:pt x="2958648" y="426466"/>
                    <a:pt x="2960657" y="418298"/>
                    <a:pt x="2961513" y="410337"/>
                  </a:cubicBezTo>
                  <a:lnTo>
                    <a:pt x="2916993" y="410337"/>
                  </a:lnTo>
                  <a:lnTo>
                    <a:pt x="2916993" y="402193"/>
                  </a:lnTo>
                  <a:lnTo>
                    <a:pt x="2962237" y="402193"/>
                  </a:lnTo>
                  <a:cubicBezTo>
                    <a:pt x="2962324" y="400481"/>
                    <a:pt x="2962376" y="398838"/>
                    <a:pt x="2962395" y="397262"/>
                  </a:cubicBezTo>
                  <a:cubicBezTo>
                    <a:pt x="2962414" y="395686"/>
                    <a:pt x="2962421" y="394132"/>
                    <a:pt x="2962418" y="392601"/>
                  </a:cubicBezTo>
                  <a:close/>
                  <a:moveTo>
                    <a:pt x="2876092" y="365998"/>
                  </a:moveTo>
                  <a:cubicBezTo>
                    <a:pt x="2880342" y="368901"/>
                    <a:pt x="2884104" y="371872"/>
                    <a:pt x="2887381" y="374911"/>
                  </a:cubicBezTo>
                  <a:cubicBezTo>
                    <a:pt x="2890658" y="377950"/>
                    <a:pt x="2893470" y="381011"/>
                    <a:pt x="2895819" y="384096"/>
                  </a:cubicBezTo>
                  <a:cubicBezTo>
                    <a:pt x="2899265" y="381652"/>
                    <a:pt x="2902417" y="379164"/>
                    <a:pt x="2905275" y="376630"/>
                  </a:cubicBezTo>
                  <a:cubicBezTo>
                    <a:pt x="2908133" y="374097"/>
                    <a:pt x="2910651" y="371518"/>
                    <a:pt x="2912830" y="368894"/>
                  </a:cubicBezTo>
                  <a:lnTo>
                    <a:pt x="2919888" y="373056"/>
                  </a:lnTo>
                  <a:cubicBezTo>
                    <a:pt x="2917246" y="376042"/>
                    <a:pt x="2914252" y="378983"/>
                    <a:pt x="2910908" y="381879"/>
                  </a:cubicBezTo>
                  <a:cubicBezTo>
                    <a:pt x="2907563" y="384774"/>
                    <a:pt x="2903982" y="387625"/>
                    <a:pt x="2900162" y="390430"/>
                  </a:cubicBezTo>
                  <a:cubicBezTo>
                    <a:pt x="2904558" y="397853"/>
                    <a:pt x="2907439" y="405447"/>
                    <a:pt x="2908804" y="413210"/>
                  </a:cubicBezTo>
                  <a:cubicBezTo>
                    <a:pt x="2910169" y="420973"/>
                    <a:pt x="2910787" y="428883"/>
                    <a:pt x="2910659" y="436940"/>
                  </a:cubicBezTo>
                  <a:cubicBezTo>
                    <a:pt x="2910723" y="447471"/>
                    <a:pt x="2910142" y="456497"/>
                    <a:pt x="2908917" y="464019"/>
                  </a:cubicBezTo>
                  <a:cubicBezTo>
                    <a:pt x="2907692" y="471540"/>
                    <a:pt x="2905437" y="477354"/>
                    <a:pt x="2902153" y="481460"/>
                  </a:cubicBezTo>
                  <a:cubicBezTo>
                    <a:pt x="2901158" y="482644"/>
                    <a:pt x="2899936" y="483624"/>
                    <a:pt x="2898488" y="484401"/>
                  </a:cubicBezTo>
                  <a:cubicBezTo>
                    <a:pt x="2897040" y="485178"/>
                    <a:pt x="2895366" y="485706"/>
                    <a:pt x="2893466" y="485985"/>
                  </a:cubicBezTo>
                  <a:cubicBezTo>
                    <a:pt x="2890733" y="486426"/>
                    <a:pt x="2887784" y="486674"/>
                    <a:pt x="2884621" y="486731"/>
                  </a:cubicBezTo>
                  <a:cubicBezTo>
                    <a:pt x="2881458" y="486788"/>
                    <a:pt x="2878193" y="486720"/>
                    <a:pt x="2874826" y="486527"/>
                  </a:cubicBezTo>
                  <a:cubicBezTo>
                    <a:pt x="2874724" y="485227"/>
                    <a:pt x="2874384" y="483847"/>
                    <a:pt x="2873808" y="482388"/>
                  </a:cubicBezTo>
                  <a:cubicBezTo>
                    <a:pt x="2873231" y="480929"/>
                    <a:pt x="2872484" y="479594"/>
                    <a:pt x="2871568" y="478384"/>
                  </a:cubicBezTo>
                  <a:cubicBezTo>
                    <a:pt x="2875678" y="478655"/>
                    <a:pt x="2879358" y="478791"/>
                    <a:pt x="2882608" y="478791"/>
                  </a:cubicBezTo>
                  <a:cubicBezTo>
                    <a:pt x="2885858" y="478791"/>
                    <a:pt x="2888452" y="478655"/>
                    <a:pt x="2890390" y="478384"/>
                  </a:cubicBezTo>
                  <a:cubicBezTo>
                    <a:pt x="2891728" y="478297"/>
                    <a:pt x="2892852" y="478018"/>
                    <a:pt x="2893760" y="477547"/>
                  </a:cubicBezTo>
                  <a:cubicBezTo>
                    <a:pt x="2894669" y="477075"/>
                    <a:pt x="2895476" y="476389"/>
                    <a:pt x="2896181" y="475488"/>
                  </a:cubicBezTo>
                  <a:cubicBezTo>
                    <a:pt x="2898504" y="472611"/>
                    <a:pt x="2900147" y="467823"/>
                    <a:pt x="2901112" y="461123"/>
                  </a:cubicBezTo>
                  <a:cubicBezTo>
                    <a:pt x="2902078" y="454423"/>
                    <a:pt x="2902545" y="446242"/>
                    <a:pt x="2902515" y="436578"/>
                  </a:cubicBezTo>
                  <a:cubicBezTo>
                    <a:pt x="2902485" y="432989"/>
                    <a:pt x="2902364" y="429309"/>
                    <a:pt x="2902153" y="425539"/>
                  </a:cubicBezTo>
                  <a:cubicBezTo>
                    <a:pt x="2897040" y="431443"/>
                    <a:pt x="2891204" y="437053"/>
                    <a:pt x="2884644" y="442370"/>
                  </a:cubicBezTo>
                  <a:cubicBezTo>
                    <a:pt x="2878084" y="447686"/>
                    <a:pt x="2871614" y="452029"/>
                    <a:pt x="2865234" y="455400"/>
                  </a:cubicBezTo>
                  <a:cubicBezTo>
                    <a:pt x="2864657" y="454355"/>
                    <a:pt x="2863866" y="453187"/>
                    <a:pt x="2862859" y="451893"/>
                  </a:cubicBezTo>
                  <a:cubicBezTo>
                    <a:pt x="2861852" y="450600"/>
                    <a:pt x="2860834" y="449477"/>
                    <a:pt x="2859805" y="448523"/>
                  </a:cubicBezTo>
                  <a:cubicBezTo>
                    <a:pt x="2867364" y="445273"/>
                    <a:pt x="2874912" y="440643"/>
                    <a:pt x="2882450" y="434633"/>
                  </a:cubicBezTo>
                  <a:cubicBezTo>
                    <a:pt x="2889986" y="428623"/>
                    <a:pt x="2896132" y="422274"/>
                    <a:pt x="2900886" y="415585"/>
                  </a:cubicBezTo>
                  <a:cubicBezTo>
                    <a:pt x="2900260" y="412064"/>
                    <a:pt x="2899340" y="408610"/>
                    <a:pt x="2898126" y="405224"/>
                  </a:cubicBezTo>
                  <a:cubicBezTo>
                    <a:pt x="2896912" y="401839"/>
                    <a:pt x="2895359" y="398476"/>
                    <a:pt x="2893466" y="395135"/>
                  </a:cubicBezTo>
                  <a:cubicBezTo>
                    <a:pt x="2889025" y="397951"/>
                    <a:pt x="2884470" y="400644"/>
                    <a:pt x="2879802" y="403211"/>
                  </a:cubicBezTo>
                  <a:cubicBezTo>
                    <a:pt x="2875135" y="405779"/>
                    <a:pt x="2870399" y="408154"/>
                    <a:pt x="2865596" y="410337"/>
                  </a:cubicBezTo>
                  <a:cubicBezTo>
                    <a:pt x="2864929" y="409489"/>
                    <a:pt x="2864092" y="408561"/>
                    <a:pt x="2863085" y="407555"/>
                  </a:cubicBezTo>
                  <a:cubicBezTo>
                    <a:pt x="2862078" y="406548"/>
                    <a:pt x="2861106" y="405666"/>
                    <a:pt x="2860167" y="404908"/>
                  </a:cubicBezTo>
                  <a:cubicBezTo>
                    <a:pt x="2865170" y="402638"/>
                    <a:pt x="2870139" y="400165"/>
                    <a:pt x="2875075" y="397488"/>
                  </a:cubicBezTo>
                  <a:cubicBezTo>
                    <a:pt x="2880010" y="394811"/>
                    <a:pt x="2884753" y="391976"/>
                    <a:pt x="2889304" y="388982"/>
                  </a:cubicBezTo>
                  <a:cubicBezTo>
                    <a:pt x="2886966" y="385811"/>
                    <a:pt x="2884222" y="382697"/>
                    <a:pt x="2881069" y="379639"/>
                  </a:cubicBezTo>
                  <a:cubicBezTo>
                    <a:pt x="2877918" y="376581"/>
                    <a:pt x="2874268" y="373603"/>
                    <a:pt x="2870120" y="370703"/>
                  </a:cubicBezTo>
                  <a:close/>
                  <a:moveTo>
                    <a:pt x="2025063" y="364381"/>
                  </a:moveTo>
                  <a:lnTo>
                    <a:pt x="2132381" y="364381"/>
                  </a:lnTo>
                  <a:lnTo>
                    <a:pt x="2132381" y="415212"/>
                  </a:lnTo>
                  <a:lnTo>
                    <a:pt x="2055104" y="415212"/>
                  </a:lnTo>
                  <a:cubicBezTo>
                    <a:pt x="2053645" y="417584"/>
                    <a:pt x="2052039" y="419955"/>
                    <a:pt x="2050286" y="422327"/>
                  </a:cubicBezTo>
                  <a:cubicBezTo>
                    <a:pt x="2048533" y="424698"/>
                    <a:pt x="2046700" y="426979"/>
                    <a:pt x="2044789" y="429170"/>
                  </a:cubicBezTo>
                  <a:lnTo>
                    <a:pt x="2122246" y="429170"/>
                  </a:lnTo>
                  <a:lnTo>
                    <a:pt x="2124056" y="428626"/>
                  </a:lnTo>
                  <a:lnTo>
                    <a:pt x="2129485" y="432598"/>
                  </a:lnTo>
                  <a:cubicBezTo>
                    <a:pt x="2124463" y="439361"/>
                    <a:pt x="2118310" y="445414"/>
                    <a:pt x="2111026" y="450756"/>
                  </a:cubicBezTo>
                  <a:cubicBezTo>
                    <a:pt x="2103741" y="456099"/>
                    <a:pt x="2095598" y="460843"/>
                    <a:pt x="2086594" y="464988"/>
                  </a:cubicBezTo>
                  <a:cubicBezTo>
                    <a:pt x="2097057" y="468510"/>
                    <a:pt x="2108255" y="471376"/>
                    <a:pt x="2120188" y="473586"/>
                  </a:cubicBezTo>
                  <a:cubicBezTo>
                    <a:pt x="2132121" y="475796"/>
                    <a:pt x="2144449" y="477395"/>
                    <a:pt x="2157174" y="478384"/>
                  </a:cubicBezTo>
                  <a:cubicBezTo>
                    <a:pt x="2156171" y="479518"/>
                    <a:pt x="2155236" y="480823"/>
                    <a:pt x="2154369" y="482297"/>
                  </a:cubicBezTo>
                  <a:cubicBezTo>
                    <a:pt x="2153502" y="483771"/>
                    <a:pt x="2152748" y="485121"/>
                    <a:pt x="2152107" y="486346"/>
                  </a:cubicBezTo>
                  <a:cubicBezTo>
                    <a:pt x="2138372" y="485095"/>
                    <a:pt x="2125078" y="483074"/>
                    <a:pt x="2112225" y="480284"/>
                  </a:cubicBezTo>
                  <a:cubicBezTo>
                    <a:pt x="2099372" y="477493"/>
                    <a:pt x="2087390" y="473843"/>
                    <a:pt x="2076278" y="469332"/>
                  </a:cubicBezTo>
                  <a:cubicBezTo>
                    <a:pt x="2063663" y="474190"/>
                    <a:pt x="2050437" y="478096"/>
                    <a:pt x="2036600" y="481053"/>
                  </a:cubicBezTo>
                  <a:cubicBezTo>
                    <a:pt x="2022763" y="484009"/>
                    <a:pt x="2009084" y="486196"/>
                    <a:pt x="1995564" y="487613"/>
                  </a:cubicBezTo>
                  <a:cubicBezTo>
                    <a:pt x="1995266" y="486301"/>
                    <a:pt x="1994776" y="484899"/>
                    <a:pt x="1994093" y="483406"/>
                  </a:cubicBezTo>
                  <a:cubicBezTo>
                    <a:pt x="1993411" y="481913"/>
                    <a:pt x="1992695" y="480601"/>
                    <a:pt x="1991944" y="479469"/>
                  </a:cubicBezTo>
                  <a:cubicBezTo>
                    <a:pt x="2004360" y="478406"/>
                    <a:pt x="2016900" y="476686"/>
                    <a:pt x="2029564" y="474310"/>
                  </a:cubicBezTo>
                  <a:cubicBezTo>
                    <a:pt x="2042229" y="471935"/>
                    <a:pt x="2054362" y="468767"/>
                    <a:pt x="2065963" y="464807"/>
                  </a:cubicBezTo>
                  <a:cubicBezTo>
                    <a:pt x="2059421" y="461639"/>
                    <a:pt x="2053366" y="458109"/>
                    <a:pt x="2047798" y="454217"/>
                  </a:cubicBezTo>
                  <a:cubicBezTo>
                    <a:pt x="2042229" y="450325"/>
                    <a:pt x="2037305" y="446071"/>
                    <a:pt x="2033025" y="441455"/>
                  </a:cubicBezTo>
                  <a:cubicBezTo>
                    <a:pt x="2029210" y="444902"/>
                    <a:pt x="2025304" y="448145"/>
                    <a:pt x="2021307" y="451185"/>
                  </a:cubicBezTo>
                  <a:cubicBezTo>
                    <a:pt x="2017311" y="454224"/>
                    <a:pt x="2013314" y="457015"/>
                    <a:pt x="2009318" y="459557"/>
                  </a:cubicBezTo>
                  <a:cubicBezTo>
                    <a:pt x="2008628" y="458765"/>
                    <a:pt x="2007655" y="457769"/>
                    <a:pt x="2006400" y="456570"/>
                  </a:cubicBezTo>
                  <a:cubicBezTo>
                    <a:pt x="2005144" y="455371"/>
                    <a:pt x="2003945" y="454375"/>
                    <a:pt x="2002803" y="453583"/>
                  </a:cubicBezTo>
                  <a:cubicBezTo>
                    <a:pt x="2011075" y="448908"/>
                    <a:pt x="2018962" y="443284"/>
                    <a:pt x="2026465" y="436711"/>
                  </a:cubicBezTo>
                  <a:cubicBezTo>
                    <a:pt x="2033968" y="430138"/>
                    <a:pt x="2040317" y="422972"/>
                    <a:pt x="2045513" y="415212"/>
                  </a:cubicBezTo>
                  <a:lnTo>
                    <a:pt x="2025063" y="415212"/>
                  </a:lnTo>
                  <a:close/>
                  <a:moveTo>
                    <a:pt x="2704263" y="362752"/>
                  </a:moveTo>
                  <a:lnTo>
                    <a:pt x="2774106" y="362752"/>
                  </a:lnTo>
                  <a:lnTo>
                    <a:pt x="2774106" y="370692"/>
                  </a:lnTo>
                  <a:lnTo>
                    <a:pt x="2704263" y="370692"/>
                  </a:lnTo>
                  <a:close/>
                  <a:moveTo>
                    <a:pt x="709841" y="358397"/>
                  </a:moveTo>
                  <a:lnTo>
                    <a:pt x="819693" y="358397"/>
                  </a:lnTo>
                  <a:lnTo>
                    <a:pt x="819693" y="366722"/>
                  </a:lnTo>
                  <a:lnTo>
                    <a:pt x="768658" y="366722"/>
                  </a:lnTo>
                  <a:lnTo>
                    <a:pt x="768658" y="412509"/>
                  </a:lnTo>
                  <a:lnTo>
                    <a:pt x="813178" y="412509"/>
                  </a:lnTo>
                  <a:lnTo>
                    <a:pt x="813178" y="420834"/>
                  </a:lnTo>
                  <a:lnTo>
                    <a:pt x="768658" y="420834"/>
                  </a:lnTo>
                  <a:lnTo>
                    <a:pt x="768658" y="473135"/>
                  </a:lnTo>
                  <a:lnTo>
                    <a:pt x="823855" y="473135"/>
                  </a:lnTo>
                  <a:lnTo>
                    <a:pt x="823855" y="481460"/>
                  </a:lnTo>
                  <a:lnTo>
                    <a:pt x="704050" y="481460"/>
                  </a:lnTo>
                  <a:lnTo>
                    <a:pt x="704050" y="473135"/>
                  </a:lnTo>
                  <a:lnTo>
                    <a:pt x="759609" y="473135"/>
                  </a:lnTo>
                  <a:lnTo>
                    <a:pt x="759609" y="420834"/>
                  </a:lnTo>
                  <a:lnTo>
                    <a:pt x="716718" y="420834"/>
                  </a:lnTo>
                  <a:lnTo>
                    <a:pt x="716718" y="412509"/>
                  </a:lnTo>
                  <a:lnTo>
                    <a:pt x="759609" y="412509"/>
                  </a:lnTo>
                  <a:lnTo>
                    <a:pt x="759609" y="366722"/>
                  </a:lnTo>
                  <a:lnTo>
                    <a:pt x="709841" y="366722"/>
                  </a:lnTo>
                  <a:close/>
                  <a:moveTo>
                    <a:pt x="1182129" y="357854"/>
                  </a:moveTo>
                  <a:lnTo>
                    <a:pt x="1182129" y="386629"/>
                  </a:lnTo>
                  <a:lnTo>
                    <a:pt x="1197150" y="386629"/>
                  </a:lnTo>
                  <a:cubicBezTo>
                    <a:pt x="1208762" y="377761"/>
                    <a:pt x="1219560" y="368170"/>
                    <a:pt x="1229544" y="357854"/>
                  </a:cubicBezTo>
                  <a:close/>
                  <a:moveTo>
                    <a:pt x="3170520" y="353149"/>
                  </a:moveTo>
                  <a:cubicBezTo>
                    <a:pt x="3172752" y="367838"/>
                    <a:pt x="3175617" y="381668"/>
                    <a:pt x="3179116" y="394637"/>
                  </a:cubicBezTo>
                  <a:cubicBezTo>
                    <a:pt x="3182615" y="407607"/>
                    <a:pt x="3186928" y="419537"/>
                    <a:pt x="3192056" y="430425"/>
                  </a:cubicBezTo>
                  <a:cubicBezTo>
                    <a:pt x="3197877" y="419831"/>
                    <a:pt x="3202975" y="408082"/>
                    <a:pt x="3207348" y="395180"/>
                  </a:cubicBezTo>
                  <a:cubicBezTo>
                    <a:pt x="3211722" y="382278"/>
                    <a:pt x="3215190" y="368268"/>
                    <a:pt x="3217754" y="353149"/>
                  </a:cubicBezTo>
                  <a:close/>
                  <a:moveTo>
                    <a:pt x="2551233" y="346622"/>
                  </a:moveTo>
                  <a:lnTo>
                    <a:pt x="2551233" y="364200"/>
                  </a:lnTo>
                  <a:lnTo>
                    <a:pt x="2569150" y="364200"/>
                  </a:lnTo>
                  <a:lnTo>
                    <a:pt x="2569150" y="346622"/>
                  </a:lnTo>
                  <a:close/>
                  <a:moveTo>
                    <a:pt x="4046162" y="344455"/>
                  </a:moveTo>
                  <a:lnTo>
                    <a:pt x="4055392" y="346810"/>
                  </a:lnTo>
                  <a:cubicBezTo>
                    <a:pt x="4054299" y="349742"/>
                    <a:pt x="4053183" y="352708"/>
                    <a:pt x="4052044" y="355708"/>
                  </a:cubicBezTo>
                  <a:cubicBezTo>
                    <a:pt x="4050906" y="358709"/>
                    <a:pt x="4049790" y="361539"/>
                    <a:pt x="4048696" y="364200"/>
                  </a:cubicBezTo>
                  <a:lnTo>
                    <a:pt x="4090682" y="364200"/>
                  </a:lnTo>
                  <a:lnTo>
                    <a:pt x="4090682" y="424804"/>
                  </a:lnTo>
                  <a:lnTo>
                    <a:pt x="4054306" y="424804"/>
                  </a:lnTo>
                  <a:lnTo>
                    <a:pt x="4054306" y="477127"/>
                  </a:lnTo>
                  <a:cubicBezTo>
                    <a:pt x="4054344" y="479706"/>
                    <a:pt x="4053998" y="481687"/>
                    <a:pt x="4053266" y="483067"/>
                  </a:cubicBezTo>
                  <a:cubicBezTo>
                    <a:pt x="4052534" y="484448"/>
                    <a:pt x="4051192" y="485478"/>
                    <a:pt x="4049239" y="486158"/>
                  </a:cubicBezTo>
                  <a:cubicBezTo>
                    <a:pt x="4047196" y="486854"/>
                    <a:pt x="4044225" y="487267"/>
                    <a:pt x="4040326" y="487399"/>
                  </a:cubicBezTo>
                  <a:cubicBezTo>
                    <a:pt x="4036428" y="487530"/>
                    <a:pt x="4031376" y="487538"/>
                    <a:pt x="4025170" y="487421"/>
                  </a:cubicBezTo>
                  <a:cubicBezTo>
                    <a:pt x="4024887" y="486305"/>
                    <a:pt x="4024502" y="485064"/>
                    <a:pt x="4024016" y="483700"/>
                  </a:cubicBezTo>
                  <a:cubicBezTo>
                    <a:pt x="4023529" y="482335"/>
                    <a:pt x="4023009" y="481049"/>
                    <a:pt x="4022455" y="479843"/>
                  </a:cubicBezTo>
                  <a:cubicBezTo>
                    <a:pt x="4027518" y="480008"/>
                    <a:pt x="4031870" y="480084"/>
                    <a:pt x="4035508" y="480069"/>
                  </a:cubicBezTo>
                  <a:cubicBezTo>
                    <a:pt x="4039146" y="480054"/>
                    <a:pt x="4041552" y="480039"/>
                    <a:pt x="4042724" y="480024"/>
                  </a:cubicBezTo>
                  <a:cubicBezTo>
                    <a:pt x="4043968" y="479948"/>
                    <a:pt x="4044828" y="479692"/>
                    <a:pt x="4045303" y="479254"/>
                  </a:cubicBezTo>
                  <a:cubicBezTo>
                    <a:pt x="4045778" y="478817"/>
                    <a:pt x="4046004" y="478108"/>
                    <a:pt x="4045982" y="477127"/>
                  </a:cubicBezTo>
                  <a:lnTo>
                    <a:pt x="4045982" y="424804"/>
                  </a:lnTo>
                  <a:lnTo>
                    <a:pt x="4011234" y="424804"/>
                  </a:lnTo>
                  <a:lnTo>
                    <a:pt x="4011234" y="364200"/>
                  </a:lnTo>
                  <a:lnTo>
                    <a:pt x="4040552" y="364200"/>
                  </a:lnTo>
                  <a:cubicBezTo>
                    <a:pt x="4041578" y="361113"/>
                    <a:pt x="4042604" y="357776"/>
                    <a:pt x="4043629" y="354191"/>
                  </a:cubicBezTo>
                  <a:cubicBezTo>
                    <a:pt x="4044654" y="350606"/>
                    <a:pt x="4045499" y="347361"/>
                    <a:pt x="4046162" y="344455"/>
                  </a:cubicBezTo>
                  <a:close/>
                  <a:moveTo>
                    <a:pt x="3221555" y="344281"/>
                  </a:moveTo>
                  <a:lnTo>
                    <a:pt x="3226984" y="345910"/>
                  </a:lnTo>
                  <a:cubicBezTo>
                    <a:pt x="3224243" y="364999"/>
                    <a:pt x="3220314" y="382335"/>
                    <a:pt x="3215198" y="397918"/>
                  </a:cubicBezTo>
                  <a:cubicBezTo>
                    <a:pt x="3210082" y="413500"/>
                    <a:pt x="3203936" y="427352"/>
                    <a:pt x="3196761" y="439474"/>
                  </a:cubicBezTo>
                  <a:cubicBezTo>
                    <a:pt x="3201542" y="448010"/>
                    <a:pt x="3207046" y="455641"/>
                    <a:pt x="3213275" y="462367"/>
                  </a:cubicBezTo>
                  <a:cubicBezTo>
                    <a:pt x="3219504" y="469094"/>
                    <a:pt x="3226547" y="474734"/>
                    <a:pt x="3234404" y="479288"/>
                  </a:cubicBezTo>
                  <a:cubicBezTo>
                    <a:pt x="3233280" y="480133"/>
                    <a:pt x="3232134" y="481159"/>
                    <a:pt x="3230966" y="482365"/>
                  </a:cubicBezTo>
                  <a:cubicBezTo>
                    <a:pt x="3229796" y="483572"/>
                    <a:pt x="3228832" y="484778"/>
                    <a:pt x="3228070" y="485985"/>
                  </a:cubicBezTo>
                  <a:cubicBezTo>
                    <a:pt x="3220582" y="481370"/>
                    <a:pt x="3213840" y="475850"/>
                    <a:pt x="3207846" y="469425"/>
                  </a:cubicBezTo>
                  <a:cubicBezTo>
                    <a:pt x="3201851" y="463001"/>
                    <a:pt x="3196467" y="455671"/>
                    <a:pt x="3191694" y="447437"/>
                  </a:cubicBezTo>
                  <a:cubicBezTo>
                    <a:pt x="3186069" y="455946"/>
                    <a:pt x="3180081" y="463540"/>
                    <a:pt x="3173732" y="470217"/>
                  </a:cubicBezTo>
                  <a:cubicBezTo>
                    <a:pt x="3167383" y="476894"/>
                    <a:pt x="3160762" y="482633"/>
                    <a:pt x="3153870" y="487432"/>
                  </a:cubicBezTo>
                  <a:cubicBezTo>
                    <a:pt x="3153120" y="486294"/>
                    <a:pt x="3152222" y="485087"/>
                    <a:pt x="3151178" y="483813"/>
                  </a:cubicBezTo>
                  <a:cubicBezTo>
                    <a:pt x="3150134" y="482538"/>
                    <a:pt x="3149101" y="481513"/>
                    <a:pt x="3148079" y="480736"/>
                  </a:cubicBezTo>
                  <a:cubicBezTo>
                    <a:pt x="3155163" y="476099"/>
                    <a:pt x="3161988" y="470262"/>
                    <a:pt x="3168552" y="463227"/>
                  </a:cubicBezTo>
                  <a:cubicBezTo>
                    <a:pt x="3175116" y="456192"/>
                    <a:pt x="3181262" y="448093"/>
                    <a:pt x="3186988" y="438931"/>
                  </a:cubicBezTo>
                  <a:cubicBezTo>
                    <a:pt x="3181141" y="427134"/>
                    <a:pt x="3176232" y="414036"/>
                    <a:pt x="3172262" y="399637"/>
                  </a:cubicBezTo>
                  <a:cubicBezTo>
                    <a:pt x="3168292" y="385238"/>
                    <a:pt x="3165057" y="369742"/>
                    <a:pt x="3162557" y="353149"/>
                  </a:cubicBezTo>
                  <a:lnTo>
                    <a:pt x="3151879" y="353149"/>
                  </a:lnTo>
                  <a:lnTo>
                    <a:pt x="3151879" y="344824"/>
                  </a:lnTo>
                  <a:lnTo>
                    <a:pt x="3220107" y="344824"/>
                  </a:lnTo>
                  <a:close/>
                  <a:moveTo>
                    <a:pt x="3091976" y="340843"/>
                  </a:moveTo>
                  <a:lnTo>
                    <a:pt x="3091976" y="370161"/>
                  </a:lnTo>
                  <a:lnTo>
                    <a:pt x="3128534" y="370161"/>
                  </a:lnTo>
                  <a:lnTo>
                    <a:pt x="3128534" y="340843"/>
                  </a:lnTo>
                  <a:close/>
                  <a:moveTo>
                    <a:pt x="69628" y="340843"/>
                  </a:moveTo>
                  <a:lnTo>
                    <a:pt x="155410" y="340843"/>
                  </a:lnTo>
                  <a:lnTo>
                    <a:pt x="155410" y="487613"/>
                  </a:lnTo>
                  <a:lnTo>
                    <a:pt x="146904" y="487613"/>
                  </a:lnTo>
                  <a:lnTo>
                    <a:pt x="146904" y="472411"/>
                  </a:lnTo>
                  <a:lnTo>
                    <a:pt x="68361" y="472411"/>
                  </a:lnTo>
                  <a:lnTo>
                    <a:pt x="68361" y="464087"/>
                  </a:lnTo>
                  <a:lnTo>
                    <a:pt x="146904" y="464087"/>
                  </a:lnTo>
                  <a:lnTo>
                    <a:pt x="146904" y="407441"/>
                  </a:lnTo>
                  <a:lnTo>
                    <a:pt x="73971" y="407441"/>
                  </a:lnTo>
                  <a:lnTo>
                    <a:pt x="73971" y="398936"/>
                  </a:lnTo>
                  <a:lnTo>
                    <a:pt x="146904" y="398936"/>
                  </a:lnTo>
                  <a:lnTo>
                    <a:pt x="146904" y="348986"/>
                  </a:lnTo>
                  <a:lnTo>
                    <a:pt x="69628" y="348986"/>
                  </a:lnTo>
                  <a:close/>
                  <a:moveTo>
                    <a:pt x="1790412" y="340288"/>
                  </a:moveTo>
                  <a:lnTo>
                    <a:pt x="1790412" y="469165"/>
                  </a:lnTo>
                  <a:lnTo>
                    <a:pt x="1921461" y="469165"/>
                  </a:lnTo>
                  <a:lnTo>
                    <a:pt x="1921461" y="340288"/>
                  </a:lnTo>
                  <a:close/>
                  <a:moveTo>
                    <a:pt x="2477576" y="337585"/>
                  </a:moveTo>
                  <a:lnTo>
                    <a:pt x="2512323" y="337585"/>
                  </a:lnTo>
                  <a:cubicBezTo>
                    <a:pt x="2508979" y="346132"/>
                    <a:pt x="2505307" y="355143"/>
                    <a:pt x="2501306" y="364618"/>
                  </a:cubicBezTo>
                  <a:cubicBezTo>
                    <a:pt x="2497306" y="374093"/>
                    <a:pt x="2493498" y="382697"/>
                    <a:pt x="2489882" y="390430"/>
                  </a:cubicBezTo>
                  <a:lnTo>
                    <a:pt x="2507075" y="390430"/>
                  </a:lnTo>
                  <a:lnTo>
                    <a:pt x="2508704" y="390249"/>
                  </a:lnTo>
                  <a:lnTo>
                    <a:pt x="2513409" y="391697"/>
                  </a:lnTo>
                  <a:cubicBezTo>
                    <a:pt x="2512225" y="403984"/>
                    <a:pt x="2510521" y="415107"/>
                    <a:pt x="2508297" y="425066"/>
                  </a:cubicBezTo>
                  <a:cubicBezTo>
                    <a:pt x="2506072" y="435024"/>
                    <a:pt x="2503372" y="443931"/>
                    <a:pt x="2500198" y="451786"/>
                  </a:cubicBezTo>
                  <a:cubicBezTo>
                    <a:pt x="2508289" y="462376"/>
                    <a:pt x="2517760" y="469435"/>
                    <a:pt x="2528611" y="472965"/>
                  </a:cubicBezTo>
                  <a:cubicBezTo>
                    <a:pt x="2539462" y="476494"/>
                    <a:pt x="2550924" y="478123"/>
                    <a:pt x="2562996" y="477852"/>
                  </a:cubicBezTo>
                  <a:lnTo>
                    <a:pt x="2586704" y="477852"/>
                  </a:lnTo>
                  <a:cubicBezTo>
                    <a:pt x="2585969" y="478908"/>
                    <a:pt x="2585313" y="480179"/>
                    <a:pt x="2584736" y="481664"/>
                  </a:cubicBezTo>
                  <a:cubicBezTo>
                    <a:pt x="2584159" y="483149"/>
                    <a:pt x="2583729" y="484465"/>
                    <a:pt x="2583446" y="485611"/>
                  </a:cubicBezTo>
                  <a:lnTo>
                    <a:pt x="2562453" y="485611"/>
                  </a:lnTo>
                  <a:cubicBezTo>
                    <a:pt x="2549521" y="485883"/>
                    <a:pt x="2537426" y="484257"/>
                    <a:pt x="2526168" y="480732"/>
                  </a:cubicBezTo>
                  <a:cubicBezTo>
                    <a:pt x="2514910" y="477207"/>
                    <a:pt x="2504986" y="470153"/>
                    <a:pt x="2496398" y="459570"/>
                  </a:cubicBezTo>
                  <a:cubicBezTo>
                    <a:pt x="2493404" y="465622"/>
                    <a:pt x="2490026" y="470937"/>
                    <a:pt x="2486263" y="475515"/>
                  </a:cubicBezTo>
                  <a:cubicBezTo>
                    <a:pt x="2482500" y="480093"/>
                    <a:pt x="2478398" y="484001"/>
                    <a:pt x="2473957" y="487240"/>
                  </a:cubicBezTo>
                  <a:cubicBezTo>
                    <a:pt x="2473266" y="486272"/>
                    <a:pt x="2472339" y="485225"/>
                    <a:pt x="2471174" y="484101"/>
                  </a:cubicBezTo>
                  <a:cubicBezTo>
                    <a:pt x="2470009" y="482976"/>
                    <a:pt x="2468946" y="482156"/>
                    <a:pt x="2467984" y="481641"/>
                  </a:cubicBezTo>
                  <a:cubicBezTo>
                    <a:pt x="2472690" y="478219"/>
                    <a:pt x="2476988" y="474082"/>
                    <a:pt x="2480879" y="469230"/>
                  </a:cubicBezTo>
                  <a:cubicBezTo>
                    <a:pt x="2484770" y="464378"/>
                    <a:pt x="2488254" y="458744"/>
                    <a:pt x="2491330" y="452329"/>
                  </a:cubicBezTo>
                  <a:cubicBezTo>
                    <a:pt x="2488616" y="447993"/>
                    <a:pt x="2486127" y="443090"/>
                    <a:pt x="2483865" y="437622"/>
                  </a:cubicBezTo>
                  <a:cubicBezTo>
                    <a:pt x="2481603" y="432154"/>
                    <a:pt x="2479567" y="426075"/>
                    <a:pt x="2477757" y="419386"/>
                  </a:cubicBezTo>
                  <a:lnTo>
                    <a:pt x="2484453" y="416490"/>
                  </a:lnTo>
                  <a:cubicBezTo>
                    <a:pt x="2485901" y="421818"/>
                    <a:pt x="2487484" y="426728"/>
                    <a:pt x="2489204" y="431219"/>
                  </a:cubicBezTo>
                  <a:cubicBezTo>
                    <a:pt x="2490923" y="435710"/>
                    <a:pt x="2492778" y="439851"/>
                    <a:pt x="2494769" y="443641"/>
                  </a:cubicBezTo>
                  <a:cubicBezTo>
                    <a:pt x="2497204" y="437396"/>
                    <a:pt x="2499256" y="430473"/>
                    <a:pt x="2500922" y="422871"/>
                  </a:cubicBezTo>
                  <a:cubicBezTo>
                    <a:pt x="2502588" y="415269"/>
                    <a:pt x="2503916" y="406989"/>
                    <a:pt x="2504903" y="398031"/>
                  </a:cubicBezTo>
                  <a:lnTo>
                    <a:pt x="2478119" y="398031"/>
                  </a:lnTo>
                  <a:cubicBezTo>
                    <a:pt x="2481562" y="391086"/>
                    <a:pt x="2485309" y="382851"/>
                    <a:pt x="2489362" y="373328"/>
                  </a:cubicBezTo>
                  <a:cubicBezTo>
                    <a:pt x="2493416" y="363804"/>
                    <a:pt x="2497208" y="354484"/>
                    <a:pt x="2500741" y="345367"/>
                  </a:cubicBezTo>
                  <a:lnTo>
                    <a:pt x="2477576" y="345367"/>
                  </a:lnTo>
                  <a:close/>
                  <a:moveTo>
                    <a:pt x="359283" y="334520"/>
                  </a:moveTo>
                  <a:lnTo>
                    <a:pt x="365255" y="335424"/>
                  </a:lnTo>
                  <a:cubicBezTo>
                    <a:pt x="364761" y="341434"/>
                    <a:pt x="364120" y="348299"/>
                    <a:pt x="363331" y="356017"/>
                  </a:cubicBezTo>
                  <a:cubicBezTo>
                    <a:pt x="362543" y="363735"/>
                    <a:pt x="361674" y="371676"/>
                    <a:pt x="360724" y="379840"/>
                  </a:cubicBezTo>
                  <a:cubicBezTo>
                    <a:pt x="359775" y="388004"/>
                    <a:pt x="358812" y="395761"/>
                    <a:pt x="357835" y="403109"/>
                  </a:cubicBezTo>
                  <a:lnTo>
                    <a:pt x="381724" y="403109"/>
                  </a:lnTo>
                  <a:cubicBezTo>
                    <a:pt x="381720" y="403215"/>
                    <a:pt x="381682" y="403816"/>
                    <a:pt x="381611" y="404914"/>
                  </a:cubicBezTo>
                  <a:cubicBezTo>
                    <a:pt x="381539" y="406012"/>
                    <a:pt x="381456" y="406974"/>
                    <a:pt x="381362" y="407801"/>
                  </a:cubicBezTo>
                  <a:cubicBezTo>
                    <a:pt x="379930" y="424093"/>
                    <a:pt x="378471" y="437319"/>
                    <a:pt x="376985" y="447478"/>
                  </a:cubicBezTo>
                  <a:cubicBezTo>
                    <a:pt x="375499" y="457638"/>
                    <a:pt x="373893" y="465434"/>
                    <a:pt x="372166" y="470867"/>
                  </a:cubicBezTo>
                  <a:cubicBezTo>
                    <a:pt x="370439" y="476300"/>
                    <a:pt x="368497" y="480072"/>
                    <a:pt x="366341" y="482185"/>
                  </a:cubicBezTo>
                  <a:cubicBezTo>
                    <a:pt x="364856" y="483609"/>
                    <a:pt x="363257" y="484639"/>
                    <a:pt x="361545" y="485275"/>
                  </a:cubicBezTo>
                  <a:cubicBezTo>
                    <a:pt x="359833" y="485910"/>
                    <a:pt x="357692" y="486263"/>
                    <a:pt x="355121" y="486335"/>
                  </a:cubicBezTo>
                  <a:cubicBezTo>
                    <a:pt x="352881" y="486512"/>
                    <a:pt x="349850" y="486565"/>
                    <a:pt x="346027" y="486494"/>
                  </a:cubicBezTo>
                  <a:cubicBezTo>
                    <a:pt x="342203" y="486422"/>
                    <a:pt x="337996" y="486248"/>
                    <a:pt x="333404" y="485973"/>
                  </a:cubicBezTo>
                  <a:cubicBezTo>
                    <a:pt x="333317" y="484669"/>
                    <a:pt x="333083" y="483263"/>
                    <a:pt x="332702" y="481756"/>
                  </a:cubicBezTo>
                  <a:cubicBezTo>
                    <a:pt x="332321" y="480248"/>
                    <a:pt x="331771" y="478886"/>
                    <a:pt x="331051" y="477670"/>
                  </a:cubicBezTo>
                  <a:cubicBezTo>
                    <a:pt x="335775" y="478191"/>
                    <a:pt x="340081" y="478508"/>
                    <a:pt x="343968" y="478621"/>
                  </a:cubicBezTo>
                  <a:cubicBezTo>
                    <a:pt x="347855" y="478734"/>
                    <a:pt x="350668" y="478779"/>
                    <a:pt x="352406" y="478757"/>
                  </a:cubicBezTo>
                  <a:cubicBezTo>
                    <a:pt x="354016" y="478776"/>
                    <a:pt x="355366" y="478647"/>
                    <a:pt x="356455" y="478372"/>
                  </a:cubicBezTo>
                  <a:cubicBezTo>
                    <a:pt x="357545" y="478097"/>
                    <a:pt x="358487" y="477561"/>
                    <a:pt x="359283" y="476765"/>
                  </a:cubicBezTo>
                  <a:cubicBezTo>
                    <a:pt x="361088" y="475104"/>
                    <a:pt x="362766" y="471865"/>
                    <a:pt x="364317" y="467047"/>
                  </a:cubicBezTo>
                  <a:cubicBezTo>
                    <a:pt x="365867" y="462229"/>
                    <a:pt x="367317" y="455289"/>
                    <a:pt x="368667" y="446228"/>
                  </a:cubicBezTo>
                  <a:cubicBezTo>
                    <a:pt x="370016" y="437166"/>
                    <a:pt x="371292" y="425440"/>
                    <a:pt x="372494" y="411050"/>
                  </a:cubicBezTo>
                  <a:lnTo>
                    <a:pt x="298837" y="411050"/>
                  </a:lnTo>
                  <a:lnTo>
                    <a:pt x="298837" y="410869"/>
                  </a:lnTo>
                  <a:lnTo>
                    <a:pt x="296485" y="410869"/>
                  </a:lnTo>
                  <a:cubicBezTo>
                    <a:pt x="297216" y="406192"/>
                    <a:pt x="297945" y="400756"/>
                    <a:pt x="298670" y="394561"/>
                  </a:cubicBezTo>
                  <a:cubicBezTo>
                    <a:pt x="299395" y="388366"/>
                    <a:pt x="300070" y="381990"/>
                    <a:pt x="300694" y="375431"/>
                  </a:cubicBezTo>
                  <a:cubicBezTo>
                    <a:pt x="301318" y="368873"/>
                    <a:pt x="301846" y="362710"/>
                    <a:pt x="302276" y="356941"/>
                  </a:cubicBezTo>
                  <a:lnTo>
                    <a:pt x="310239" y="357665"/>
                  </a:lnTo>
                  <a:cubicBezTo>
                    <a:pt x="309677" y="364910"/>
                    <a:pt x="308991" y="372596"/>
                    <a:pt x="308180" y="380724"/>
                  </a:cubicBezTo>
                  <a:cubicBezTo>
                    <a:pt x="307370" y="388852"/>
                    <a:pt x="306548" y="396313"/>
                    <a:pt x="305714" y="403109"/>
                  </a:cubicBezTo>
                  <a:lnTo>
                    <a:pt x="349510" y="403109"/>
                  </a:lnTo>
                  <a:cubicBezTo>
                    <a:pt x="350364" y="396678"/>
                    <a:pt x="351211" y="389862"/>
                    <a:pt x="352051" y="382662"/>
                  </a:cubicBezTo>
                  <a:cubicBezTo>
                    <a:pt x="352891" y="375461"/>
                    <a:pt x="353671" y="368432"/>
                    <a:pt x="354390" y="361574"/>
                  </a:cubicBezTo>
                  <a:cubicBezTo>
                    <a:pt x="355109" y="354717"/>
                    <a:pt x="355715" y="348587"/>
                    <a:pt x="356206" y="343184"/>
                  </a:cubicBezTo>
                  <a:lnTo>
                    <a:pt x="293589" y="343184"/>
                  </a:lnTo>
                  <a:lnTo>
                    <a:pt x="293589" y="335063"/>
                  </a:lnTo>
                  <a:lnTo>
                    <a:pt x="357835" y="335063"/>
                  </a:lnTo>
                  <a:close/>
                  <a:moveTo>
                    <a:pt x="223009" y="334146"/>
                  </a:moveTo>
                  <a:lnTo>
                    <a:pt x="283274" y="334146"/>
                  </a:lnTo>
                  <a:lnTo>
                    <a:pt x="283274" y="342290"/>
                  </a:lnTo>
                  <a:lnTo>
                    <a:pt x="255584" y="342290"/>
                  </a:lnTo>
                  <a:cubicBezTo>
                    <a:pt x="253967" y="350642"/>
                    <a:pt x="252135" y="358778"/>
                    <a:pt x="250087" y="366699"/>
                  </a:cubicBezTo>
                  <a:cubicBezTo>
                    <a:pt x="248040" y="374621"/>
                    <a:pt x="245710" y="382169"/>
                    <a:pt x="243097" y="389344"/>
                  </a:cubicBezTo>
                  <a:lnTo>
                    <a:pt x="277301" y="389344"/>
                  </a:lnTo>
                  <a:lnTo>
                    <a:pt x="277301" y="464087"/>
                  </a:lnTo>
                  <a:lnTo>
                    <a:pt x="243278" y="464087"/>
                  </a:lnTo>
                  <a:lnTo>
                    <a:pt x="243278" y="479478"/>
                  </a:lnTo>
                  <a:lnTo>
                    <a:pt x="235315" y="479478"/>
                  </a:lnTo>
                  <a:lnTo>
                    <a:pt x="235315" y="407801"/>
                  </a:lnTo>
                  <a:cubicBezTo>
                    <a:pt x="232058" y="414463"/>
                    <a:pt x="228438" y="420496"/>
                    <a:pt x="224457" y="425902"/>
                  </a:cubicBezTo>
                  <a:cubicBezTo>
                    <a:pt x="224042" y="424902"/>
                    <a:pt x="223333" y="423596"/>
                    <a:pt x="222330" y="421985"/>
                  </a:cubicBezTo>
                  <a:cubicBezTo>
                    <a:pt x="221327" y="420374"/>
                    <a:pt x="220347" y="419023"/>
                    <a:pt x="219389" y="417932"/>
                  </a:cubicBezTo>
                  <a:cubicBezTo>
                    <a:pt x="226142" y="408734"/>
                    <a:pt x="231775" y="397599"/>
                    <a:pt x="236288" y="384527"/>
                  </a:cubicBezTo>
                  <a:cubicBezTo>
                    <a:pt x="240801" y="371455"/>
                    <a:pt x="244398" y="357376"/>
                    <a:pt x="247079" y="342290"/>
                  </a:cubicBezTo>
                  <a:lnTo>
                    <a:pt x="223009" y="342290"/>
                  </a:lnTo>
                  <a:close/>
                  <a:moveTo>
                    <a:pt x="2699196" y="333253"/>
                  </a:moveTo>
                  <a:lnTo>
                    <a:pt x="2797986" y="333253"/>
                  </a:lnTo>
                  <a:lnTo>
                    <a:pt x="2797986" y="474401"/>
                  </a:lnTo>
                  <a:cubicBezTo>
                    <a:pt x="2798008" y="477783"/>
                    <a:pt x="2797512" y="480340"/>
                    <a:pt x="2796497" y="482071"/>
                  </a:cubicBezTo>
                  <a:cubicBezTo>
                    <a:pt x="2795482" y="483801"/>
                    <a:pt x="2793812" y="485046"/>
                    <a:pt x="2791488" y="485804"/>
                  </a:cubicBezTo>
                  <a:cubicBezTo>
                    <a:pt x="2789061" y="486584"/>
                    <a:pt x="2785501" y="487059"/>
                    <a:pt x="2780808" y="487229"/>
                  </a:cubicBezTo>
                  <a:cubicBezTo>
                    <a:pt x="2776114" y="487398"/>
                    <a:pt x="2770198" y="487466"/>
                    <a:pt x="2763060" y="487432"/>
                  </a:cubicBezTo>
                  <a:cubicBezTo>
                    <a:pt x="2762687" y="486192"/>
                    <a:pt x="2762214" y="484737"/>
                    <a:pt x="2761638" y="483066"/>
                  </a:cubicBezTo>
                  <a:cubicBezTo>
                    <a:pt x="2761063" y="481396"/>
                    <a:pt x="2760454" y="479895"/>
                    <a:pt x="2759811" y="478565"/>
                  </a:cubicBezTo>
                  <a:cubicBezTo>
                    <a:pt x="2765827" y="478734"/>
                    <a:pt x="2771166" y="478802"/>
                    <a:pt x="2775829" y="478768"/>
                  </a:cubicBezTo>
                  <a:cubicBezTo>
                    <a:pt x="2780492" y="478734"/>
                    <a:pt x="2783660" y="478666"/>
                    <a:pt x="2785336" y="478565"/>
                  </a:cubicBezTo>
                  <a:cubicBezTo>
                    <a:pt x="2786944" y="478508"/>
                    <a:pt x="2788076" y="478169"/>
                    <a:pt x="2788732" y="477546"/>
                  </a:cubicBezTo>
                  <a:cubicBezTo>
                    <a:pt x="2789389" y="476924"/>
                    <a:pt x="2789706" y="475815"/>
                    <a:pt x="2789684" y="474220"/>
                  </a:cubicBezTo>
                  <a:lnTo>
                    <a:pt x="2789684" y="341374"/>
                  </a:lnTo>
                  <a:lnTo>
                    <a:pt x="2699196" y="341374"/>
                  </a:lnTo>
                  <a:close/>
                  <a:moveTo>
                    <a:pt x="3070079" y="332699"/>
                  </a:moveTo>
                  <a:lnTo>
                    <a:pt x="3151517" y="332699"/>
                  </a:lnTo>
                  <a:lnTo>
                    <a:pt x="3151517" y="340843"/>
                  </a:lnTo>
                  <a:lnTo>
                    <a:pt x="3137040" y="340843"/>
                  </a:lnTo>
                  <a:lnTo>
                    <a:pt x="3137040" y="441284"/>
                  </a:lnTo>
                  <a:lnTo>
                    <a:pt x="3152965" y="438388"/>
                  </a:lnTo>
                  <a:lnTo>
                    <a:pt x="3153508" y="446170"/>
                  </a:lnTo>
                  <a:lnTo>
                    <a:pt x="3137040" y="449247"/>
                  </a:lnTo>
                  <a:lnTo>
                    <a:pt x="3137040" y="487251"/>
                  </a:lnTo>
                  <a:lnTo>
                    <a:pt x="3128534" y="487251"/>
                  </a:lnTo>
                  <a:lnTo>
                    <a:pt x="3128534" y="450875"/>
                  </a:lnTo>
                  <a:cubicBezTo>
                    <a:pt x="3117871" y="452866"/>
                    <a:pt x="3107616" y="454721"/>
                    <a:pt x="3097768" y="456440"/>
                  </a:cubicBezTo>
                  <a:cubicBezTo>
                    <a:pt x="3087920" y="458160"/>
                    <a:pt x="3078932" y="459743"/>
                    <a:pt x="3070802" y="461191"/>
                  </a:cubicBezTo>
                  <a:lnTo>
                    <a:pt x="3068812" y="452685"/>
                  </a:lnTo>
                  <a:lnTo>
                    <a:pt x="3083471" y="450332"/>
                  </a:lnTo>
                  <a:lnTo>
                    <a:pt x="3083471" y="340843"/>
                  </a:lnTo>
                  <a:lnTo>
                    <a:pt x="3070079" y="340843"/>
                  </a:lnTo>
                  <a:close/>
                  <a:moveTo>
                    <a:pt x="3989698" y="331986"/>
                  </a:moveTo>
                  <a:lnTo>
                    <a:pt x="4098646" y="331986"/>
                  </a:lnTo>
                  <a:lnTo>
                    <a:pt x="4098646" y="340107"/>
                  </a:lnTo>
                  <a:lnTo>
                    <a:pt x="3998204" y="340107"/>
                  </a:lnTo>
                  <a:lnTo>
                    <a:pt x="3998204" y="381381"/>
                  </a:lnTo>
                  <a:cubicBezTo>
                    <a:pt x="3998300" y="391916"/>
                    <a:pt x="3997788" y="403345"/>
                    <a:pt x="3996669" y="415668"/>
                  </a:cubicBezTo>
                  <a:cubicBezTo>
                    <a:pt x="3995551" y="427991"/>
                    <a:pt x="3993257" y="440263"/>
                    <a:pt x="3989786" y="452484"/>
                  </a:cubicBezTo>
                  <a:cubicBezTo>
                    <a:pt x="3986315" y="464704"/>
                    <a:pt x="3981098" y="475929"/>
                    <a:pt x="3974134" y="486158"/>
                  </a:cubicBezTo>
                  <a:cubicBezTo>
                    <a:pt x="3973320" y="485391"/>
                    <a:pt x="3972189" y="484579"/>
                    <a:pt x="3970741" y="483722"/>
                  </a:cubicBezTo>
                  <a:cubicBezTo>
                    <a:pt x="3969293" y="482865"/>
                    <a:pt x="3968072" y="482234"/>
                    <a:pt x="3967076" y="481828"/>
                  </a:cubicBezTo>
                  <a:cubicBezTo>
                    <a:pt x="3973851" y="471795"/>
                    <a:pt x="3978862" y="460929"/>
                    <a:pt x="3982111" y="449229"/>
                  </a:cubicBezTo>
                  <a:cubicBezTo>
                    <a:pt x="3985360" y="437529"/>
                    <a:pt x="3987462" y="425819"/>
                    <a:pt x="3988418" y="414099"/>
                  </a:cubicBezTo>
                  <a:cubicBezTo>
                    <a:pt x="3989374" y="402379"/>
                    <a:pt x="3989801" y="391473"/>
                    <a:pt x="3989698" y="381381"/>
                  </a:cubicBezTo>
                  <a:close/>
                  <a:moveTo>
                    <a:pt x="1781748" y="331624"/>
                  </a:moveTo>
                  <a:lnTo>
                    <a:pt x="1930306" y="331624"/>
                  </a:lnTo>
                  <a:lnTo>
                    <a:pt x="1930306" y="487240"/>
                  </a:lnTo>
                  <a:lnTo>
                    <a:pt x="1921461" y="487240"/>
                  </a:lnTo>
                  <a:lnTo>
                    <a:pt x="1921461" y="477467"/>
                  </a:lnTo>
                  <a:lnTo>
                    <a:pt x="1790412" y="477467"/>
                  </a:lnTo>
                  <a:lnTo>
                    <a:pt x="1790412" y="487240"/>
                  </a:lnTo>
                  <a:lnTo>
                    <a:pt x="1781748" y="487240"/>
                  </a:lnTo>
                  <a:close/>
                  <a:moveTo>
                    <a:pt x="3730266" y="331251"/>
                  </a:moveTo>
                  <a:cubicBezTo>
                    <a:pt x="3737200" y="333615"/>
                    <a:pt x="3744235" y="336488"/>
                    <a:pt x="3751372" y="339870"/>
                  </a:cubicBezTo>
                  <a:cubicBezTo>
                    <a:pt x="3758510" y="343252"/>
                    <a:pt x="3764323" y="346532"/>
                    <a:pt x="3768814" y="349710"/>
                  </a:cubicBezTo>
                  <a:lnTo>
                    <a:pt x="3764108" y="356949"/>
                  </a:lnTo>
                  <a:cubicBezTo>
                    <a:pt x="3759708" y="353590"/>
                    <a:pt x="3753940" y="350129"/>
                    <a:pt x="3746802" y="346566"/>
                  </a:cubicBezTo>
                  <a:cubicBezTo>
                    <a:pt x="3739665" y="343003"/>
                    <a:pt x="3732585" y="339949"/>
                    <a:pt x="3725560" y="337404"/>
                  </a:cubicBezTo>
                  <a:close/>
                  <a:moveTo>
                    <a:pt x="2659562" y="330357"/>
                  </a:moveTo>
                  <a:cubicBezTo>
                    <a:pt x="2664712" y="334573"/>
                    <a:pt x="2669836" y="339154"/>
                    <a:pt x="2674935" y="344100"/>
                  </a:cubicBezTo>
                  <a:cubicBezTo>
                    <a:pt x="2680034" y="349046"/>
                    <a:pt x="2684074" y="353452"/>
                    <a:pt x="2687053" y="357317"/>
                  </a:cubicBezTo>
                  <a:lnTo>
                    <a:pt x="2681258" y="363654"/>
                  </a:lnTo>
                  <a:cubicBezTo>
                    <a:pt x="2678292" y="359772"/>
                    <a:pt x="2674286" y="355267"/>
                    <a:pt x="2669238" y="350140"/>
                  </a:cubicBezTo>
                  <a:cubicBezTo>
                    <a:pt x="2664190" y="345014"/>
                    <a:pt x="2659095" y="340287"/>
                    <a:pt x="2653952" y="335960"/>
                  </a:cubicBezTo>
                  <a:close/>
                  <a:moveTo>
                    <a:pt x="3412579" y="328717"/>
                  </a:moveTo>
                  <a:cubicBezTo>
                    <a:pt x="3417265" y="332944"/>
                    <a:pt x="3421963" y="337521"/>
                    <a:pt x="3426672" y="342449"/>
                  </a:cubicBezTo>
                  <a:cubicBezTo>
                    <a:pt x="3431381" y="347377"/>
                    <a:pt x="3435129" y="351727"/>
                    <a:pt x="3437915" y="355502"/>
                  </a:cubicBezTo>
                  <a:lnTo>
                    <a:pt x="3431762" y="360569"/>
                  </a:lnTo>
                  <a:cubicBezTo>
                    <a:pt x="3428987" y="356689"/>
                    <a:pt x="3425262" y="352187"/>
                    <a:pt x="3420587" y="347064"/>
                  </a:cubicBezTo>
                  <a:cubicBezTo>
                    <a:pt x="3415912" y="341940"/>
                    <a:pt x="3411191" y="337212"/>
                    <a:pt x="3406425" y="332880"/>
                  </a:cubicBezTo>
                  <a:close/>
                  <a:moveTo>
                    <a:pt x="3949884" y="326014"/>
                  </a:moveTo>
                  <a:cubicBezTo>
                    <a:pt x="3955162" y="329135"/>
                    <a:pt x="3960667" y="332570"/>
                    <a:pt x="3966398" y="336319"/>
                  </a:cubicBezTo>
                  <a:cubicBezTo>
                    <a:pt x="3972129" y="340068"/>
                    <a:pt x="3976819" y="343324"/>
                    <a:pt x="3980468" y="346085"/>
                  </a:cubicBezTo>
                  <a:lnTo>
                    <a:pt x="3975220" y="353150"/>
                  </a:lnTo>
                  <a:cubicBezTo>
                    <a:pt x="3971578" y="350119"/>
                    <a:pt x="3966918" y="346627"/>
                    <a:pt x="3961240" y="342673"/>
                  </a:cubicBezTo>
                  <a:cubicBezTo>
                    <a:pt x="3955562" y="338718"/>
                    <a:pt x="3950088" y="335096"/>
                    <a:pt x="3944816" y="331805"/>
                  </a:cubicBezTo>
                  <a:close/>
                  <a:moveTo>
                    <a:pt x="2253548" y="326003"/>
                  </a:moveTo>
                  <a:cubicBezTo>
                    <a:pt x="2257447" y="330787"/>
                    <a:pt x="2261096" y="335968"/>
                    <a:pt x="2264497" y="341544"/>
                  </a:cubicBezTo>
                  <a:cubicBezTo>
                    <a:pt x="2267898" y="347120"/>
                    <a:pt x="2270462" y="352074"/>
                    <a:pt x="2272189" y="356406"/>
                  </a:cubicBezTo>
                  <a:lnTo>
                    <a:pt x="2264588" y="360750"/>
                  </a:lnTo>
                  <a:cubicBezTo>
                    <a:pt x="2262861" y="356248"/>
                    <a:pt x="2260342" y="351181"/>
                    <a:pt x="2257032" y="345548"/>
                  </a:cubicBezTo>
                  <a:cubicBezTo>
                    <a:pt x="2253722" y="339915"/>
                    <a:pt x="2250208" y="334667"/>
                    <a:pt x="2246490" y="329803"/>
                  </a:cubicBezTo>
                  <a:close/>
                  <a:moveTo>
                    <a:pt x="481898" y="326003"/>
                  </a:moveTo>
                  <a:cubicBezTo>
                    <a:pt x="485797" y="330787"/>
                    <a:pt x="489446" y="335968"/>
                    <a:pt x="492847" y="341544"/>
                  </a:cubicBezTo>
                  <a:cubicBezTo>
                    <a:pt x="496248" y="347120"/>
                    <a:pt x="498812" y="352074"/>
                    <a:pt x="500539" y="356406"/>
                  </a:cubicBezTo>
                  <a:lnTo>
                    <a:pt x="492938" y="360750"/>
                  </a:lnTo>
                  <a:cubicBezTo>
                    <a:pt x="491211" y="356248"/>
                    <a:pt x="488692" y="351181"/>
                    <a:pt x="485382" y="345548"/>
                  </a:cubicBezTo>
                  <a:cubicBezTo>
                    <a:pt x="482072" y="339915"/>
                    <a:pt x="478558" y="334667"/>
                    <a:pt x="474840" y="329803"/>
                  </a:cubicBezTo>
                  <a:close/>
                  <a:moveTo>
                    <a:pt x="3651742" y="325641"/>
                  </a:moveTo>
                  <a:lnTo>
                    <a:pt x="3658800" y="332699"/>
                  </a:lnTo>
                  <a:cubicBezTo>
                    <a:pt x="3651870" y="334146"/>
                    <a:pt x="3644058" y="335504"/>
                    <a:pt x="3635364" y="336771"/>
                  </a:cubicBezTo>
                  <a:cubicBezTo>
                    <a:pt x="3626669" y="338037"/>
                    <a:pt x="3617410" y="339214"/>
                    <a:pt x="3607584" y="340300"/>
                  </a:cubicBezTo>
                  <a:cubicBezTo>
                    <a:pt x="3607218" y="343757"/>
                    <a:pt x="3606819" y="347384"/>
                    <a:pt x="3606385" y="351181"/>
                  </a:cubicBezTo>
                  <a:cubicBezTo>
                    <a:pt x="3605952" y="354977"/>
                    <a:pt x="3605506" y="358831"/>
                    <a:pt x="3605050" y="362741"/>
                  </a:cubicBezTo>
                  <a:lnTo>
                    <a:pt x="3670020" y="362741"/>
                  </a:lnTo>
                  <a:lnTo>
                    <a:pt x="3670020" y="370884"/>
                  </a:lnTo>
                  <a:lnTo>
                    <a:pt x="3603964" y="370884"/>
                  </a:lnTo>
                  <a:cubicBezTo>
                    <a:pt x="3603504" y="374704"/>
                    <a:pt x="3603022" y="378376"/>
                    <a:pt x="3602516" y="381901"/>
                  </a:cubicBezTo>
                  <a:cubicBezTo>
                    <a:pt x="3602012" y="385427"/>
                    <a:pt x="3601529" y="388692"/>
                    <a:pt x="3601069" y="391697"/>
                  </a:cubicBezTo>
                  <a:lnTo>
                    <a:pt x="3654276" y="391697"/>
                  </a:lnTo>
                  <a:lnTo>
                    <a:pt x="3654276" y="453590"/>
                  </a:lnTo>
                  <a:lnTo>
                    <a:pt x="3645408" y="453590"/>
                  </a:lnTo>
                  <a:lnTo>
                    <a:pt x="3645408" y="399840"/>
                  </a:lnTo>
                  <a:lnTo>
                    <a:pt x="3559988" y="399840"/>
                  </a:lnTo>
                  <a:lnTo>
                    <a:pt x="3559988" y="453228"/>
                  </a:lnTo>
                  <a:lnTo>
                    <a:pt x="3551301" y="453228"/>
                  </a:lnTo>
                  <a:lnTo>
                    <a:pt x="3551301" y="391697"/>
                  </a:lnTo>
                  <a:lnTo>
                    <a:pt x="3592563" y="391697"/>
                  </a:lnTo>
                  <a:cubicBezTo>
                    <a:pt x="3593027" y="388692"/>
                    <a:pt x="3593502" y="385427"/>
                    <a:pt x="3593988" y="381901"/>
                  </a:cubicBezTo>
                  <a:cubicBezTo>
                    <a:pt x="3594475" y="378376"/>
                    <a:pt x="3594904" y="374704"/>
                    <a:pt x="3595278" y="370884"/>
                  </a:cubicBezTo>
                  <a:lnTo>
                    <a:pt x="3535375" y="370884"/>
                  </a:lnTo>
                  <a:lnTo>
                    <a:pt x="3535375" y="362741"/>
                  </a:lnTo>
                  <a:lnTo>
                    <a:pt x="3596183" y="362741"/>
                  </a:lnTo>
                  <a:cubicBezTo>
                    <a:pt x="3596635" y="359008"/>
                    <a:pt x="3597042" y="355298"/>
                    <a:pt x="3597404" y="351611"/>
                  </a:cubicBezTo>
                  <a:cubicBezTo>
                    <a:pt x="3597766" y="347923"/>
                    <a:pt x="3598083" y="344394"/>
                    <a:pt x="3598354" y="341024"/>
                  </a:cubicBezTo>
                  <a:cubicBezTo>
                    <a:pt x="3587805" y="341932"/>
                    <a:pt x="3577142" y="342739"/>
                    <a:pt x="3566367" y="343444"/>
                  </a:cubicBezTo>
                  <a:cubicBezTo>
                    <a:pt x="3555591" y="344149"/>
                    <a:pt x="3545020" y="344730"/>
                    <a:pt x="3534651" y="345186"/>
                  </a:cubicBezTo>
                  <a:lnTo>
                    <a:pt x="3534651" y="387896"/>
                  </a:lnTo>
                  <a:cubicBezTo>
                    <a:pt x="3534732" y="397580"/>
                    <a:pt x="3534309" y="408153"/>
                    <a:pt x="3533384" y="419614"/>
                  </a:cubicBezTo>
                  <a:cubicBezTo>
                    <a:pt x="3532459" y="431074"/>
                    <a:pt x="3530549" y="442505"/>
                    <a:pt x="3527654" y="453905"/>
                  </a:cubicBezTo>
                  <a:cubicBezTo>
                    <a:pt x="3524758" y="465305"/>
                    <a:pt x="3520394" y="475757"/>
                    <a:pt x="3514563" y="485261"/>
                  </a:cubicBezTo>
                  <a:cubicBezTo>
                    <a:pt x="3513752" y="484571"/>
                    <a:pt x="3512614" y="483779"/>
                    <a:pt x="3511147" y="482885"/>
                  </a:cubicBezTo>
                  <a:cubicBezTo>
                    <a:pt x="3509680" y="481992"/>
                    <a:pt x="3508406" y="481336"/>
                    <a:pt x="3507324" y="480917"/>
                  </a:cubicBezTo>
                  <a:cubicBezTo>
                    <a:pt x="3512968" y="471618"/>
                    <a:pt x="3517142" y="461542"/>
                    <a:pt x="3519844" y="450688"/>
                  </a:cubicBezTo>
                  <a:cubicBezTo>
                    <a:pt x="3522547" y="439834"/>
                    <a:pt x="3524294" y="428980"/>
                    <a:pt x="3525086" y="418126"/>
                  </a:cubicBezTo>
                  <a:cubicBezTo>
                    <a:pt x="3525878" y="407272"/>
                    <a:pt x="3526232" y="397195"/>
                    <a:pt x="3526145" y="387896"/>
                  </a:cubicBezTo>
                  <a:lnTo>
                    <a:pt x="3526145" y="337947"/>
                  </a:lnTo>
                  <a:cubicBezTo>
                    <a:pt x="3540853" y="337343"/>
                    <a:pt x="3556078" y="336480"/>
                    <a:pt x="3571818" y="335360"/>
                  </a:cubicBezTo>
                  <a:cubicBezTo>
                    <a:pt x="3587558" y="334239"/>
                    <a:pt x="3602434" y="332867"/>
                    <a:pt x="3616445" y="331244"/>
                  </a:cubicBezTo>
                  <a:cubicBezTo>
                    <a:pt x="3630456" y="329621"/>
                    <a:pt x="3642222" y="327753"/>
                    <a:pt x="3651742" y="325641"/>
                  </a:cubicBezTo>
                  <a:close/>
                  <a:moveTo>
                    <a:pt x="673646" y="325641"/>
                  </a:moveTo>
                  <a:cubicBezTo>
                    <a:pt x="679679" y="328370"/>
                    <a:pt x="685937" y="331507"/>
                    <a:pt x="692422" y="335051"/>
                  </a:cubicBezTo>
                  <a:cubicBezTo>
                    <a:pt x="698907" y="338595"/>
                    <a:pt x="704171" y="341913"/>
                    <a:pt x="708212" y="345005"/>
                  </a:cubicBezTo>
                  <a:lnTo>
                    <a:pt x="703145" y="352244"/>
                  </a:lnTo>
                  <a:cubicBezTo>
                    <a:pt x="699133" y="349051"/>
                    <a:pt x="693945" y="345574"/>
                    <a:pt x="687581" y="341815"/>
                  </a:cubicBezTo>
                  <a:cubicBezTo>
                    <a:pt x="681217" y="338056"/>
                    <a:pt x="674943" y="334716"/>
                    <a:pt x="668760" y="331794"/>
                  </a:cubicBezTo>
                  <a:close/>
                  <a:moveTo>
                    <a:pt x="3376746" y="325460"/>
                  </a:moveTo>
                  <a:lnTo>
                    <a:pt x="3385251" y="325460"/>
                  </a:lnTo>
                  <a:cubicBezTo>
                    <a:pt x="3385259" y="332261"/>
                    <a:pt x="3385198" y="339153"/>
                    <a:pt x="3385070" y="346136"/>
                  </a:cubicBezTo>
                  <a:cubicBezTo>
                    <a:pt x="3384942" y="353119"/>
                    <a:pt x="3384701" y="360101"/>
                    <a:pt x="3384346" y="367084"/>
                  </a:cubicBezTo>
                  <a:lnTo>
                    <a:pt x="3450945" y="367084"/>
                  </a:lnTo>
                  <a:lnTo>
                    <a:pt x="3450945" y="375590"/>
                  </a:lnTo>
                  <a:lnTo>
                    <a:pt x="3383804" y="375590"/>
                  </a:lnTo>
                  <a:cubicBezTo>
                    <a:pt x="3382822" y="390474"/>
                    <a:pt x="3380824" y="404843"/>
                    <a:pt x="3377812" y="418695"/>
                  </a:cubicBezTo>
                  <a:cubicBezTo>
                    <a:pt x="3374798" y="432548"/>
                    <a:pt x="3370147" y="445254"/>
                    <a:pt x="3363856" y="456814"/>
                  </a:cubicBezTo>
                  <a:cubicBezTo>
                    <a:pt x="3357566" y="468374"/>
                    <a:pt x="3349013" y="478158"/>
                    <a:pt x="3338198" y="486166"/>
                  </a:cubicBezTo>
                  <a:cubicBezTo>
                    <a:pt x="3337425" y="485144"/>
                    <a:pt x="3336437" y="484111"/>
                    <a:pt x="3335234" y="483066"/>
                  </a:cubicBezTo>
                  <a:cubicBezTo>
                    <a:pt x="3334032" y="482022"/>
                    <a:pt x="3332908" y="481125"/>
                    <a:pt x="3331864" y="480374"/>
                  </a:cubicBezTo>
                  <a:cubicBezTo>
                    <a:pt x="3342206" y="472907"/>
                    <a:pt x="3350397" y="463691"/>
                    <a:pt x="3356436" y="452725"/>
                  </a:cubicBezTo>
                  <a:cubicBezTo>
                    <a:pt x="3362476" y="441760"/>
                    <a:pt x="3366926" y="429688"/>
                    <a:pt x="3369788" y="416510"/>
                  </a:cubicBezTo>
                  <a:cubicBezTo>
                    <a:pt x="3372650" y="403333"/>
                    <a:pt x="3374487" y="389692"/>
                    <a:pt x="3375298" y="375590"/>
                  </a:cubicBezTo>
                  <a:lnTo>
                    <a:pt x="3332406" y="375590"/>
                  </a:lnTo>
                  <a:lnTo>
                    <a:pt x="3332406" y="367084"/>
                  </a:lnTo>
                  <a:lnTo>
                    <a:pt x="3375840" y="367084"/>
                  </a:lnTo>
                  <a:cubicBezTo>
                    <a:pt x="3376195" y="360090"/>
                    <a:pt x="3376436" y="353085"/>
                    <a:pt x="3376565" y="346068"/>
                  </a:cubicBezTo>
                  <a:cubicBezTo>
                    <a:pt x="3376693" y="339052"/>
                    <a:pt x="3376753" y="332182"/>
                    <a:pt x="3376746" y="325460"/>
                  </a:cubicBezTo>
                  <a:close/>
                  <a:moveTo>
                    <a:pt x="2334444" y="324374"/>
                  </a:moveTo>
                  <a:lnTo>
                    <a:pt x="2343493" y="327993"/>
                  </a:lnTo>
                  <a:cubicBezTo>
                    <a:pt x="2340378" y="333811"/>
                    <a:pt x="2337015" y="339821"/>
                    <a:pt x="2333403" y="346023"/>
                  </a:cubicBezTo>
                  <a:cubicBezTo>
                    <a:pt x="2329791" y="352225"/>
                    <a:pt x="2326157" y="357918"/>
                    <a:pt x="2322500" y="363102"/>
                  </a:cubicBezTo>
                  <a:lnTo>
                    <a:pt x="2361952" y="363102"/>
                  </a:lnTo>
                  <a:lnTo>
                    <a:pt x="2361952" y="371789"/>
                  </a:lnTo>
                  <a:lnTo>
                    <a:pt x="2298792" y="371789"/>
                  </a:lnTo>
                  <a:lnTo>
                    <a:pt x="2298792" y="393506"/>
                  </a:lnTo>
                  <a:cubicBezTo>
                    <a:pt x="2298796" y="395870"/>
                    <a:pt x="2298743" y="398336"/>
                    <a:pt x="2298634" y="400904"/>
                  </a:cubicBezTo>
                  <a:cubicBezTo>
                    <a:pt x="2298524" y="403471"/>
                    <a:pt x="2298336" y="406073"/>
                    <a:pt x="2298068" y="408708"/>
                  </a:cubicBezTo>
                  <a:lnTo>
                    <a:pt x="2371906" y="408708"/>
                  </a:lnTo>
                  <a:lnTo>
                    <a:pt x="2371906" y="417214"/>
                  </a:lnTo>
                  <a:lnTo>
                    <a:pt x="2302050" y="417214"/>
                  </a:lnTo>
                  <a:cubicBezTo>
                    <a:pt x="2308764" y="432175"/>
                    <a:pt x="2318364" y="444918"/>
                    <a:pt x="2330847" y="455445"/>
                  </a:cubicBezTo>
                  <a:cubicBezTo>
                    <a:pt x="2343331" y="465972"/>
                    <a:pt x="2358042" y="473558"/>
                    <a:pt x="2374982" y="478203"/>
                  </a:cubicBezTo>
                  <a:cubicBezTo>
                    <a:pt x="2374032" y="479168"/>
                    <a:pt x="2372992" y="480404"/>
                    <a:pt x="2371860" y="481913"/>
                  </a:cubicBezTo>
                  <a:cubicBezTo>
                    <a:pt x="2370730" y="483421"/>
                    <a:pt x="2369779" y="484838"/>
                    <a:pt x="2369010" y="486166"/>
                  </a:cubicBezTo>
                  <a:cubicBezTo>
                    <a:pt x="2352278" y="480929"/>
                    <a:pt x="2337649" y="472853"/>
                    <a:pt x="2325124" y="461937"/>
                  </a:cubicBezTo>
                  <a:cubicBezTo>
                    <a:pt x="2312599" y="451022"/>
                    <a:pt x="2302675" y="437743"/>
                    <a:pt x="2295353" y="422100"/>
                  </a:cubicBezTo>
                  <a:cubicBezTo>
                    <a:pt x="2293368" y="429677"/>
                    <a:pt x="2289697" y="437267"/>
                    <a:pt x="2284341" y="444870"/>
                  </a:cubicBezTo>
                  <a:cubicBezTo>
                    <a:pt x="2278984" y="452473"/>
                    <a:pt x="2271184" y="459875"/>
                    <a:pt x="2260941" y="467076"/>
                  </a:cubicBezTo>
                  <a:cubicBezTo>
                    <a:pt x="2250698" y="474277"/>
                    <a:pt x="2237255" y="481062"/>
                    <a:pt x="2220611" y="487432"/>
                  </a:cubicBezTo>
                  <a:cubicBezTo>
                    <a:pt x="2219936" y="486290"/>
                    <a:pt x="2219024" y="485000"/>
                    <a:pt x="2217874" y="483564"/>
                  </a:cubicBezTo>
                  <a:cubicBezTo>
                    <a:pt x="2216724" y="482128"/>
                    <a:pt x="2215585" y="480883"/>
                    <a:pt x="2214458" y="479831"/>
                  </a:cubicBezTo>
                  <a:cubicBezTo>
                    <a:pt x="2231326" y="473639"/>
                    <a:pt x="2244783" y="467061"/>
                    <a:pt x="2254828" y="460098"/>
                  </a:cubicBezTo>
                  <a:cubicBezTo>
                    <a:pt x="2264874" y="453135"/>
                    <a:pt x="2272365" y="446021"/>
                    <a:pt x="2277303" y="438757"/>
                  </a:cubicBezTo>
                  <a:cubicBezTo>
                    <a:pt x="2282241" y="431492"/>
                    <a:pt x="2285483" y="424311"/>
                    <a:pt x="2287029" y="417214"/>
                  </a:cubicBezTo>
                  <a:lnTo>
                    <a:pt x="2216991" y="417214"/>
                  </a:lnTo>
                  <a:lnTo>
                    <a:pt x="2216991" y="408708"/>
                  </a:lnTo>
                  <a:lnTo>
                    <a:pt x="2288657" y="408708"/>
                  </a:lnTo>
                  <a:cubicBezTo>
                    <a:pt x="2289012" y="406065"/>
                    <a:pt x="2289253" y="403434"/>
                    <a:pt x="2289381" y="400813"/>
                  </a:cubicBezTo>
                  <a:cubicBezTo>
                    <a:pt x="2289509" y="398193"/>
                    <a:pt x="2289570" y="395697"/>
                    <a:pt x="2289562" y="393325"/>
                  </a:cubicBezTo>
                  <a:lnTo>
                    <a:pt x="2289562" y="371789"/>
                  </a:lnTo>
                  <a:lnTo>
                    <a:pt x="2227126" y="371789"/>
                  </a:lnTo>
                  <a:lnTo>
                    <a:pt x="2227126" y="363102"/>
                  </a:lnTo>
                  <a:lnTo>
                    <a:pt x="2313089" y="363102"/>
                  </a:lnTo>
                  <a:cubicBezTo>
                    <a:pt x="2316999" y="357462"/>
                    <a:pt x="2320897" y="351098"/>
                    <a:pt x="2324785" y="344010"/>
                  </a:cubicBezTo>
                  <a:cubicBezTo>
                    <a:pt x="2328672" y="336921"/>
                    <a:pt x="2331892" y="330376"/>
                    <a:pt x="2334444" y="324374"/>
                  </a:cubicBezTo>
                  <a:close/>
                  <a:moveTo>
                    <a:pt x="562794" y="324374"/>
                  </a:moveTo>
                  <a:lnTo>
                    <a:pt x="571843" y="327993"/>
                  </a:lnTo>
                  <a:cubicBezTo>
                    <a:pt x="568729" y="333811"/>
                    <a:pt x="565365" y="339821"/>
                    <a:pt x="561754" y="346023"/>
                  </a:cubicBezTo>
                  <a:cubicBezTo>
                    <a:pt x="558142" y="352225"/>
                    <a:pt x="554507" y="357918"/>
                    <a:pt x="550850" y="363102"/>
                  </a:cubicBezTo>
                  <a:lnTo>
                    <a:pt x="590302" y="363102"/>
                  </a:lnTo>
                  <a:lnTo>
                    <a:pt x="590302" y="371789"/>
                  </a:lnTo>
                  <a:lnTo>
                    <a:pt x="527142" y="371789"/>
                  </a:lnTo>
                  <a:lnTo>
                    <a:pt x="527142" y="393506"/>
                  </a:lnTo>
                  <a:cubicBezTo>
                    <a:pt x="527146" y="395870"/>
                    <a:pt x="527093" y="398336"/>
                    <a:pt x="526984" y="400904"/>
                  </a:cubicBezTo>
                  <a:cubicBezTo>
                    <a:pt x="526874" y="403471"/>
                    <a:pt x="526686" y="406073"/>
                    <a:pt x="526418" y="408708"/>
                  </a:cubicBezTo>
                  <a:lnTo>
                    <a:pt x="600256" y="408708"/>
                  </a:lnTo>
                  <a:lnTo>
                    <a:pt x="600256" y="417214"/>
                  </a:lnTo>
                  <a:lnTo>
                    <a:pt x="530400" y="417214"/>
                  </a:lnTo>
                  <a:cubicBezTo>
                    <a:pt x="537115" y="432175"/>
                    <a:pt x="546714" y="444918"/>
                    <a:pt x="559197" y="455445"/>
                  </a:cubicBezTo>
                  <a:cubicBezTo>
                    <a:pt x="571681" y="465972"/>
                    <a:pt x="586393" y="473558"/>
                    <a:pt x="603333" y="478203"/>
                  </a:cubicBezTo>
                  <a:cubicBezTo>
                    <a:pt x="602382" y="479168"/>
                    <a:pt x="601342" y="480404"/>
                    <a:pt x="600211" y="481913"/>
                  </a:cubicBezTo>
                  <a:cubicBezTo>
                    <a:pt x="599080" y="483421"/>
                    <a:pt x="598130" y="484838"/>
                    <a:pt x="597360" y="486166"/>
                  </a:cubicBezTo>
                  <a:cubicBezTo>
                    <a:pt x="580628" y="480929"/>
                    <a:pt x="565999" y="472853"/>
                    <a:pt x="553474" y="461937"/>
                  </a:cubicBezTo>
                  <a:cubicBezTo>
                    <a:pt x="540949" y="451022"/>
                    <a:pt x="531025" y="437743"/>
                    <a:pt x="523704" y="422100"/>
                  </a:cubicBezTo>
                  <a:cubicBezTo>
                    <a:pt x="521718" y="429677"/>
                    <a:pt x="518048" y="437267"/>
                    <a:pt x="512691" y="444870"/>
                  </a:cubicBezTo>
                  <a:cubicBezTo>
                    <a:pt x="507334" y="452473"/>
                    <a:pt x="499534" y="459875"/>
                    <a:pt x="489291" y="467076"/>
                  </a:cubicBezTo>
                  <a:cubicBezTo>
                    <a:pt x="479049" y="474277"/>
                    <a:pt x="465605" y="481062"/>
                    <a:pt x="448961" y="487432"/>
                  </a:cubicBezTo>
                  <a:cubicBezTo>
                    <a:pt x="448286" y="486290"/>
                    <a:pt x="447374" y="485000"/>
                    <a:pt x="446224" y="483564"/>
                  </a:cubicBezTo>
                  <a:cubicBezTo>
                    <a:pt x="445074" y="482128"/>
                    <a:pt x="443935" y="480883"/>
                    <a:pt x="442808" y="479831"/>
                  </a:cubicBezTo>
                  <a:cubicBezTo>
                    <a:pt x="459676" y="473639"/>
                    <a:pt x="473133" y="467061"/>
                    <a:pt x="483179" y="460098"/>
                  </a:cubicBezTo>
                  <a:cubicBezTo>
                    <a:pt x="493224" y="453135"/>
                    <a:pt x="500715" y="446021"/>
                    <a:pt x="505653" y="438757"/>
                  </a:cubicBezTo>
                  <a:cubicBezTo>
                    <a:pt x="510591" y="431492"/>
                    <a:pt x="513833" y="424311"/>
                    <a:pt x="515379" y="417214"/>
                  </a:cubicBezTo>
                  <a:lnTo>
                    <a:pt x="445341" y="417214"/>
                  </a:lnTo>
                  <a:lnTo>
                    <a:pt x="445341" y="408708"/>
                  </a:lnTo>
                  <a:lnTo>
                    <a:pt x="517007" y="408708"/>
                  </a:lnTo>
                  <a:cubicBezTo>
                    <a:pt x="517362" y="406065"/>
                    <a:pt x="517603" y="403434"/>
                    <a:pt x="517731" y="400813"/>
                  </a:cubicBezTo>
                  <a:cubicBezTo>
                    <a:pt x="517860" y="398193"/>
                    <a:pt x="517920" y="395697"/>
                    <a:pt x="517912" y="393325"/>
                  </a:cubicBezTo>
                  <a:lnTo>
                    <a:pt x="517912" y="371789"/>
                  </a:lnTo>
                  <a:lnTo>
                    <a:pt x="455476" y="371789"/>
                  </a:lnTo>
                  <a:lnTo>
                    <a:pt x="455476" y="363102"/>
                  </a:lnTo>
                  <a:lnTo>
                    <a:pt x="541439" y="363102"/>
                  </a:lnTo>
                  <a:cubicBezTo>
                    <a:pt x="545349" y="357462"/>
                    <a:pt x="549247" y="351098"/>
                    <a:pt x="553135" y="344010"/>
                  </a:cubicBezTo>
                  <a:cubicBezTo>
                    <a:pt x="557022" y="336921"/>
                    <a:pt x="560242" y="330376"/>
                    <a:pt x="562794" y="324374"/>
                  </a:cubicBezTo>
                  <a:close/>
                  <a:moveTo>
                    <a:pt x="2439934" y="324012"/>
                  </a:moveTo>
                  <a:lnTo>
                    <a:pt x="2447534" y="325822"/>
                  </a:lnTo>
                  <a:cubicBezTo>
                    <a:pt x="2446716" y="329268"/>
                    <a:pt x="2445774" y="332691"/>
                    <a:pt x="2444706" y="336092"/>
                  </a:cubicBezTo>
                  <a:cubicBezTo>
                    <a:pt x="2443640" y="339493"/>
                    <a:pt x="2442471" y="342826"/>
                    <a:pt x="2441200" y="346091"/>
                  </a:cubicBezTo>
                  <a:lnTo>
                    <a:pt x="2473414" y="346091"/>
                  </a:lnTo>
                  <a:lnTo>
                    <a:pt x="2473414" y="354054"/>
                  </a:lnTo>
                  <a:lnTo>
                    <a:pt x="2438124" y="354054"/>
                  </a:lnTo>
                  <a:cubicBezTo>
                    <a:pt x="2436318" y="358231"/>
                    <a:pt x="2434410" y="362183"/>
                    <a:pt x="2432400" y="365908"/>
                  </a:cubicBezTo>
                  <a:cubicBezTo>
                    <a:pt x="2430391" y="369633"/>
                    <a:pt x="2428256" y="373041"/>
                    <a:pt x="2425998" y="376133"/>
                  </a:cubicBezTo>
                  <a:cubicBezTo>
                    <a:pt x="2425580" y="375235"/>
                    <a:pt x="2424878" y="374089"/>
                    <a:pt x="2423894" y="372694"/>
                  </a:cubicBezTo>
                  <a:cubicBezTo>
                    <a:pt x="2422910" y="371299"/>
                    <a:pt x="2421983" y="370153"/>
                    <a:pt x="2421112" y="369256"/>
                  </a:cubicBezTo>
                  <a:cubicBezTo>
                    <a:pt x="2425369" y="363457"/>
                    <a:pt x="2429071" y="356640"/>
                    <a:pt x="2432220" y="348805"/>
                  </a:cubicBezTo>
                  <a:cubicBezTo>
                    <a:pt x="2435368" y="340971"/>
                    <a:pt x="2437939" y="332706"/>
                    <a:pt x="2439934" y="324012"/>
                  </a:cubicBezTo>
                  <a:close/>
                  <a:moveTo>
                    <a:pt x="3332226" y="323831"/>
                  </a:moveTo>
                  <a:lnTo>
                    <a:pt x="3340550" y="326365"/>
                  </a:lnTo>
                  <a:cubicBezTo>
                    <a:pt x="3337829" y="333619"/>
                    <a:pt x="3334812" y="340782"/>
                    <a:pt x="3331502" y="347855"/>
                  </a:cubicBezTo>
                  <a:cubicBezTo>
                    <a:pt x="3328192" y="354928"/>
                    <a:pt x="3324632" y="361821"/>
                    <a:pt x="3320824" y="368532"/>
                  </a:cubicBezTo>
                  <a:lnTo>
                    <a:pt x="3320824" y="487432"/>
                  </a:lnTo>
                  <a:lnTo>
                    <a:pt x="3312500" y="487432"/>
                  </a:lnTo>
                  <a:lnTo>
                    <a:pt x="3312500" y="381924"/>
                  </a:lnTo>
                  <a:cubicBezTo>
                    <a:pt x="3309585" y="386448"/>
                    <a:pt x="3306546" y="390746"/>
                    <a:pt x="3303383" y="394818"/>
                  </a:cubicBezTo>
                  <a:cubicBezTo>
                    <a:pt x="3300220" y="398890"/>
                    <a:pt x="3297045" y="402736"/>
                    <a:pt x="3293859" y="406356"/>
                  </a:cubicBezTo>
                  <a:cubicBezTo>
                    <a:pt x="3293346" y="405270"/>
                    <a:pt x="3292562" y="403912"/>
                    <a:pt x="3291506" y="402284"/>
                  </a:cubicBezTo>
                  <a:cubicBezTo>
                    <a:pt x="3290451" y="400655"/>
                    <a:pt x="3289486" y="399297"/>
                    <a:pt x="3288611" y="398212"/>
                  </a:cubicBezTo>
                  <a:cubicBezTo>
                    <a:pt x="3297407" y="388891"/>
                    <a:pt x="3305604" y="377761"/>
                    <a:pt x="3313201" y="364822"/>
                  </a:cubicBezTo>
                  <a:cubicBezTo>
                    <a:pt x="3320798" y="351882"/>
                    <a:pt x="3327140" y="338218"/>
                    <a:pt x="3332226" y="323831"/>
                  </a:cubicBezTo>
                  <a:close/>
                  <a:moveTo>
                    <a:pt x="32528" y="323831"/>
                  </a:moveTo>
                  <a:lnTo>
                    <a:pt x="41034" y="323831"/>
                  </a:lnTo>
                  <a:lnTo>
                    <a:pt x="41034" y="360388"/>
                  </a:lnTo>
                  <a:lnTo>
                    <a:pt x="66551" y="360388"/>
                  </a:lnTo>
                  <a:lnTo>
                    <a:pt x="66551" y="368532"/>
                  </a:lnTo>
                  <a:lnTo>
                    <a:pt x="41034" y="368532"/>
                  </a:lnTo>
                  <a:lnTo>
                    <a:pt x="41034" y="411242"/>
                  </a:lnTo>
                  <a:cubicBezTo>
                    <a:pt x="45125" y="410160"/>
                    <a:pt x="49294" y="409066"/>
                    <a:pt x="53544" y="407962"/>
                  </a:cubicBezTo>
                  <a:cubicBezTo>
                    <a:pt x="57793" y="406857"/>
                    <a:pt x="62008" y="405718"/>
                    <a:pt x="66189" y="404546"/>
                  </a:cubicBezTo>
                  <a:lnTo>
                    <a:pt x="67456" y="412509"/>
                  </a:lnTo>
                  <a:cubicBezTo>
                    <a:pt x="58558" y="415042"/>
                    <a:pt x="49751" y="417395"/>
                    <a:pt x="41034" y="419567"/>
                  </a:cubicBezTo>
                  <a:lnTo>
                    <a:pt x="41034" y="474583"/>
                  </a:lnTo>
                  <a:cubicBezTo>
                    <a:pt x="41037" y="477611"/>
                    <a:pt x="40578" y="479880"/>
                    <a:pt x="39654" y="481392"/>
                  </a:cubicBezTo>
                  <a:cubicBezTo>
                    <a:pt x="38730" y="482904"/>
                    <a:pt x="37320" y="483952"/>
                    <a:pt x="35424" y="484537"/>
                  </a:cubicBezTo>
                  <a:cubicBezTo>
                    <a:pt x="33486" y="485325"/>
                    <a:pt x="30665" y="485830"/>
                    <a:pt x="26963" y="486052"/>
                  </a:cubicBezTo>
                  <a:cubicBezTo>
                    <a:pt x="23260" y="486275"/>
                    <a:pt x="18359" y="486373"/>
                    <a:pt x="12259" y="486346"/>
                  </a:cubicBezTo>
                  <a:cubicBezTo>
                    <a:pt x="12048" y="485129"/>
                    <a:pt x="11655" y="483764"/>
                    <a:pt x="11082" y="482252"/>
                  </a:cubicBezTo>
                  <a:cubicBezTo>
                    <a:pt x="10509" y="480740"/>
                    <a:pt x="9936" y="479330"/>
                    <a:pt x="9363" y="478022"/>
                  </a:cubicBezTo>
                  <a:cubicBezTo>
                    <a:pt x="14159" y="478188"/>
                    <a:pt x="18321" y="478263"/>
                    <a:pt x="21850" y="478248"/>
                  </a:cubicBezTo>
                  <a:cubicBezTo>
                    <a:pt x="25379" y="478233"/>
                    <a:pt x="27732" y="478218"/>
                    <a:pt x="28908" y="478203"/>
                  </a:cubicBezTo>
                  <a:cubicBezTo>
                    <a:pt x="30168" y="478218"/>
                    <a:pt x="31088" y="477961"/>
                    <a:pt x="31668" y="477433"/>
                  </a:cubicBezTo>
                  <a:cubicBezTo>
                    <a:pt x="32249" y="476906"/>
                    <a:pt x="32535" y="476016"/>
                    <a:pt x="32528" y="474764"/>
                  </a:cubicBezTo>
                  <a:lnTo>
                    <a:pt x="32528" y="421919"/>
                  </a:lnTo>
                  <a:cubicBezTo>
                    <a:pt x="27536" y="423277"/>
                    <a:pt x="22725" y="424544"/>
                    <a:pt x="18095" y="425720"/>
                  </a:cubicBezTo>
                  <a:cubicBezTo>
                    <a:pt x="13465" y="426896"/>
                    <a:pt x="9107" y="427982"/>
                    <a:pt x="5020" y="428977"/>
                  </a:cubicBezTo>
                  <a:lnTo>
                    <a:pt x="2124" y="420291"/>
                  </a:lnTo>
                  <a:cubicBezTo>
                    <a:pt x="6320" y="419465"/>
                    <a:pt x="11003" y="418447"/>
                    <a:pt x="16172" y="417237"/>
                  </a:cubicBezTo>
                  <a:cubicBezTo>
                    <a:pt x="21341" y="416026"/>
                    <a:pt x="26793" y="414692"/>
                    <a:pt x="32528" y="413233"/>
                  </a:cubicBezTo>
                  <a:lnTo>
                    <a:pt x="32528" y="368532"/>
                  </a:lnTo>
                  <a:lnTo>
                    <a:pt x="4296" y="368532"/>
                  </a:lnTo>
                  <a:lnTo>
                    <a:pt x="4296" y="360388"/>
                  </a:lnTo>
                  <a:lnTo>
                    <a:pt x="32528" y="360388"/>
                  </a:lnTo>
                  <a:close/>
                  <a:moveTo>
                    <a:pt x="3798494" y="323650"/>
                  </a:moveTo>
                  <a:lnTo>
                    <a:pt x="3806818" y="324917"/>
                  </a:lnTo>
                  <a:cubicBezTo>
                    <a:pt x="3805744" y="327469"/>
                    <a:pt x="3804545" y="330101"/>
                    <a:pt x="3803222" y="332812"/>
                  </a:cubicBezTo>
                  <a:cubicBezTo>
                    <a:pt x="3801898" y="335523"/>
                    <a:pt x="3800382" y="338200"/>
                    <a:pt x="3798674" y="340843"/>
                  </a:cubicBezTo>
                  <a:lnTo>
                    <a:pt x="3866540" y="340843"/>
                  </a:lnTo>
                  <a:lnTo>
                    <a:pt x="3867988" y="340481"/>
                  </a:lnTo>
                  <a:lnTo>
                    <a:pt x="3873960" y="342471"/>
                  </a:lnTo>
                  <a:cubicBezTo>
                    <a:pt x="3871400" y="347275"/>
                    <a:pt x="3868784" y="352010"/>
                    <a:pt x="3866110" y="356678"/>
                  </a:cubicBezTo>
                  <a:cubicBezTo>
                    <a:pt x="3863437" y="361346"/>
                    <a:pt x="3860866" y="365357"/>
                    <a:pt x="3858396" y="368713"/>
                  </a:cubicBezTo>
                  <a:lnTo>
                    <a:pt x="3850976" y="366179"/>
                  </a:lnTo>
                  <a:cubicBezTo>
                    <a:pt x="3852552" y="363781"/>
                    <a:pt x="3854287" y="361021"/>
                    <a:pt x="3856179" y="357899"/>
                  </a:cubicBezTo>
                  <a:cubicBezTo>
                    <a:pt x="3858072" y="354778"/>
                    <a:pt x="3859897" y="351565"/>
                    <a:pt x="3861654" y="348263"/>
                  </a:cubicBezTo>
                  <a:lnTo>
                    <a:pt x="3828535" y="348263"/>
                  </a:lnTo>
                  <a:cubicBezTo>
                    <a:pt x="3827989" y="350336"/>
                    <a:pt x="3827363" y="352342"/>
                    <a:pt x="3826658" y="354280"/>
                  </a:cubicBezTo>
                  <a:cubicBezTo>
                    <a:pt x="3825953" y="356218"/>
                    <a:pt x="3825191" y="358133"/>
                    <a:pt x="3824373" y="360026"/>
                  </a:cubicBezTo>
                  <a:cubicBezTo>
                    <a:pt x="3829896" y="368260"/>
                    <a:pt x="3837490" y="375364"/>
                    <a:pt x="3847153" y="381336"/>
                  </a:cubicBezTo>
                  <a:cubicBezTo>
                    <a:pt x="3856816" y="387308"/>
                    <a:pt x="3867442" y="391606"/>
                    <a:pt x="3879027" y="394230"/>
                  </a:cubicBezTo>
                  <a:cubicBezTo>
                    <a:pt x="3878100" y="395090"/>
                    <a:pt x="3877150" y="396176"/>
                    <a:pt x="3876177" y="397488"/>
                  </a:cubicBezTo>
                  <a:cubicBezTo>
                    <a:pt x="3875204" y="398800"/>
                    <a:pt x="3874345" y="400067"/>
                    <a:pt x="3873598" y="401288"/>
                  </a:cubicBezTo>
                  <a:cubicBezTo>
                    <a:pt x="3862876" y="398246"/>
                    <a:pt x="3852922" y="393789"/>
                    <a:pt x="3843737" y="387919"/>
                  </a:cubicBezTo>
                  <a:cubicBezTo>
                    <a:pt x="3834553" y="382048"/>
                    <a:pt x="3826952" y="375103"/>
                    <a:pt x="3820934" y="367084"/>
                  </a:cubicBezTo>
                  <a:cubicBezTo>
                    <a:pt x="3816674" y="374892"/>
                    <a:pt x="3810581" y="381762"/>
                    <a:pt x="3802656" y="387692"/>
                  </a:cubicBezTo>
                  <a:cubicBezTo>
                    <a:pt x="3794731" y="393623"/>
                    <a:pt x="3784476" y="398457"/>
                    <a:pt x="3771890" y="402193"/>
                  </a:cubicBezTo>
                  <a:cubicBezTo>
                    <a:pt x="3771396" y="401141"/>
                    <a:pt x="3770665" y="399987"/>
                    <a:pt x="3769696" y="398732"/>
                  </a:cubicBezTo>
                  <a:cubicBezTo>
                    <a:pt x="3768727" y="397476"/>
                    <a:pt x="3767769" y="396458"/>
                    <a:pt x="3766823" y="395678"/>
                  </a:cubicBezTo>
                  <a:cubicBezTo>
                    <a:pt x="3783307" y="391191"/>
                    <a:pt x="3795583" y="384782"/>
                    <a:pt x="3803652" y="376449"/>
                  </a:cubicBezTo>
                  <a:cubicBezTo>
                    <a:pt x="3811720" y="368117"/>
                    <a:pt x="3817119" y="358721"/>
                    <a:pt x="3819849" y="348263"/>
                  </a:cubicBezTo>
                  <a:lnTo>
                    <a:pt x="3793969" y="348263"/>
                  </a:lnTo>
                  <a:cubicBezTo>
                    <a:pt x="3791349" y="351897"/>
                    <a:pt x="3788446" y="355441"/>
                    <a:pt x="3785260" y="358895"/>
                  </a:cubicBezTo>
                  <a:cubicBezTo>
                    <a:pt x="3782074" y="362348"/>
                    <a:pt x="3778582" y="365621"/>
                    <a:pt x="3774786" y="368713"/>
                  </a:cubicBezTo>
                  <a:cubicBezTo>
                    <a:pt x="3774013" y="367683"/>
                    <a:pt x="3773025" y="366665"/>
                    <a:pt x="3771822" y="365659"/>
                  </a:cubicBezTo>
                  <a:cubicBezTo>
                    <a:pt x="3770620" y="364652"/>
                    <a:pt x="3769496" y="363860"/>
                    <a:pt x="3768452" y="363283"/>
                  </a:cubicBezTo>
                  <a:cubicBezTo>
                    <a:pt x="3775970" y="357436"/>
                    <a:pt x="3782244" y="350988"/>
                    <a:pt x="3787273" y="343942"/>
                  </a:cubicBezTo>
                  <a:cubicBezTo>
                    <a:pt x="3792303" y="336895"/>
                    <a:pt x="3796043" y="330131"/>
                    <a:pt x="3798494" y="323650"/>
                  </a:cubicBezTo>
                  <a:close/>
                  <a:moveTo>
                    <a:pt x="2908487" y="323650"/>
                  </a:moveTo>
                  <a:lnTo>
                    <a:pt x="2917174" y="323650"/>
                  </a:lnTo>
                  <a:lnTo>
                    <a:pt x="2917174" y="339033"/>
                  </a:lnTo>
                  <a:lnTo>
                    <a:pt x="2967666" y="339033"/>
                  </a:lnTo>
                  <a:lnTo>
                    <a:pt x="2967666" y="323650"/>
                  </a:lnTo>
                  <a:lnTo>
                    <a:pt x="2976172" y="323650"/>
                  </a:lnTo>
                  <a:lnTo>
                    <a:pt x="2976172" y="339033"/>
                  </a:lnTo>
                  <a:lnTo>
                    <a:pt x="3021054" y="339033"/>
                  </a:lnTo>
                  <a:lnTo>
                    <a:pt x="3021054" y="347177"/>
                  </a:lnTo>
                  <a:lnTo>
                    <a:pt x="2976172" y="347177"/>
                  </a:lnTo>
                  <a:lnTo>
                    <a:pt x="2976172" y="363102"/>
                  </a:lnTo>
                  <a:lnTo>
                    <a:pt x="2967666" y="363102"/>
                  </a:lnTo>
                  <a:lnTo>
                    <a:pt x="2967666" y="347177"/>
                  </a:lnTo>
                  <a:lnTo>
                    <a:pt x="2917174" y="347177"/>
                  </a:lnTo>
                  <a:lnTo>
                    <a:pt x="2917174" y="363645"/>
                  </a:lnTo>
                  <a:lnTo>
                    <a:pt x="2908487" y="363645"/>
                  </a:lnTo>
                  <a:lnTo>
                    <a:pt x="2908487" y="347177"/>
                  </a:lnTo>
                  <a:lnTo>
                    <a:pt x="2863605" y="347177"/>
                  </a:lnTo>
                  <a:lnTo>
                    <a:pt x="2863605" y="339033"/>
                  </a:lnTo>
                  <a:lnTo>
                    <a:pt x="2908487" y="339033"/>
                  </a:lnTo>
                  <a:close/>
                  <a:moveTo>
                    <a:pt x="2543632" y="323480"/>
                  </a:moveTo>
                  <a:lnTo>
                    <a:pt x="2551233" y="323480"/>
                  </a:lnTo>
                  <a:lnTo>
                    <a:pt x="2551233" y="339225"/>
                  </a:lnTo>
                  <a:lnTo>
                    <a:pt x="2576570" y="339225"/>
                  </a:lnTo>
                  <a:lnTo>
                    <a:pt x="2576570" y="364200"/>
                  </a:lnTo>
                  <a:lnTo>
                    <a:pt x="2586342" y="364200"/>
                  </a:lnTo>
                  <a:lnTo>
                    <a:pt x="2586342" y="371597"/>
                  </a:lnTo>
                  <a:lnTo>
                    <a:pt x="2576570" y="371597"/>
                  </a:lnTo>
                  <a:lnTo>
                    <a:pt x="2576570" y="396029"/>
                  </a:lnTo>
                  <a:lnTo>
                    <a:pt x="2551233" y="396029"/>
                  </a:lnTo>
                  <a:lnTo>
                    <a:pt x="2551233" y="412701"/>
                  </a:lnTo>
                  <a:lnTo>
                    <a:pt x="2577655" y="412701"/>
                  </a:lnTo>
                  <a:lnTo>
                    <a:pt x="2577655" y="420279"/>
                  </a:lnTo>
                  <a:lnTo>
                    <a:pt x="2551233" y="420279"/>
                  </a:lnTo>
                  <a:lnTo>
                    <a:pt x="2551233" y="438037"/>
                  </a:lnTo>
                  <a:lnTo>
                    <a:pt x="2581094" y="438037"/>
                  </a:lnTo>
                  <a:lnTo>
                    <a:pt x="2581094" y="445616"/>
                  </a:lnTo>
                  <a:lnTo>
                    <a:pt x="2551233" y="445616"/>
                  </a:lnTo>
                  <a:lnTo>
                    <a:pt x="2551233" y="470608"/>
                  </a:lnTo>
                  <a:lnTo>
                    <a:pt x="2543632" y="470608"/>
                  </a:lnTo>
                  <a:lnTo>
                    <a:pt x="2543632" y="445616"/>
                  </a:lnTo>
                  <a:lnTo>
                    <a:pt x="2513047" y="445616"/>
                  </a:lnTo>
                  <a:lnTo>
                    <a:pt x="2513047" y="438037"/>
                  </a:lnTo>
                  <a:lnTo>
                    <a:pt x="2543632" y="438037"/>
                  </a:lnTo>
                  <a:lnTo>
                    <a:pt x="2543632" y="420279"/>
                  </a:lnTo>
                  <a:lnTo>
                    <a:pt x="2518476" y="420279"/>
                  </a:lnTo>
                  <a:lnTo>
                    <a:pt x="2518476" y="412701"/>
                  </a:lnTo>
                  <a:lnTo>
                    <a:pt x="2543632" y="412701"/>
                  </a:lnTo>
                  <a:lnTo>
                    <a:pt x="2543632" y="396029"/>
                  </a:lnTo>
                  <a:lnTo>
                    <a:pt x="2520829" y="396029"/>
                  </a:lnTo>
                  <a:lnTo>
                    <a:pt x="2520829" y="388631"/>
                  </a:lnTo>
                  <a:lnTo>
                    <a:pt x="2543632" y="388631"/>
                  </a:lnTo>
                  <a:lnTo>
                    <a:pt x="2543632" y="371597"/>
                  </a:lnTo>
                  <a:lnTo>
                    <a:pt x="2513771" y="371597"/>
                  </a:lnTo>
                  <a:lnTo>
                    <a:pt x="2513771" y="364200"/>
                  </a:lnTo>
                  <a:lnTo>
                    <a:pt x="2543632" y="364200"/>
                  </a:lnTo>
                  <a:lnTo>
                    <a:pt x="2543632" y="346622"/>
                  </a:lnTo>
                  <a:lnTo>
                    <a:pt x="2520829" y="346622"/>
                  </a:lnTo>
                  <a:lnTo>
                    <a:pt x="2520829" y="339225"/>
                  </a:lnTo>
                  <a:lnTo>
                    <a:pt x="2543632" y="339225"/>
                  </a:lnTo>
                  <a:close/>
                  <a:moveTo>
                    <a:pt x="2035559" y="323480"/>
                  </a:moveTo>
                  <a:lnTo>
                    <a:pt x="2043341" y="326014"/>
                  </a:lnTo>
                  <a:cubicBezTo>
                    <a:pt x="2041984" y="328744"/>
                    <a:pt x="2040491" y="331473"/>
                    <a:pt x="2038862" y="334203"/>
                  </a:cubicBezTo>
                  <a:cubicBezTo>
                    <a:pt x="2037233" y="336933"/>
                    <a:pt x="2035469" y="339572"/>
                    <a:pt x="2033568" y="342121"/>
                  </a:cubicBezTo>
                  <a:lnTo>
                    <a:pt x="2145773" y="342121"/>
                  </a:lnTo>
                  <a:lnTo>
                    <a:pt x="2145773" y="349880"/>
                  </a:lnTo>
                  <a:lnTo>
                    <a:pt x="2027958" y="349880"/>
                  </a:lnTo>
                  <a:cubicBezTo>
                    <a:pt x="2023675" y="355241"/>
                    <a:pt x="2019166" y="360236"/>
                    <a:pt x="2014430" y="364865"/>
                  </a:cubicBezTo>
                  <a:cubicBezTo>
                    <a:pt x="2009695" y="369493"/>
                    <a:pt x="2004914" y="373671"/>
                    <a:pt x="2000088" y="377397"/>
                  </a:cubicBezTo>
                  <a:cubicBezTo>
                    <a:pt x="1999568" y="376408"/>
                    <a:pt x="1998753" y="375170"/>
                    <a:pt x="1997645" y="373683"/>
                  </a:cubicBezTo>
                  <a:cubicBezTo>
                    <a:pt x="1996536" y="372195"/>
                    <a:pt x="1995541" y="370959"/>
                    <a:pt x="1994659" y="369973"/>
                  </a:cubicBezTo>
                  <a:cubicBezTo>
                    <a:pt x="2002686" y="364352"/>
                    <a:pt x="2010339" y="357510"/>
                    <a:pt x="2017620" y="349445"/>
                  </a:cubicBezTo>
                  <a:cubicBezTo>
                    <a:pt x="2024900" y="341380"/>
                    <a:pt x="2030880" y="332725"/>
                    <a:pt x="2035559" y="323480"/>
                  </a:cubicBezTo>
                  <a:close/>
                  <a:moveTo>
                    <a:pt x="1415253" y="323480"/>
                  </a:moveTo>
                  <a:lnTo>
                    <a:pt x="1424121" y="324385"/>
                  </a:lnTo>
                  <a:cubicBezTo>
                    <a:pt x="1423578" y="327119"/>
                    <a:pt x="1422944" y="329931"/>
                    <a:pt x="1422221" y="332823"/>
                  </a:cubicBezTo>
                  <a:cubicBezTo>
                    <a:pt x="1421497" y="335715"/>
                    <a:pt x="1420682" y="338573"/>
                    <a:pt x="1419777" y="341397"/>
                  </a:cubicBezTo>
                  <a:lnTo>
                    <a:pt x="1489996" y="341397"/>
                  </a:lnTo>
                  <a:lnTo>
                    <a:pt x="1489996" y="348975"/>
                  </a:lnTo>
                  <a:lnTo>
                    <a:pt x="1417244" y="348975"/>
                  </a:lnTo>
                  <a:cubicBezTo>
                    <a:pt x="1416339" y="351596"/>
                    <a:pt x="1415344" y="354193"/>
                    <a:pt x="1414258" y="356768"/>
                  </a:cubicBezTo>
                  <a:cubicBezTo>
                    <a:pt x="1413172" y="359343"/>
                    <a:pt x="1411996" y="361941"/>
                    <a:pt x="1410729" y="364562"/>
                  </a:cubicBezTo>
                  <a:lnTo>
                    <a:pt x="1480766" y="364562"/>
                  </a:lnTo>
                  <a:lnTo>
                    <a:pt x="1480766" y="371959"/>
                  </a:lnTo>
                  <a:lnTo>
                    <a:pt x="1407109" y="371959"/>
                  </a:lnTo>
                  <a:cubicBezTo>
                    <a:pt x="1405650" y="374681"/>
                    <a:pt x="1404089" y="377392"/>
                    <a:pt x="1402426" y="380092"/>
                  </a:cubicBezTo>
                  <a:cubicBezTo>
                    <a:pt x="1400764" y="382791"/>
                    <a:pt x="1399067" y="385457"/>
                    <a:pt x="1397337" y="388088"/>
                  </a:cubicBezTo>
                  <a:lnTo>
                    <a:pt x="1497959" y="388088"/>
                  </a:lnTo>
                  <a:lnTo>
                    <a:pt x="1497959" y="395667"/>
                  </a:lnTo>
                  <a:lnTo>
                    <a:pt x="1454706" y="395667"/>
                  </a:lnTo>
                  <a:cubicBezTo>
                    <a:pt x="1460685" y="403110"/>
                    <a:pt x="1467864" y="410043"/>
                    <a:pt x="1476242" y="416466"/>
                  </a:cubicBezTo>
                  <a:cubicBezTo>
                    <a:pt x="1484619" y="422890"/>
                    <a:pt x="1493065" y="428149"/>
                    <a:pt x="1501578" y="432243"/>
                  </a:cubicBezTo>
                  <a:cubicBezTo>
                    <a:pt x="1500289" y="433186"/>
                    <a:pt x="1499067" y="434287"/>
                    <a:pt x="1497913" y="435546"/>
                  </a:cubicBezTo>
                  <a:cubicBezTo>
                    <a:pt x="1496760" y="436805"/>
                    <a:pt x="1495810" y="437994"/>
                    <a:pt x="1495063" y="439115"/>
                  </a:cubicBezTo>
                  <a:cubicBezTo>
                    <a:pt x="1485867" y="433981"/>
                    <a:pt x="1476751" y="427555"/>
                    <a:pt x="1467713" y="419838"/>
                  </a:cubicBezTo>
                  <a:cubicBezTo>
                    <a:pt x="1458676" y="412121"/>
                    <a:pt x="1451143" y="404064"/>
                    <a:pt x="1445114" y="395667"/>
                  </a:cubicBezTo>
                  <a:lnTo>
                    <a:pt x="1391545" y="395667"/>
                  </a:lnTo>
                  <a:cubicBezTo>
                    <a:pt x="1384947" y="404317"/>
                    <a:pt x="1377286" y="412412"/>
                    <a:pt x="1368561" y="419951"/>
                  </a:cubicBezTo>
                  <a:cubicBezTo>
                    <a:pt x="1359837" y="427490"/>
                    <a:pt x="1350004" y="434179"/>
                    <a:pt x="1339062" y="440017"/>
                  </a:cubicBezTo>
                  <a:cubicBezTo>
                    <a:pt x="1338557" y="438889"/>
                    <a:pt x="1337758" y="437715"/>
                    <a:pt x="1336665" y="436495"/>
                  </a:cubicBezTo>
                  <a:cubicBezTo>
                    <a:pt x="1335571" y="435275"/>
                    <a:pt x="1334501" y="434281"/>
                    <a:pt x="1333452" y="433511"/>
                  </a:cubicBezTo>
                  <a:cubicBezTo>
                    <a:pt x="1343127" y="428504"/>
                    <a:pt x="1351919" y="422807"/>
                    <a:pt x="1359829" y="416421"/>
                  </a:cubicBezTo>
                  <a:cubicBezTo>
                    <a:pt x="1367740" y="410035"/>
                    <a:pt x="1374813" y="403117"/>
                    <a:pt x="1381049" y="395667"/>
                  </a:cubicBezTo>
                  <a:lnTo>
                    <a:pt x="1337977" y="395667"/>
                  </a:lnTo>
                  <a:lnTo>
                    <a:pt x="1337977" y="388088"/>
                  </a:lnTo>
                  <a:lnTo>
                    <a:pt x="1387021" y="388088"/>
                  </a:lnTo>
                  <a:cubicBezTo>
                    <a:pt x="1389008" y="385457"/>
                    <a:pt x="1390870" y="382791"/>
                    <a:pt x="1392608" y="380092"/>
                  </a:cubicBezTo>
                  <a:cubicBezTo>
                    <a:pt x="1394347" y="377392"/>
                    <a:pt x="1395983" y="374681"/>
                    <a:pt x="1397517" y="371959"/>
                  </a:cubicBezTo>
                  <a:lnTo>
                    <a:pt x="1356798" y="371959"/>
                  </a:lnTo>
                  <a:lnTo>
                    <a:pt x="1356798" y="364562"/>
                  </a:lnTo>
                  <a:lnTo>
                    <a:pt x="1401499" y="364562"/>
                  </a:lnTo>
                  <a:cubicBezTo>
                    <a:pt x="1402773" y="361941"/>
                    <a:pt x="1403980" y="359343"/>
                    <a:pt x="1405118" y="356768"/>
                  </a:cubicBezTo>
                  <a:cubicBezTo>
                    <a:pt x="1406257" y="354193"/>
                    <a:pt x="1407283" y="351596"/>
                    <a:pt x="1408195" y="348975"/>
                  </a:cubicBezTo>
                  <a:lnTo>
                    <a:pt x="1347026" y="348975"/>
                  </a:lnTo>
                  <a:lnTo>
                    <a:pt x="1347026" y="341397"/>
                  </a:lnTo>
                  <a:lnTo>
                    <a:pt x="1410729" y="341397"/>
                  </a:lnTo>
                  <a:cubicBezTo>
                    <a:pt x="1411720" y="338399"/>
                    <a:pt x="1412587" y="335391"/>
                    <a:pt x="1413330" y="332371"/>
                  </a:cubicBezTo>
                  <a:cubicBezTo>
                    <a:pt x="1414073" y="329351"/>
                    <a:pt x="1414714" y="326387"/>
                    <a:pt x="1415253" y="323480"/>
                  </a:cubicBezTo>
                  <a:close/>
                  <a:moveTo>
                    <a:pt x="1173442" y="323469"/>
                  </a:moveTo>
                  <a:lnTo>
                    <a:pt x="1182129" y="323469"/>
                  </a:lnTo>
                  <a:lnTo>
                    <a:pt x="1182129" y="349710"/>
                  </a:lnTo>
                  <a:lnTo>
                    <a:pt x="1230449" y="349710"/>
                  </a:lnTo>
                  <a:lnTo>
                    <a:pt x="1230449" y="356949"/>
                  </a:lnTo>
                  <a:cubicBezTo>
                    <a:pt x="1234528" y="352696"/>
                    <a:pt x="1238450" y="348353"/>
                    <a:pt x="1242212" y="343919"/>
                  </a:cubicBezTo>
                  <a:cubicBezTo>
                    <a:pt x="1245975" y="339485"/>
                    <a:pt x="1249534" y="334961"/>
                    <a:pt x="1252890" y="330346"/>
                  </a:cubicBezTo>
                  <a:lnTo>
                    <a:pt x="1260491" y="334689"/>
                  </a:lnTo>
                  <a:cubicBezTo>
                    <a:pt x="1253331" y="344206"/>
                    <a:pt x="1245572" y="353315"/>
                    <a:pt x="1237213" y="362017"/>
                  </a:cubicBezTo>
                  <a:cubicBezTo>
                    <a:pt x="1228854" y="370719"/>
                    <a:pt x="1219964" y="378923"/>
                    <a:pt x="1210542" y="386629"/>
                  </a:cubicBezTo>
                  <a:lnTo>
                    <a:pt x="1269359" y="386629"/>
                  </a:lnTo>
                  <a:lnTo>
                    <a:pt x="1269359" y="394954"/>
                  </a:lnTo>
                  <a:lnTo>
                    <a:pt x="1199864" y="394954"/>
                  </a:lnTo>
                  <a:cubicBezTo>
                    <a:pt x="1194786" y="398834"/>
                    <a:pt x="1189560" y="402566"/>
                    <a:pt x="1184187" y="406152"/>
                  </a:cubicBezTo>
                  <a:cubicBezTo>
                    <a:pt x="1178815" y="409738"/>
                    <a:pt x="1173363" y="413244"/>
                    <a:pt x="1167832" y="416671"/>
                  </a:cubicBezTo>
                  <a:lnTo>
                    <a:pt x="1167832" y="441103"/>
                  </a:lnTo>
                  <a:cubicBezTo>
                    <a:pt x="1176609" y="438790"/>
                    <a:pt x="1185336" y="436257"/>
                    <a:pt x="1194013" y="433502"/>
                  </a:cubicBezTo>
                  <a:cubicBezTo>
                    <a:pt x="1202689" y="430747"/>
                    <a:pt x="1210773" y="427892"/>
                    <a:pt x="1218263" y="424936"/>
                  </a:cubicBezTo>
                  <a:cubicBezTo>
                    <a:pt x="1225754" y="421980"/>
                    <a:pt x="1232108" y="419044"/>
                    <a:pt x="1237326" y="416128"/>
                  </a:cubicBezTo>
                  <a:lnTo>
                    <a:pt x="1245289" y="422462"/>
                  </a:lnTo>
                  <a:cubicBezTo>
                    <a:pt x="1235151" y="427311"/>
                    <a:pt x="1223214" y="432001"/>
                    <a:pt x="1209479" y="436533"/>
                  </a:cubicBezTo>
                  <a:cubicBezTo>
                    <a:pt x="1195743" y="441065"/>
                    <a:pt x="1181861" y="445122"/>
                    <a:pt x="1167832" y="448704"/>
                  </a:cubicBezTo>
                  <a:lnTo>
                    <a:pt x="1167832" y="468430"/>
                  </a:lnTo>
                  <a:cubicBezTo>
                    <a:pt x="1167651" y="471627"/>
                    <a:pt x="1168737" y="473829"/>
                    <a:pt x="1171089" y="475036"/>
                  </a:cubicBezTo>
                  <a:cubicBezTo>
                    <a:pt x="1173442" y="476242"/>
                    <a:pt x="1178147" y="476815"/>
                    <a:pt x="1185205" y="476755"/>
                  </a:cubicBezTo>
                  <a:lnTo>
                    <a:pt x="1239136" y="476755"/>
                  </a:lnTo>
                  <a:cubicBezTo>
                    <a:pt x="1245176" y="477049"/>
                    <a:pt x="1249203" y="475420"/>
                    <a:pt x="1251216" y="471868"/>
                  </a:cubicBezTo>
                  <a:cubicBezTo>
                    <a:pt x="1253229" y="468317"/>
                    <a:pt x="1254451" y="461078"/>
                    <a:pt x="1254881" y="450151"/>
                  </a:cubicBezTo>
                  <a:cubicBezTo>
                    <a:pt x="1256098" y="450981"/>
                    <a:pt x="1257463" y="451720"/>
                    <a:pt x="1258975" y="452368"/>
                  </a:cubicBezTo>
                  <a:cubicBezTo>
                    <a:pt x="1260487" y="453017"/>
                    <a:pt x="1261897" y="453484"/>
                    <a:pt x="1263205" y="453771"/>
                  </a:cubicBezTo>
                  <a:cubicBezTo>
                    <a:pt x="1262662" y="465908"/>
                    <a:pt x="1260808" y="474165"/>
                    <a:pt x="1257640" y="478542"/>
                  </a:cubicBezTo>
                  <a:cubicBezTo>
                    <a:pt x="1254473" y="482919"/>
                    <a:pt x="1248366" y="484978"/>
                    <a:pt x="1239317" y="484718"/>
                  </a:cubicBezTo>
                  <a:lnTo>
                    <a:pt x="1185567" y="484718"/>
                  </a:lnTo>
                  <a:cubicBezTo>
                    <a:pt x="1175433" y="484876"/>
                    <a:pt x="1168420" y="483835"/>
                    <a:pt x="1164529" y="481596"/>
                  </a:cubicBezTo>
                  <a:cubicBezTo>
                    <a:pt x="1160638" y="479356"/>
                    <a:pt x="1158783" y="474968"/>
                    <a:pt x="1158964" y="468430"/>
                  </a:cubicBezTo>
                  <a:lnTo>
                    <a:pt x="1158964" y="421919"/>
                  </a:lnTo>
                  <a:cubicBezTo>
                    <a:pt x="1151533" y="426086"/>
                    <a:pt x="1143954" y="430059"/>
                    <a:pt x="1136229" y="433841"/>
                  </a:cubicBezTo>
                  <a:cubicBezTo>
                    <a:pt x="1128504" y="437623"/>
                    <a:pt x="1120699" y="441189"/>
                    <a:pt x="1112815" y="444541"/>
                  </a:cubicBezTo>
                  <a:cubicBezTo>
                    <a:pt x="1112042" y="443474"/>
                    <a:pt x="1111055" y="442215"/>
                    <a:pt x="1109852" y="440763"/>
                  </a:cubicBezTo>
                  <a:cubicBezTo>
                    <a:pt x="1108649" y="439312"/>
                    <a:pt x="1107526" y="438098"/>
                    <a:pt x="1106481" y="437121"/>
                  </a:cubicBezTo>
                  <a:cubicBezTo>
                    <a:pt x="1120537" y="431756"/>
                    <a:pt x="1134231" y="425520"/>
                    <a:pt x="1147562" y="418413"/>
                  </a:cubicBezTo>
                  <a:cubicBezTo>
                    <a:pt x="1160894" y="411306"/>
                    <a:pt x="1173683" y="403486"/>
                    <a:pt x="1185929" y="394954"/>
                  </a:cubicBezTo>
                  <a:lnTo>
                    <a:pt x="1109196" y="394954"/>
                  </a:lnTo>
                  <a:lnTo>
                    <a:pt x="1109196" y="386629"/>
                  </a:lnTo>
                  <a:lnTo>
                    <a:pt x="1173442" y="386629"/>
                  </a:lnTo>
                  <a:lnTo>
                    <a:pt x="1173442" y="357854"/>
                  </a:lnTo>
                  <a:lnTo>
                    <a:pt x="1124579" y="357854"/>
                  </a:lnTo>
                  <a:lnTo>
                    <a:pt x="1124579" y="349710"/>
                  </a:lnTo>
                  <a:lnTo>
                    <a:pt x="1173442" y="349710"/>
                  </a:lnTo>
                  <a:close/>
                  <a:moveTo>
                    <a:pt x="758161" y="322745"/>
                  </a:moveTo>
                  <a:cubicBezTo>
                    <a:pt x="761532" y="327628"/>
                    <a:pt x="764790" y="332838"/>
                    <a:pt x="767934" y="338377"/>
                  </a:cubicBezTo>
                  <a:cubicBezTo>
                    <a:pt x="771079" y="343915"/>
                    <a:pt x="773431" y="348719"/>
                    <a:pt x="774992" y="352787"/>
                  </a:cubicBezTo>
                  <a:lnTo>
                    <a:pt x="766667" y="356587"/>
                  </a:lnTo>
                  <a:cubicBezTo>
                    <a:pt x="765208" y="352350"/>
                    <a:pt x="762969" y="347433"/>
                    <a:pt x="759949" y="341838"/>
                  </a:cubicBezTo>
                  <a:cubicBezTo>
                    <a:pt x="756929" y="336243"/>
                    <a:pt x="753739" y="330964"/>
                    <a:pt x="750379" y="326003"/>
                  </a:cubicBezTo>
                  <a:close/>
                  <a:moveTo>
                    <a:pt x="1553251" y="321840"/>
                  </a:moveTo>
                  <a:lnTo>
                    <a:pt x="1606096" y="321840"/>
                  </a:lnTo>
                  <a:lnTo>
                    <a:pt x="1606096" y="489061"/>
                  </a:lnTo>
                  <a:lnTo>
                    <a:pt x="1553251" y="489061"/>
                  </a:lnTo>
                  <a:lnTo>
                    <a:pt x="1553251" y="488156"/>
                  </a:lnTo>
                  <a:cubicBezTo>
                    <a:pt x="1563375" y="479779"/>
                    <a:pt x="1571813" y="468483"/>
                    <a:pt x="1578565" y="454269"/>
                  </a:cubicBezTo>
                  <a:cubicBezTo>
                    <a:pt x="1585318" y="440055"/>
                    <a:pt x="1588824" y="423782"/>
                    <a:pt x="1589084" y="405451"/>
                  </a:cubicBezTo>
                  <a:cubicBezTo>
                    <a:pt x="1588824" y="387119"/>
                    <a:pt x="1585318" y="370847"/>
                    <a:pt x="1578565" y="356633"/>
                  </a:cubicBezTo>
                  <a:cubicBezTo>
                    <a:pt x="1571813" y="342419"/>
                    <a:pt x="1563375" y="331123"/>
                    <a:pt x="1553251" y="322745"/>
                  </a:cubicBezTo>
                  <a:close/>
                  <a:moveTo>
                    <a:pt x="991352" y="321840"/>
                  </a:moveTo>
                  <a:lnTo>
                    <a:pt x="1044197" y="321840"/>
                  </a:lnTo>
                  <a:lnTo>
                    <a:pt x="1044197" y="322745"/>
                  </a:lnTo>
                  <a:cubicBezTo>
                    <a:pt x="1034074" y="331123"/>
                    <a:pt x="1025636" y="342419"/>
                    <a:pt x="1018883" y="356633"/>
                  </a:cubicBezTo>
                  <a:cubicBezTo>
                    <a:pt x="1012131" y="370847"/>
                    <a:pt x="1008624" y="387119"/>
                    <a:pt x="1008364" y="405451"/>
                  </a:cubicBezTo>
                  <a:cubicBezTo>
                    <a:pt x="1008624" y="423782"/>
                    <a:pt x="1012131" y="440055"/>
                    <a:pt x="1018883" y="454269"/>
                  </a:cubicBezTo>
                  <a:cubicBezTo>
                    <a:pt x="1025636" y="468483"/>
                    <a:pt x="1034074" y="479779"/>
                    <a:pt x="1044197" y="488156"/>
                  </a:cubicBezTo>
                  <a:lnTo>
                    <a:pt x="1044197" y="489061"/>
                  </a:lnTo>
                  <a:lnTo>
                    <a:pt x="991352" y="489061"/>
                  </a:lnTo>
                  <a:close/>
                  <a:moveTo>
                    <a:pt x="93612" y="128808"/>
                  </a:moveTo>
                  <a:lnTo>
                    <a:pt x="114614" y="135012"/>
                  </a:lnTo>
                  <a:cubicBezTo>
                    <a:pt x="111406" y="142296"/>
                    <a:pt x="107722" y="149642"/>
                    <a:pt x="103563" y="157050"/>
                  </a:cubicBezTo>
                  <a:cubicBezTo>
                    <a:pt x="99404" y="164457"/>
                    <a:pt x="95420" y="170848"/>
                    <a:pt x="91611" y="176222"/>
                  </a:cubicBezTo>
                  <a:cubicBezTo>
                    <a:pt x="89236" y="174329"/>
                    <a:pt x="86236" y="172273"/>
                    <a:pt x="82610" y="170054"/>
                  </a:cubicBezTo>
                  <a:cubicBezTo>
                    <a:pt x="78985" y="167835"/>
                    <a:pt x="75785" y="166028"/>
                    <a:pt x="73009" y="164632"/>
                  </a:cubicBezTo>
                  <a:cubicBezTo>
                    <a:pt x="76968" y="159812"/>
                    <a:pt x="80752" y="154242"/>
                    <a:pt x="84361" y="147921"/>
                  </a:cubicBezTo>
                  <a:cubicBezTo>
                    <a:pt x="87969" y="141600"/>
                    <a:pt x="91053" y="135229"/>
                    <a:pt x="93612" y="128808"/>
                  </a:cubicBezTo>
                  <a:close/>
                  <a:moveTo>
                    <a:pt x="170821" y="126806"/>
                  </a:moveTo>
                  <a:cubicBezTo>
                    <a:pt x="174168" y="133032"/>
                    <a:pt x="177676" y="139644"/>
                    <a:pt x="181348" y="146645"/>
                  </a:cubicBezTo>
                  <a:cubicBezTo>
                    <a:pt x="185019" y="153645"/>
                    <a:pt x="187978" y="159708"/>
                    <a:pt x="190224" y="164832"/>
                  </a:cubicBezTo>
                  <a:lnTo>
                    <a:pt x="168221" y="174424"/>
                  </a:lnTo>
                  <a:cubicBezTo>
                    <a:pt x="166296" y="169007"/>
                    <a:pt x="163645" y="162648"/>
                    <a:pt x="160270" y="155349"/>
                  </a:cubicBezTo>
                  <a:cubicBezTo>
                    <a:pt x="156895" y="148050"/>
                    <a:pt x="153544" y="141137"/>
                    <a:pt x="150219" y="134612"/>
                  </a:cubicBezTo>
                  <a:close/>
                  <a:moveTo>
                    <a:pt x="1031481" y="121015"/>
                  </a:moveTo>
                  <a:cubicBezTo>
                    <a:pt x="1038595" y="121107"/>
                    <a:pt x="1043970" y="123574"/>
                    <a:pt x="1047608" y="128416"/>
                  </a:cubicBezTo>
                  <a:cubicBezTo>
                    <a:pt x="1051246" y="133258"/>
                    <a:pt x="1053071" y="139926"/>
                    <a:pt x="1053084" y="148418"/>
                  </a:cubicBezTo>
                  <a:cubicBezTo>
                    <a:pt x="1052992" y="159957"/>
                    <a:pt x="1049525" y="169984"/>
                    <a:pt x="1042683" y="178497"/>
                  </a:cubicBezTo>
                  <a:cubicBezTo>
                    <a:pt x="1035840" y="187011"/>
                    <a:pt x="1026172" y="193187"/>
                    <a:pt x="1013679" y="197025"/>
                  </a:cubicBezTo>
                  <a:lnTo>
                    <a:pt x="1007278" y="180823"/>
                  </a:lnTo>
                  <a:cubicBezTo>
                    <a:pt x="1015104" y="178289"/>
                    <a:pt x="1021205" y="174955"/>
                    <a:pt x="1025581" y="170821"/>
                  </a:cubicBezTo>
                  <a:cubicBezTo>
                    <a:pt x="1029956" y="166687"/>
                    <a:pt x="1032456" y="161954"/>
                    <a:pt x="1033081" y="156619"/>
                  </a:cubicBezTo>
                  <a:cubicBezTo>
                    <a:pt x="1032448" y="156786"/>
                    <a:pt x="1031715" y="156853"/>
                    <a:pt x="1030881" y="156819"/>
                  </a:cubicBezTo>
                  <a:cubicBezTo>
                    <a:pt x="1025714" y="156790"/>
                    <a:pt x="1021297" y="155248"/>
                    <a:pt x="1017630" y="152194"/>
                  </a:cubicBezTo>
                  <a:cubicBezTo>
                    <a:pt x="1013962" y="149139"/>
                    <a:pt x="1012046" y="144747"/>
                    <a:pt x="1011879" y="139017"/>
                  </a:cubicBezTo>
                  <a:cubicBezTo>
                    <a:pt x="1012033" y="133367"/>
                    <a:pt x="1013975" y="128966"/>
                    <a:pt x="1017705" y="125816"/>
                  </a:cubicBezTo>
                  <a:cubicBezTo>
                    <a:pt x="1021434" y="122665"/>
                    <a:pt x="1026026" y="121065"/>
                    <a:pt x="1031481" y="121015"/>
                  </a:cubicBezTo>
                  <a:close/>
                  <a:moveTo>
                    <a:pt x="30404" y="107221"/>
                  </a:moveTo>
                  <a:lnTo>
                    <a:pt x="50006" y="120204"/>
                  </a:lnTo>
                  <a:cubicBezTo>
                    <a:pt x="46156" y="131002"/>
                    <a:pt x="42005" y="141875"/>
                    <a:pt x="37555" y="152820"/>
                  </a:cubicBezTo>
                  <a:cubicBezTo>
                    <a:pt x="33104" y="163766"/>
                    <a:pt x="28654" y="174230"/>
                    <a:pt x="24203" y="184213"/>
                  </a:cubicBezTo>
                  <a:lnTo>
                    <a:pt x="2400" y="171428"/>
                  </a:lnTo>
                  <a:cubicBezTo>
                    <a:pt x="6630" y="163376"/>
                    <a:pt x="11272" y="153623"/>
                    <a:pt x="16327" y="142169"/>
                  </a:cubicBezTo>
                  <a:cubicBezTo>
                    <a:pt x="21382" y="130715"/>
                    <a:pt x="26074" y="119066"/>
                    <a:pt x="30404" y="107221"/>
                  </a:cubicBezTo>
                  <a:close/>
                  <a:moveTo>
                    <a:pt x="111214" y="92799"/>
                  </a:moveTo>
                  <a:lnTo>
                    <a:pt x="111214" y="104025"/>
                  </a:lnTo>
                  <a:lnTo>
                    <a:pt x="157420" y="104025"/>
                  </a:lnTo>
                  <a:lnTo>
                    <a:pt x="157420" y="92799"/>
                  </a:lnTo>
                  <a:close/>
                  <a:moveTo>
                    <a:pt x="111214" y="65796"/>
                  </a:moveTo>
                  <a:lnTo>
                    <a:pt x="111214" y="76822"/>
                  </a:lnTo>
                  <a:lnTo>
                    <a:pt x="157420" y="76822"/>
                  </a:lnTo>
                  <a:lnTo>
                    <a:pt x="157420" y="65796"/>
                  </a:lnTo>
                  <a:close/>
                  <a:moveTo>
                    <a:pt x="13402" y="55210"/>
                  </a:moveTo>
                  <a:cubicBezTo>
                    <a:pt x="18757" y="57835"/>
                    <a:pt x="24599" y="60875"/>
                    <a:pt x="30929" y="64330"/>
                  </a:cubicBezTo>
                  <a:cubicBezTo>
                    <a:pt x="37259" y="67784"/>
                    <a:pt x="42551" y="70879"/>
                    <a:pt x="46806" y="73614"/>
                  </a:cubicBezTo>
                  <a:lnTo>
                    <a:pt x="32404" y="92799"/>
                  </a:lnTo>
                  <a:cubicBezTo>
                    <a:pt x="28641" y="89883"/>
                    <a:pt x="23665" y="86528"/>
                    <a:pt x="17477" y="82736"/>
                  </a:cubicBezTo>
                  <a:cubicBezTo>
                    <a:pt x="11289" y="78944"/>
                    <a:pt x="5463" y="75436"/>
                    <a:pt x="0" y="72211"/>
                  </a:cubicBezTo>
                  <a:close/>
                  <a:moveTo>
                    <a:pt x="1908493" y="44793"/>
                  </a:moveTo>
                  <a:lnTo>
                    <a:pt x="1908493" y="93424"/>
                  </a:lnTo>
                  <a:lnTo>
                    <a:pt x="1926304" y="93424"/>
                  </a:lnTo>
                  <a:cubicBezTo>
                    <a:pt x="1936494" y="93420"/>
                    <a:pt x="1944082" y="91277"/>
                    <a:pt x="1949069" y="86995"/>
                  </a:cubicBezTo>
                  <a:cubicBezTo>
                    <a:pt x="1954055" y="82713"/>
                    <a:pt x="1956540" y="76317"/>
                    <a:pt x="1956524" y="67808"/>
                  </a:cubicBezTo>
                  <a:cubicBezTo>
                    <a:pt x="1956499" y="59319"/>
                    <a:pt x="1953847" y="53332"/>
                    <a:pt x="1948568" y="49846"/>
                  </a:cubicBezTo>
                  <a:cubicBezTo>
                    <a:pt x="1943290" y="46361"/>
                    <a:pt x="1935535" y="44676"/>
                    <a:pt x="1925303" y="44793"/>
                  </a:cubicBezTo>
                  <a:close/>
                  <a:moveTo>
                    <a:pt x="1737043" y="44793"/>
                  </a:moveTo>
                  <a:lnTo>
                    <a:pt x="1737043" y="93424"/>
                  </a:lnTo>
                  <a:lnTo>
                    <a:pt x="1754854" y="93424"/>
                  </a:lnTo>
                  <a:cubicBezTo>
                    <a:pt x="1765044" y="93420"/>
                    <a:pt x="1772632" y="91277"/>
                    <a:pt x="1777619" y="86995"/>
                  </a:cubicBezTo>
                  <a:cubicBezTo>
                    <a:pt x="1782605" y="82713"/>
                    <a:pt x="1785090" y="76317"/>
                    <a:pt x="1785074" y="67808"/>
                  </a:cubicBezTo>
                  <a:cubicBezTo>
                    <a:pt x="1785049" y="59319"/>
                    <a:pt x="1782397" y="53332"/>
                    <a:pt x="1777118" y="49846"/>
                  </a:cubicBezTo>
                  <a:cubicBezTo>
                    <a:pt x="1771840" y="46361"/>
                    <a:pt x="1764085" y="44676"/>
                    <a:pt x="1753853" y="44793"/>
                  </a:cubicBezTo>
                  <a:close/>
                  <a:moveTo>
                    <a:pt x="689293" y="44793"/>
                  </a:moveTo>
                  <a:lnTo>
                    <a:pt x="689293" y="93424"/>
                  </a:lnTo>
                  <a:lnTo>
                    <a:pt x="707104" y="93424"/>
                  </a:lnTo>
                  <a:cubicBezTo>
                    <a:pt x="717294" y="93420"/>
                    <a:pt x="724882" y="91277"/>
                    <a:pt x="729869" y="86995"/>
                  </a:cubicBezTo>
                  <a:cubicBezTo>
                    <a:pt x="734855" y="82713"/>
                    <a:pt x="737340" y="76317"/>
                    <a:pt x="737324" y="67808"/>
                  </a:cubicBezTo>
                  <a:cubicBezTo>
                    <a:pt x="737299" y="59319"/>
                    <a:pt x="734647" y="53332"/>
                    <a:pt x="729369" y="49846"/>
                  </a:cubicBezTo>
                  <a:cubicBezTo>
                    <a:pt x="724090" y="46361"/>
                    <a:pt x="716335" y="44676"/>
                    <a:pt x="706103" y="44793"/>
                  </a:cubicBezTo>
                  <a:close/>
                  <a:moveTo>
                    <a:pt x="517843" y="44793"/>
                  </a:moveTo>
                  <a:lnTo>
                    <a:pt x="517843" y="93424"/>
                  </a:lnTo>
                  <a:lnTo>
                    <a:pt x="535654" y="93424"/>
                  </a:lnTo>
                  <a:cubicBezTo>
                    <a:pt x="545844" y="93420"/>
                    <a:pt x="553432" y="91277"/>
                    <a:pt x="558419" y="86995"/>
                  </a:cubicBezTo>
                  <a:cubicBezTo>
                    <a:pt x="563405" y="82713"/>
                    <a:pt x="565890" y="76317"/>
                    <a:pt x="565874" y="67808"/>
                  </a:cubicBezTo>
                  <a:cubicBezTo>
                    <a:pt x="565849" y="59319"/>
                    <a:pt x="563197" y="53332"/>
                    <a:pt x="557919" y="49846"/>
                  </a:cubicBezTo>
                  <a:cubicBezTo>
                    <a:pt x="552640" y="46361"/>
                    <a:pt x="544885" y="44676"/>
                    <a:pt x="534654" y="44793"/>
                  </a:cubicBezTo>
                  <a:close/>
                  <a:moveTo>
                    <a:pt x="2038162" y="21415"/>
                  </a:moveTo>
                  <a:lnTo>
                    <a:pt x="2151352" y="21415"/>
                  </a:lnTo>
                  <a:lnTo>
                    <a:pt x="2151352" y="45993"/>
                  </a:lnTo>
                  <a:lnTo>
                    <a:pt x="2109346" y="45993"/>
                  </a:lnTo>
                  <a:lnTo>
                    <a:pt x="2109346" y="169409"/>
                  </a:lnTo>
                  <a:lnTo>
                    <a:pt x="2079768" y="169409"/>
                  </a:lnTo>
                  <a:lnTo>
                    <a:pt x="2079768" y="45993"/>
                  </a:lnTo>
                  <a:lnTo>
                    <a:pt x="2038162" y="45993"/>
                  </a:lnTo>
                  <a:close/>
                  <a:moveTo>
                    <a:pt x="1878914" y="21415"/>
                  </a:moveTo>
                  <a:lnTo>
                    <a:pt x="1927505" y="21415"/>
                  </a:lnTo>
                  <a:cubicBezTo>
                    <a:pt x="1938552" y="21340"/>
                    <a:pt x="1948426" y="22756"/>
                    <a:pt x="1957126" y="25664"/>
                  </a:cubicBezTo>
                  <a:cubicBezTo>
                    <a:pt x="1965827" y="28573"/>
                    <a:pt x="1972704" y="33425"/>
                    <a:pt x="1977758" y="40223"/>
                  </a:cubicBezTo>
                  <a:cubicBezTo>
                    <a:pt x="1982813" y="47020"/>
                    <a:pt x="1985394" y="56215"/>
                    <a:pt x="1985502" y="67808"/>
                  </a:cubicBezTo>
                  <a:cubicBezTo>
                    <a:pt x="1985385" y="79056"/>
                    <a:pt x="1982799" y="88299"/>
                    <a:pt x="1977744" y="95536"/>
                  </a:cubicBezTo>
                  <a:cubicBezTo>
                    <a:pt x="1972688" y="102773"/>
                    <a:pt x="1965865" y="108132"/>
                    <a:pt x="1957274" y="111613"/>
                  </a:cubicBezTo>
                  <a:cubicBezTo>
                    <a:pt x="1948684" y="115093"/>
                    <a:pt x="1939028" y="116823"/>
                    <a:pt x="1928305" y="116802"/>
                  </a:cubicBezTo>
                  <a:lnTo>
                    <a:pt x="1908493" y="116802"/>
                  </a:lnTo>
                  <a:lnTo>
                    <a:pt x="1908493" y="169409"/>
                  </a:lnTo>
                  <a:lnTo>
                    <a:pt x="1878914" y="169409"/>
                  </a:lnTo>
                  <a:close/>
                  <a:moveTo>
                    <a:pt x="1707464" y="21415"/>
                  </a:moveTo>
                  <a:lnTo>
                    <a:pt x="1756055" y="21415"/>
                  </a:lnTo>
                  <a:cubicBezTo>
                    <a:pt x="1767102" y="21340"/>
                    <a:pt x="1776976" y="22756"/>
                    <a:pt x="1785676" y="25664"/>
                  </a:cubicBezTo>
                  <a:cubicBezTo>
                    <a:pt x="1794377" y="28573"/>
                    <a:pt x="1801254" y="33425"/>
                    <a:pt x="1806308" y="40223"/>
                  </a:cubicBezTo>
                  <a:cubicBezTo>
                    <a:pt x="1811363" y="47020"/>
                    <a:pt x="1813944" y="56215"/>
                    <a:pt x="1814052" y="67808"/>
                  </a:cubicBezTo>
                  <a:cubicBezTo>
                    <a:pt x="1813935" y="79056"/>
                    <a:pt x="1811349" y="88299"/>
                    <a:pt x="1806294" y="95536"/>
                  </a:cubicBezTo>
                  <a:cubicBezTo>
                    <a:pt x="1801238" y="102773"/>
                    <a:pt x="1794415" y="108132"/>
                    <a:pt x="1785824" y="111613"/>
                  </a:cubicBezTo>
                  <a:cubicBezTo>
                    <a:pt x="1777234" y="115093"/>
                    <a:pt x="1767578" y="116823"/>
                    <a:pt x="1756855" y="116802"/>
                  </a:cubicBezTo>
                  <a:lnTo>
                    <a:pt x="1737043" y="116802"/>
                  </a:lnTo>
                  <a:lnTo>
                    <a:pt x="1737043" y="169409"/>
                  </a:lnTo>
                  <a:lnTo>
                    <a:pt x="1707464" y="169409"/>
                  </a:lnTo>
                  <a:close/>
                  <a:moveTo>
                    <a:pt x="818962" y="21415"/>
                  </a:moveTo>
                  <a:lnTo>
                    <a:pt x="932152" y="21415"/>
                  </a:lnTo>
                  <a:lnTo>
                    <a:pt x="932152" y="45993"/>
                  </a:lnTo>
                  <a:lnTo>
                    <a:pt x="890146" y="45993"/>
                  </a:lnTo>
                  <a:lnTo>
                    <a:pt x="890146" y="169409"/>
                  </a:lnTo>
                  <a:lnTo>
                    <a:pt x="860568" y="169409"/>
                  </a:lnTo>
                  <a:lnTo>
                    <a:pt x="860568" y="45993"/>
                  </a:lnTo>
                  <a:lnTo>
                    <a:pt x="818962" y="45993"/>
                  </a:lnTo>
                  <a:close/>
                  <a:moveTo>
                    <a:pt x="659714" y="21415"/>
                  </a:moveTo>
                  <a:lnTo>
                    <a:pt x="708305" y="21415"/>
                  </a:lnTo>
                  <a:cubicBezTo>
                    <a:pt x="719352" y="21340"/>
                    <a:pt x="729226" y="22756"/>
                    <a:pt x="737926" y="25664"/>
                  </a:cubicBezTo>
                  <a:cubicBezTo>
                    <a:pt x="746627" y="28573"/>
                    <a:pt x="753504" y="33425"/>
                    <a:pt x="758558" y="40223"/>
                  </a:cubicBezTo>
                  <a:cubicBezTo>
                    <a:pt x="763613" y="47020"/>
                    <a:pt x="766194" y="56215"/>
                    <a:pt x="766302" y="67808"/>
                  </a:cubicBezTo>
                  <a:cubicBezTo>
                    <a:pt x="766185" y="79056"/>
                    <a:pt x="763599" y="88299"/>
                    <a:pt x="758544" y="95536"/>
                  </a:cubicBezTo>
                  <a:cubicBezTo>
                    <a:pt x="753488" y="102773"/>
                    <a:pt x="746665" y="108132"/>
                    <a:pt x="738075" y="111613"/>
                  </a:cubicBezTo>
                  <a:cubicBezTo>
                    <a:pt x="729484" y="115093"/>
                    <a:pt x="719828" y="116823"/>
                    <a:pt x="709105" y="116802"/>
                  </a:cubicBezTo>
                  <a:lnTo>
                    <a:pt x="689293" y="116802"/>
                  </a:lnTo>
                  <a:lnTo>
                    <a:pt x="689293" y="169409"/>
                  </a:lnTo>
                  <a:lnTo>
                    <a:pt x="659714" y="169409"/>
                  </a:lnTo>
                  <a:close/>
                  <a:moveTo>
                    <a:pt x="488264" y="21415"/>
                  </a:moveTo>
                  <a:lnTo>
                    <a:pt x="536855" y="21415"/>
                  </a:lnTo>
                  <a:cubicBezTo>
                    <a:pt x="547902" y="21340"/>
                    <a:pt x="557776" y="22756"/>
                    <a:pt x="566476" y="25664"/>
                  </a:cubicBezTo>
                  <a:cubicBezTo>
                    <a:pt x="575177" y="28573"/>
                    <a:pt x="582054" y="33425"/>
                    <a:pt x="587108" y="40223"/>
                  </a:cubicBezTo>
                  <a:cubicBezTo>
                    <a:pt x="592163" y="47020"/>
                    <a:pt x="594744" y="56215"/>
                    <a:pt x="594852" y="67808"/>
                  </a:cubicBezTo>
                  <a:cubicBezTo>
                    <a:pt x="594735" y="79056"/>
                    <a:pt x="592149" y="88299"/>
                    <a:pt x="587094" y="95536"/>
                  </a:cubicBezTo>
                  <a:cubicBezTo>
                    <a:pt x="582038" y="102773"/>
                    <a:pt x="575215" y="108132"/>
                    <a:pt x="566625" y="111613"/>
                  </a:cubicBezTo>
                  <a:cubicBezTo>
                    <a:pt x="558034" y="115093"/>
                    <a:pt x="548378" y="116823"/>
                    <a:pt x="537655" y="116802"/>
                  </a:cubicBezTo>
                  <a:lnTo>
                    <a:pt x="517843" y="116802"/>
                  </a:lnTo>
                  <a:lnTo>
                    <a:pt x="517843" y="169409"/>
                  </a:lnTo>
                  <a:lnTo>
                    <a:pt x="488264" y="169409"/>
                  </a:lnTo>
                  <a:close/>
                  <a:moveTo>
                    <a:pt x="1226401" y="13402"/>
                  </a:moveTo>
                  <a:lnTo>
                    <a:pt x="1399823" y="13402"/>
                  </a:lnTo>
                  <a:lnTo>
                    <a:pt x="1399823" y="37805"/>
                  </a:lnTo>
                  <a:lnTo>
                    <a:pt x="1337615" y="37805"/>
                  </a:lnTo>
                  <a:cubicBezTo>
                    <a:pt x="1335906" y="40909"/>
                    <a:pt x="1334073" y="44001"/>
                    <a:pt x="1332114" y="47081"/>
                  </a:cubicBezTo>
                  <a:cubicBezTo>
                    <a:pt x="1330155" y="50160"/>
                    <a:pt x="1328122" y="53202"/>
                    <a:pt x="1326013" y="56207"/>
                  </a:cubicBezTo>
                  <a:lnTo>
                    <a:pt x="1326013" y="77010"/>
                  </a:lnTo>
                  <a:lnTo>
                    <a:pt x="1340815" y="64608"/>
                  </a:lnTo>
                  <a:cubicBezTo>
                    <a:pt x="1348109" y="69833"/>
                    <a:pt x="1355969" y="75629"/>
                    <a:pt x="1364396" y="81995"/>
                  </a:cubicBezTo>
                  <a:cubicBezTo>
                    <a:pt x="1372823" y="88362"/>
                    <a:pt x="1380861" y="94750"/>
                    <a:pt x="1388510" y="101161"/>
                  </a:cubicBezTo>
                  <a:cubicBezTo>
                    <a:pt x="1396159" y="107571"/>
                    <a:pt x="1402464" y="113456"/>
                    <a:pt x="1407423" y="118815"/>
                  </a:cubicBezTo>
                  <a:lnTo>
                    <a:pt x="1387221" y="137017"/>
                  </a:lnTo>
                  <a:cubicBezTo>
                    <a:pt x="1382961" y="131995"/>
                    <a:pt x="1377435" y="126348"/>
                    <a:pt x="1370641" y="120074"/>
                  </a:cubicBezTo>
                  <a:cubicBezTo>
                    <a:pt x="1363848" y="113801"/>
                    <a:pt x="1356543" y="107427"/>
                    <a:pt x="1348727" y="100953"/>
                  </a:cubicBezTo>
                  <a:cubicBezTo>
                    <a:pt x="1340911" y="94480"/>
                    <a:pt x="1333340" y="88432"/>
                    <a:pt x="1326013" y="82810"/>
                  </a:cubicBezTo>
                  <a:lnTo>
                    <a:pt x="1326013" y="186423"/>
                  </a:lnTo>
                  <a:lnTo>
                    <a:pt x="1300010" y="186423"/>
                  </a:lnTo>
                  <a:lnTo>
                    <a:pt x="1300010" y="88811"/>
                  </a:lnTo>
                  <a:cubicBezTo>
                    <a:pt x="1290896" y="98575"/>
                    <a:pt x="1281020" y="107651"/>
                    <a:pt x="1270381" y="116039"/>
                  </a:cubicBezTo>
                  <a:cubicBezTo>
                    <a:pt x="1259743" y="124428"/>
                    <a:pt x="1248416" y="131754"/>
                    <a:pt x="1236402" y="138017"/>
                  </a:cubicBezTo>
                  <a:cubicBezTo>
                    <a:pt x="1234381" y="134654"/>
                    <a:pt x="1231822" y="130929"/>
                    <a:pt x="1228726" y="126841"/>
                  </a:cubicBezTo>
                  <a:cubicBezTo>
                    <a:pt x="1225630" y="122753"/>
                    <a:pt x="1222721" y="119277"/>
                    <a:pt x="1220000" y="116414"/>
                  </a:cubicBezTo>
                  <a:cubicBezTo>
                    <a:pt x="1238357" y="107613"/>
                    <a:pt x="1254950" y="96212"/>
                    <a:pt x="1269781" y="82210"/>
                  </a:cubicBezTo>
                  <a:cubicBezTo>
                    <a:pt x="1284612" y="68208"/>
                    <a:pt x="1296755" y="53407"/>
                    <a:pt x="1306211" y="37805"/>
                  </a:cubicBezTo>
                  <a:lnTo>
                    <a:pt x="1226401" y="37805"/>
                  </a:lnTo>
                  <a:close/>
                  <a:moveTo>
                    <a:pt x="255927" y="12801"/>
                  </a:moveTo>
                  <a:lnTo>
                    <a:pt x="407946" y="12801"/>
                  </a:lnTo>
                  <a:lnTo>
                    <a:pt x="407946" y="36404"/>
                  </a:lnTo>
                  <a:lnTo>
                    <a:pt x="346539" y="36404"/>
                  </a:lnTo>
                  <a:lnTo>
                    <a:pt x="346539" y="77410"/>
                  </a:lnTo>
                  <a:lnTo>
                    <a:pt x="421548" y="77410"/>
                  </a:lnTo>
                  <a:lnTo>
                    <a:pt x="421548" y="101013"/>
                  </a:lnTo>
                  <a:lnTo>
                    <a:pt x="346539" y="101013"/>
                  </a:lnTo>
                  <a:lnTo>
                    <a:pt x="346539" y="156019"/>
                  </a:lnTo>
                  <a:cubicBezTo>
                    <a:pt x="346605" y="163308"/>
                    <a:pt x="345672" y="168884"/>
                    <a:pt x="343738" y="172747"/>
                  </a:cubicBezTo>
                  <a:cubicBezTo>
                    <a:pt x="341805" y="176610"/>
                    <a:pt x="338471" y="179435"/>
                    <a:pt x="333737" y="181223"/>
                  </a:cubicBezTo>
                  <a:cubicBezTo>
                    <a:pt x="329036" y="183165"/>
                    <a:pt x="323036" y="184431"/>
                    <a:pt x="315735" y="185023"/>
                  </a:cubicBezTo>
                  <a:cubicBezTo>
                    <a:pt x="308434" y="185615"/>
                    <a:pt x="299833" y="185882"/>
                    <a:pt x="289931" y="185823"/>
                  </a:cubicBezTo>
                  <a:cubicBezTo>
                    <a:pt x="289152" y="182060"/>
                    <a:pt x="287810" y="177835"/>
                    <a:pt x="285906" y="173147"/>
                  </a:cubicBezTo>
                  <a:cubicBezTo>
                    <a:pt x="284002" y="168459"/>
                    <a:pt x="282010" y="164283"/>
                    <a:pt x="279930" y="160620"/>
                  </a:cubicBezTo>
                  <a:cubicBezTo>
                    <a:pt x="287585" y="161008"/>
                    <a:pt x="294728" y="161233"/>
                    <a:pt x="301358" y="161295"/>
                  </a:cubicBezTo>
                  <a:cubicBezTo>
                    <a:pt x="307988" y="161358"/>
                    <a:pt x="312580" y="161333"/>
                    <a:pt x="315135" y="161220"/>
                  </a:cubicBezTo>
                  <a:cubicBezTo>
                    <a:pt x="317318" y="161158"/>
                    <a:pt x="318902" y="160733"/>
                    <a:pt x="319885" y="159945"/>
                  </a:cubicBezTo>
                  <a:cubicBezTo>
                    <a:pt x="320869" y="159157"/>
                    <a:pt x="321352" y="157782"/>
                    <a:pt x="321335" y="155819"/>
                  </a:cubicBezTo>
                  <a:lnTo>
                    <a:pt x="321335" y="101013"/>
                  </a:lnTo>
                  <a:lnTo>
                    <a:pt x="242326" y="101013"/>
                  </a:lnTo>
                  <a:lnTo>
                    <a:pt x="242326" y="77410"/>
                  </a:lnTo>
                  <a:lnTo>
                    <a:pt x="321335" y="77410"/>
                  </a:lnTo>
                  <a:lnTo>
                    <a:pt x="321335" y="36404"/>
                  </a:lnTo>
                  <a:lnTo>
                    <a:pt x="255927" y="36404"/>
                  </a:lnTo>
                  <a:close/>
                  <a:moveTo>
                    <a:pt x="60208" y="10414"/>
                  </a:moveTo>
                  <a:lnTo>
                    <a:pt x="185223" y="10414"/>
                  </a:lnTo>
                  <a:lnTo>
                    <a:pt x="185223" y="31791"/>
                  </a:lnTo>
                  <a:lnTo>
                    <a:pt x="126616" y="31791"/>
                  </a:lnTo>
                  <a:lnTo>
                    <a:pt x="149019" y="35798"/>
                  </a:lnTo>
                  <a:cubicBezTo>
                    <a:pt x="147718" y="38006"/>
                    <a:pt x="146418" y="40201"/>
                    <a:pt x="145118" y="42383"/>
                  </a:cubicBezTo>
                  <a:cubicBezTo>
                    <a:pt x="143818" y="44566"/>
                    <a:pt x="142518" y="46711"/>
                    <a:pt x="141218" y="48818"/>
                  </a:cubicBezTo>
                  <a:lnTo>
                    <a:pt x="179422" y="48818"/>
                  </a:lnTo>
                  <a:lnTo>
                    <a:pt x="179422" y="121003"/>
                  </a:lnTo>
                  <a:lnTo>
                    <a:pt x="144618" y="121003"/>
                  </a:lnTo>
                  <a:lnTo>
                    <a:pt x="144618" y="164232"/>
                  </a:lnTo>
                  <a:cubicBezTo>
                    <a:pt x="144697" y="169282"/>
                    <a:pt x="144139" y="173320"/>
                    <a:pt x="142943" y="176347"/>
                  </a:cubicBezTo>
                  <a:cubicBezTo>
                    <a:pt x="141747" y="179373"/>
                    <a:pt x="139438" y="181662"/>
                    <a:pt x="136017" y="183215"/>
                  </a:cubicBezTo>
                  <a:cubicBezTo>
                    <a:pt x="132621" y="184767"/>
                    <a:pt x="128562" y="185758"/>
                    <a:pt x="123841" y="186186"/>
                  </a:cubicBezTo>
                  <a:cubicBezTo>
                    <a:pt x="119119" y="186615"/>
                    <a:pt x="113710" y="186757"/>
                    <a:pt x="107613" y="186611"/>
                  </a:cubicBezTo>
                  <a:cubicBezTo>
                    <a:pt x="107080" y="183414"/>
                    <a:pt x="106247" y="179968"/>
                    <a:pt x="105113" y="176272"/>
                  </a:cubicBezTo>
                  <a:cubicBezTo>
                    <a:pt x="103980" y="172576"/>
                    <a:pt x="102746" y="169230"/>
                    <a:pt x="101413" y="166233"/>
                  </a:cubicBezTo>
                  <a:cubicBezTo>
                    <a:pt x="105051" y="166329"/>
                    <a:pt x="108526" y="166387"/>
                    <a:pt x="111839" y="166408"/>
                  </a:cubicBezTo>
                  <a:cubicBezTo>
                    <a:pt x="115152" y="166429"/>
                    <a:pt x="117477" y="166437"/>
                    <a:pt x="118815" y="166433"/>
                  </a:cubicBezTo>
                  <a:cubicBezTo>
                    <a:pt x="119903" y="166454"/>
                    <a:pt x="120678" y="166262"/>
                    <a:pt x="121140" y="165858"/>
                  </a:cubicBezTo>
                  <a:cubicBezTo>
                    <a:pt x="121603" y="165453"/>
                    <a:pt x="121828" y="164711"/>
                    <a:pt x="121815" y="163631"/>
                  </a:cubicBezTo>
                  <a:lnTo>
                    <a:pt x="121815" y="121003"/>
                  </a:lnTo>
                  <a:lnTo>
                    <a:pt x="90211" y="121003"/>
                  </a:lnTo>
                  <a:lnTo>
                    <a:pt x="90211" y="48818"/>
                  </a:lnTo>
                  <a:lnTo>
                    <a:pt x="117015" y="48818"/>
                  </a:lnTo>
                  <a:cubicBezTo>
                    <a:pt x="118027" y="45893"/>
                    <a:pt x="118952" y="42980"/>
                    <a:pt x="119790" y="40080"/>
                  </a:cubicBezTo>
                  <a:cubicBezTo>
                    <a:pt x="120628" y="37179"/>
                    <a:pt x="121303" y="34416"/>
                    <a:pt x="121815" y="31791"/>
                  </a:cubicBezTo>
                  <a:lnTo>
                    <a:pt x="83210" y="31791"/>
                  </a:lnTo>
                  <a:lnTo>
                    <a:pt x="83210" y="65596"/>
                  </a:lnTo>
                  <a:cubicBezTo>
                    <a:pt x="83313" y="77633"/>
                    <a:pt x="82708" y="90914"/>
                    <a:pt x="81395" y="105441"/>
                  </a:cubicBezTo>
                  <a:cubicBezTo>
                    <a:pt x="80083" y="119967"/>
                    <a:pt x="77448" y="134369"/>
                    <a:pt x="73491" y="148648"/>
                  </a:cubicBezTo>
                  <a:cubicBezTo>
                    <a:pt x="69533" y="162927"/>
                    <a:pt x="63639" y="175715"/>
                    <a:pt x="55807" y="187011"/>
                  </a:cubicBezTo>
                  <a:cubicBezTo>
                    <a:pt x="53498" y="184977"/>
                    <a:pt x="50365" y="182694"/>
                    <a:pt x="46406" y="180160"/>
                  </a:cubicBezTo>
                  <a:cubicBezTo>
                    <a:pt x="42447" y="177626"/>
                    <a:pt x="38913" y="175643"/>
                    <a:pt x="35804" y="174209"/>
                  </a:cubicBezTo>
                  <a:cubicBezTo>
                    <a:pt x="43159" y="163771"/>
                    <a:pt x="48586" y="152223"/>
                    <a:pt x="52088" y="139565"/>
                  </a:cubicBezTo>
                  <a:cubicBezTo>
                    <a:pt x="55590" y="126907"/>
                    <a:pt x="57847" y="114159"/>
                    <a:pt x="58859" y="101321"/>
                  </a:cubicBezTo>
                  <a:cubicBezTo>
                    <a:pt x="59872" y="88482"/>
                    <a:pt x="60321" y="76574"/>
                    <a:pt x="60208" y="65596"/>
                  </a:cubicBezTo>
                  <a:close/>
                  <a:moveTo>
                    <a:pt x="23203" y="1413"/>
                  </a:moveTo>
                  <a:cubicBezTo>
                    <a:pt x="28487" y="4342"/>
                    <a:pt x="34321" y="7633"/>
                    <a:pt x="40705" y="11285"/>
                  </a:cubicBezTo>
                  <a:cubicBezTo>
                    <a:pt x="47089" y="14937"/>
                    <a:pt x="52323" y="18176"/>
                    <a:pt x="56407" y="21003"/>
                  </a:cubicBezTo>
                  <a:lnTo>
                    <a:pt x="42005" y="40005"/>
                  </a:lnTo>
                  <a:cubicBezTo>
                    <a:pt x="38142" y="36958"/>
                    <a:pt x="33117" y="33440"/>
                    <a:pt x="26928" y="29449"/>
                  </a:cubicBezTo>
                  <a:cubicBezTo>
                    <a:pt x="20740" y="25458"/>
                    <a:pt x="14964" y="21843"/>
                    <a:pt x="9601" y="18605"/>
                  </a:cubicBezTo>
                  <a:close/>
                  <a:moveTo>
                    <a:pt x="1546536" y="0"/>
                  </a:moveTo>
                  <a:lnTo>
                    <a:pt x="1571939" y="0"/>
                  </a:lnTo>
                  <a:lnTo>
                    <a:pt x="1571939" y="62408"/>
                  </a:lnTo>
                  <a:lnTo>
                    <a:pt x="1631547" y="62408"/>
                  </a:lnTo>
                  <a:lnTo>
                    <a:pt x="1631547" y="86411"/>
                  </a:lnTo>
                  <a:lnTo>
                    <a:pt x="1571939" y="86411"/>
                  </a:lnTo>
                  <a:lnTo>
                    <a:pt x="1571939" y="153019"/>
                  </a:lnTo>
                  <a:lnTo>
                    <a:pt x="1642348" y="153019"/>
                  </a:lnTo>
                  <a:lnTo>
                    <a:pt x="1642348" y="176822"/>
                  </a:lnTo>
                  <a:lnTo>
                    <a:pt x="1459725" y="176822"/>
                  </a:lnTo>
                  <a:lnTo>
                    <a:pt x="1459725" y="153019"/>
                  </a:lnTo>
                  <a:lnTo>
                    <a:pt x="1485128" y="153019"/>
                  </a:lnTo>
                  <a:lnTo>
                    <a:pt x="1485128" y="41005"/>
                  </a:lnTo>
                  <a:lnTo>
                    <a:pt x="1510132" y="41005"/>
                  </a:lnTo>
                  <a:lnTo>
                    <a:pt x="1510132" y="153019"/>
                  </a:lnTo>
                  <a:lnTo>
                    <a:pt x="1546536" y="153019"/>
                  </a:ln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nSpc>
                  <a:spcPct val="140000"/>
                </a:lnSpc>
              </a:pPr>
              <a:endParaRPr lang="zh-CN" altLang="en-US" sz="1400" spc="300" dirty="0">
                <a:solidFill>
                  <a:srgbClr val="ECBD81"/>
                </a:solidFill>
                <a:latin typeface="思源黑体 CN Light" panose="020B0300000000000000" pitchFamily="34" charset="-122"/>
                <a:ea typeface="思源黑体 CN Light" panose="020B0300000000000000" pitchFamily="34" charset="-122"/>
              </a:endParaRPr>
            </a:p>
          </p:txBody>
        </p:sp>
        <p:grpSp>
          <p:nvGrpSpPr>
            <p:cNvPr id="39" name="组合 38">
              <a:extLst>
                <a:ext uri="{FF2B5EF4-FFF2-40B4-BE49-F238E27FC236}">
                  <a16:creationId xmlns:a16="http://schemas.microsoft.com/office/drawing/2014/main" id="{05118019-F1C9-60B9-20F2-4C6E68AE8AF5}"/>
                </a:ext>
              </a:extLst>
            </p:cNvPr>
            <p:cNvGrpSpPr/>
            <p:nvPr/>
          </p:nvGrpSpPr>
          <p:grpSpPr>
            <a:xfrm>
              <a:off x="4980705" y="2314286"/>
              <a:ext cx="3813754" cy="81601"/>
              <a:chOff x="3955432" y="5643520"/>
              <a:chExt cx="3026445" cy="86703"/>
            </a:xfrm>
            <a:grpFill/>
          </p:grpSpPr>
          <p:sp>
            <p:nvSpPr>
              <p:cNvPr id="41" name="Rectangle 151">
                <a:extLst>
                  <a:ext uri="{FF2B5EF4-FFF2-40B4-BE49-F238E27FC236}">
                    <a16:creationId xmlns:a16="http://schemas.microsoft.com/office/drawing/2014/main" id="{FF40F1C1-DF6A-0AF2-A563-9A07E06DA75B}"/>
                  </a:ext>
                </a:extLst>
              </p:cNvPr>
              <p:cNvSpPr>
                <a:spLocks noChangeArrowheads="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2" name="Rectangle 152">
                <a:extLst>
                  <a:ext uri="{FF2B5EF4-FFF2-40B4-BE49-F238E27FC236}">
                    <a16:creationId xmlns:a16="http://schemas.microsoft.com/office/drawing/2014/main" id="{EF845137-9AAF-232E-0165-DC3E4BAB3823}"/>
                  </a:ext>
                </a:extLst>
              </p:cNvPr>
              <p:cNvSpPr>
                <a:spLocks noChangeArrowheads="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3" name="Rectangle 153">
                <a:extLst>
                  <a:ext uri="{FF2B5EF4-FFF2-40B4-BE49-F238E27FC236}">
                    <a16:creationId xmlns:a16="http://schemas.microsoft.com/office/drawing/2014/main" id="{E0699BE0-F172-5D1D-DEF6-A0B22EE8C771}"/>
                  </a:ext>
                </a:extLst>
              </p:cNvPr>
              <p:cNvSpPr>
                <a:spLocks noChangeArrowheads="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4" name="Rectangle 154">
                <a:extLst>
                  <a:ext uri="{FF2B5EF4-FFF2-40B4-BE49-F238E27FC236}">
                    <a16:creationId xmlns:a16="http://schemas.microsoft.com/office/drawing/2014/main" id="{2399AFA4-8ED8-97E9-4620-965C35922D2C}"/>
                  </a:ext>
                </a:extLst>
              </p:cNvPr>
              <p:cNvSpPr>
                <a:spLocks noChangeArrowheads="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5" name="Rectangle 155">
                <a:extLst>
                  <a:ext uri="{FF2B5EF4-FFF2-40B4-BE49-F238E27FC236}">
                    <a16:creationId xmlns:a16="http://schemas.microsoft.com/office/drawing/2014/main" id="{936DF2EE-7F60-C8AC-38E5-A5899533B87E}"/>
                  </a:ext>
                </a:extLst>
              </p:cNvPr>
              <p:cNvSpPr>
                <a:spLocks noChangeArrowheads="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6" name="Rectangle 156">
                <a:extLst>
                  <a:ext uri="{FF2B5EF4-FFF2-40B4-BE49-F238E27FC236}">
                    <a16:creationId xmlns:a16="http://schemas.microsoft.com/office/drawing/2014/main" id="{1BF53AE2-050E-AA9C-B3DC-85149380218F}"/>
                  </a:ext>
                </a:extLst>
              </p:cNvPr>
              <p:cNvSpPr>
                <a:spLocks noChangeArrowheads="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7" name="Rectangle 157">
                <a:extLst>
                  <a:ext uri="{FF2B5EF4-FFF2-40B4-BE49-F238E27FC236}">
                    <a16:creationId xmlns:a16="http://schemas.microsoft.com/office/drawing/2014/main" id="{1D3571E4-464E-AD2E-5F70-981E6C155D5F}"/>
                  </a:ext>
                </a:extLst>
              </p:cNvPr>
              <p:cNvSpPr>
                <a:spLocks noChangeArrowheads="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8" name="Rectangle 158">
                <a:extLst>
                  <a:ext uri="{FF2B5EF4-FFF2-40B4-BE49-F238E27FC236}">
                    <a16:creationId xmlns:a16="http://schemas.microsoft.com/office/drawing/2014/main" id="{7D7FB36C-8D52-1CE5-88A8-7B1CFA7C1521}"/>
                  </a:ext>
                </a:extLst>
              </p:cNvPr>
              <p:cNvSpPr>
                <a:spLocks noChangeArrowheads="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9" name="Rectangle 159">
                <a:extLst>
                  <a:ext uri="{FF2B5EF4-FFF2-40B4-BE49-F238E27FC236}">
                    <a16:creationId xmlns:a16="http://schemas.microsoft.com/office/drawing/2014/main" id="{EE3DC712-96DE-96E6-1DE5-D28BDE687135}"/>
                  </a:ext>
                </a:extLst>
              </p:cNvPr>
              <p:cNvSpPr>
                <a:spLocks noChangeArrowheads="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0" name="Rectangle 160">
                <a:extLst>
                  <a:ext uri="{FF2B5EF4-FFF2-40B4-BE49-F238E27FC236}">
                    <a16:creationId xmlns:a16="http://schemas.microsoft.com/office/drawing/2014/main" id="{420035A4-756A-9C5D-9189-3338239F358F}"/>
                  </a:ext>
                </a:extLst>
              </p:cNvPr>
              <p:cNvSpPr>
                <a:spLocks noChangeArrowheads="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1" name="Rectangle 161">
                <a:extLst>
                  <a:ext uri="{FF2B5EF4-FFF2-40B4-BE49-F238E27FC236}">
                    <a16:creationId xmlns:a16="http://schemas.microsoft.com/office/drawing/2014/main" id="{E6763A84-7AF3-BCBF-1CAF-1DEE83EC5842}"/>
                  </a:ext>
                </a:extLst>
              </p:cNvPr>
              <p:cNvSpPr>
                <a:spLocks noChangeArrowheads="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2" name="Rectangle 162">
                <a:extLst>
                  <a:ext uri="{FF2B5EF4-FFF2-40B4-BE49-F238E27FC236}">
                    <a16:creationId xmlns:a16="http://schemas.microsoft.com/office/drawing/2014/main" id="{9C496276-4793-FC1F-2B61-5F78694E4804}"/>
                  </a:ext>
                </a:extLst>
              </p:cNvPr>
              <p:cNvSpPr>
                <a:spLocks noChangeArrowheads="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3" name="Rectangle 163">
                <a:extLst>
                  <a:ext uri="{FF2B5EF4-FFF2-40B4-BE49-F238E27FC236}">
                    <a16:creationId xmlns:a16="http://schemas.microsoft.com/office/drawing/2014/main" id="{290412E1-F7DB-1325-910F-6C50AB54A584}"/>
                  </a:ext>
                </a:extLst>
              </p:cNvPr>
              <p:cNvSpPr>
                <a:spLocks noChangeArrowheads="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4" name="Rectangle 164">
                <a:extLst>
                  <a:ext uri="{FF2B5EF4-FFF2-40B4-BE49-F238E27FC236}">
                    <a16:creationId xmlns:a16="http://schemas.microsoft.com/office/drawing/2014/main" id="{171B8AF0-6518-D2BD-CBB1-A3205C995909}"/>
                  </a:ext>
                </a:extLst>
              </p:cNvPr>
              <p:cNvSpPr>
                <a:spLocks noChangeArrowheads="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5" name="Rectangle 165">
                <a:extLst>
                  <a:ext uri="{FF2B5EF4-FFF2-40B4-BE49-F238E27FC236}">
                    <a16:creationId xmlns:a16="http://schemas.microsoft.com/office/drawing/2014/main" id="{4E7626D6-17B9-AB95-C813-2C32A20AE412}"/>
                  </a:ext>
                </a:extLst>
              </p:cNvPr>
              <p:cNvSpPr>
                <a:spLocks noChangeArrowheads="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6" name="Rectangle 166">
                <a:extLst>
                  <a:ext uri="{FF2B5EF4-FFF2-40B4-BE49-F238E27FC236}">
                    <a16:creationId xmlns:a16="http://schemas.microsoft.com/office/drawing/2014/main" id="{B16D06C9-2488-E23A-D2BA-C2D5F5521083}"/>
                  </a:ext>
                </a:extLst>
              </p:cNvPr>
              <p:cNvSpPr>
                <a:spLocks noChangeArrowheads="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7" name="Rectangle 167">
                <a:extLst>
                  <a:ext uri="{FF2B5EF4-FFF2-40B4-BE49-F238E27FC236}">
                    <a16:creationId xmlns:a16="http://schemas.microsoft.com/office/drawing/2014/main" id="{F1B88CB0-5B74-28C6-8153-B4CE2988E52E}"/>
                  </a:ext>
                </a:extLst>
              </p:cNvPr>
              <p:cNvSpPr>
                <a:spLocks noChangeArrowheads="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8" name="Rectangle 168">
                <a:extLst>
                  <a:ext uri="{FF2B5EF4-FFF2-40B4-BE49-F238E27FC236}">
                    <a16:creationId xmlns:a16="http://schemas.microsoft.com/office/drawing/2014/main" id="{089F9F67-1C71-B736-9CC7-7A0B39D24B6B}"/>
                  </a:ext>
                </a:extLst>
              </p:cNvPr>
              <p:cNvSpPr>
                <a:spLocks noChangeArrowheads="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9" name="Rectangle 169">
                <a:extLst>
                  <a:ext uri="{FF2B5EF4-FFF2-40B4-BE49-F238E27FC236}">
                    <a16:creationId xmlns:a16="http://schemas.microsoft.com/office/drawing/2014/main" id="{DED67E1E-A5BC-FF61-C4EE-503EC8E191D6}"/>
                  </a:ext>
                </a:extLst>
              </p:cNvPr>
              <p:cNvSpPr>
                <a:spLocks noChangeArrowheads="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0" name="Rectangle 170">
                <a:extLst>
                  <a:ext uri="{FF2B5EF4-FFF2-40B4-BE49-F238E27FC236}">
                    <a16:creationId xmlns:a16="http://schemas.microsoft.com/office/drawing/2014/main" id="{B981F161-5F8C-3807-CC00-EAC4D4D41928}"/>
                  </a:ext>
                </a:extLst>
              </p:cNvPr>
              <p:cNvSpPr>
                <a:spLocks noChangeArrowheads="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1" name="Rectangle 171">
                <a:extLst>
                  <a:ext uri="{FF2B5EF4-FFF2-40B4-BE49-F238E27FC236}">
                    <a16:creationId xmlns:a16="http://schemas.microsoft.com/office/drawing/2014/main" id="{42233919-AF34-4C4C-CC73-00F59A5307B8}"/>
                  </a:ext>
                </a:extLst>
              </p:cNvPr>
              <p:cNvSpPr>
                <a:spLocks noChangeArrowheads="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2" name="Rectangle 172">
                <a:extLst>
                  <a:ext uri="{FF2B5EF4-FFF2-40B4-BE49-F238E27FC236}">
                    <a16:creationId xmlns:a16="http://schemas.microsoft.com/office/drawing/2014/main" id="{A57B800D-3152-D0D9-2BE4-D51E0C5D4CC3}"/>
                  </a:ext>
                </a:extLst>
              </p:cNvPr>
              <p:cNvSpPr>
                <a:spLocks noChangeArrowheads="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3" name="Rectangle 173">
                <a:extLst>
                  <a:ext uri="{FF2B5EF4-FFF2-40B4-BE49-F238E27FC236}">
                    <a16:creationId xmlns:a16="http://schemas.microsoft.com/office/drawing/2014/main" id="{0D3D5903-DF83-F6CE-0626-966495D9CC7F}"/>
                  </a:ext>
                </a:extLst>
              </p:cNvPr>
              <p:cNvSpPr>
                <a:spLocks noChangeArrowheads="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4" name="Rectangle 174">
                <a:extLst>
                  <a:ext uri="{FF2B5EF4-FFF2-40B4-BE49-F238E27FC236}">
                    <a16:creationId xmlns:a16="http://schemas.microsoft.com/office/drawing/2014/main" id="{D0DE0C5A-7B0A-B8D3-ED5F-1447738AD62A}"/>
                  </a:ext>
                </a:extLst>
              </p:cNvPr>
              <p:cNvSpPr>
                <a:spLocks noChangeArrowheads="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5" name="Rectangle 175">
                <a:extLst>
                  <a:ext uri="{FF2B5EF4-FFF2-40B4-BE49-F238E27FC236}">
                    <a16:creationId xmlns:a16="http://schemas.microsoft.com/office/drawing/2014/main" id="{281855D6-0743-DD2F-A813-84FA9FCCD9EA}"/>
                  </a:ext>
                </a:extLst>
              </p:cNvPr>
              <p:cNvSpPr>
                <a:spLocks noChangeArrowheads="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6" name="Rectangle 176">
                <a:extLst>
                  <a:ext uri="{FF2B5EF4-FFF2-40B4-BE49-F238E27FC236}">
                    <a16:creationId xmlns:a16="http://schemas.microsoft.com/office/drawing/2014/main" id="{883B2B23-1840-FCFA-EEC1-399F9D2580CA}"/>
                  </a:ext>
                </a:extLst>
              </p:cNvPr>
              <p:cNvSpPr>
                <a:spLocks noChangeArrowheads="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7" name="Rectangle 177">
                <a:extLst>
                  <a:ext uri="{FF2B5EF4-FFF2-40B4-BE49-F238E27FC236}">
                    <a16:creationId xmlns:a16="http://schemas.microsoft.com/office/drawing/2014/main" id="{643F0F95-CCAB-D8D5-DCF0-D03040165619}"/>
                  </a:ext>
                </a:extLst>
              </p:cNvPr>
              <p:cNvSpPr>
                <a:spLocks noChangeArrowheads="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8" name="Rectangle 178">
                <a:extLst>
                  <a:ext uri="{FF2B5EF4-FFF2-40B4-BE49-F238E27FC236}">
                    <a16:creationId xmlns:a16="http://schemas.microsoft.com/office/drawing/2014/main" id="{79B7CBEF-0B1F-D1DD-DD4A-81598097AB91}"/>
                  </a:ext>
                </a:extLst>
              </p:cNvPr>
              <p:cNvSpPr>
                <a:spLocks noChangeArrowheads="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9" name="Rectangle 179">
                <a:extLst>
                  <a:ext uri="{FF2B5EF4-FFF2-40B4-BE49-F238E27FC236}">
                    <a16:creationId xmlns:a16="http://schemas.microsoft.com/office/drawing/2014/main" id="{D8CD27EB-2363-92B8-FB14-5B357F94BEE8}"/>
                  </a:ext>
                </a:extLst>
              </p:cNvPr>
              <p:cNvSpPr>
                <a:spLocks noChangeArrowheads="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0" name="Rectangle 180">
                <a:extLst>
                  <a:ext uri="{FF2B5EF4-FFF2-40B4-BE49-F238E27FC236}">
                    <a16:creationId xmlns:a16="http://schemas.microsoft.com/office/drawing/2014/main" id="{A1F7992E-2682-F534-0CCB-04D6F5ADD0AF}"/>
                  </a:ext>
                </a:extLst>
              </p:cNvPr>
              <p:cNvSpPr>
                <a:spLocks noChangeArrowheads="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1" name="Rectangle 181">
                <a:extLst>
                  <a:ext uri="{FF2B5EF4-FFF2-40B4-BE49-F238E27FC236}">
                    <a16:creationId xmlns:a16="http://schemas.microsoft.com/office/drawing/2014/main" id="{CD900F35-EB8B-ACFC-BDAD-F6FFFADC4CE1}"/>
                  </a:ext>
                </a:extLst>
              </p:cNvPr>
              <p:cNvSpPr>
                <a:spLocks noChangeArrowheads="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2" name="Rectangle 182">
                <a:extLst>
                  <a:ext uri="{FF2B5EF4-FFF2-40B4-BE49-F238E27FC236}">
                    <a16:creationId xmlns:a16="http://schemas.microsoft.com/office/drawing/2014/main" id="{75426EE9-1915-858E-B367-9B7BC575EE80}"/>
                  </a:ext>
                </a:extLst>
              </p:cNvPr>
              <p:cNvSpPr>
                <a:spLocks noChangeArrowheads="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3" name="Rectangle 183">
                <a:extLst>
                  <a:ext uri="{FF2B5EF4-FFF2-40B4-BE49-F238E27FC236}">
                    <a16:creationId xmlns:a16="http://schemas.microsoft.com/office/drawing/2014/main" id="{D85A2CF8-8823-1161-5DA4-038082404E6D}"/>
                  </a:ext>
                </a:extLst>
              </p:cNvPr>
              <p:cNvSpPr>
                <a:spLocks noChangeArrowheads="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4" name="Rectangle 184">
                <a:extLst>
                  <a:ext uri="{FF2B5EF4-FFF2-40B4-BE49-F238E27FC236}">
                    <a16:creationId xmlns:a16="http://schemas.microsoft.com/office/drawing/2014/main" id="{C1B7020B-8BA5-5EE9-E479-E630B2FC36C1}"/>
                  </a:ext>
                </a:extLst>
              </p:cNvPr>
              <p:cNvSpPr>
                <a:spLocks noChangeArrowheads="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5" name="Rectangle 185">
                <a:extLst>
                  <a:ext uri="{FF2B5EF4-FFF2-40B4-BE49-F238E27FC236}">
                    <a16:creationId xmlns:a16="http://schemas.microsoft.com/office/drawing/2014/main" id="{53E844FC-51B6-0C2E-6F17-53194A914397}"/>
                  </a:ext>
                </a:extLst>
              </p:cNvPr>
              <p:cNvSpPr>
                <a:spLocks noChangeArrowheads="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6" name="Rectangle 186">
                <a:extLst>
                  <a:ext uri="{FF2B5EF4-FFF2-40B4-BE49-F238E27FC236}">
                    <a16:creationId xmlns:a16="http://schemas.microsoft.com/office/drawing/2014/main" id="{A405CAD8-2102-E518-6DE5-E1A13D917A9F}"/>
                  </a:ext>
                </a:extLst>
              </p:cNvPr>
              <p:cNvSpPr>
                <a:spLocks noChangeArrowheads="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7" name="Rectangle 187">
                <a:extLst>
                  <a:ext uri="{FF2B5EF4-FFF2-40B4-BE49-F238E27FC236}">
                    <a16:creationId xmlns:a16="http://schemas.microsoft.com/office/drawing/2014/main" id="{CAAF60C5-A79E-859C-0865-C3B104D85303}"/>
                  </a:ext>
                </a:extLst>
              </p:cNvPr>
              <p:cNvSpPr>
                <a:spLocks noChangeArrowheads="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8" name="Rectangle 188">
                <a:extLst>
                  <a:ext uri="{FF2B5EF4-FFF2-40B4-BE49-F238E27FC236}">
                    <a16:creationId xmlns:a16="http://schemas.microsoft.com/office/drawing/2014/main" id="{43DCFDB5-7B46-8FA2-00FD-C63AD755A3BF}"/>
                  </a:ext>
                </a:extLst>
              </p:cNvPr>
              <p:cNvSpPr>
                <a:spLocks noChangeArrowheads="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9" name="Rectangle 189">
                <a:extLst>
                  <a:ext uri="{FF2B5EF4-FFF2-40B4-BE49-F238E27FC236}">
                    <a16:creationId xmlns:a16="http://schemas.microsoft.com/office/drawing/2014/main" id="{D79497E2-3AAC-EF99-F040-1B8234F84D10}"/>
                  </a:ext>
                </a:extLst>
              </p:cNvPr>
              <p:cNvSpPr>
                <a:spLocks noChangeArrowheads="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0" name="Rectangle 190">
                <a:extLst>
                  <a:ext uri="{FF2B5EF4-FFF2-40B4-BE49-F238E27FC236}">
                    <a16:creationId xmlns:a16="http://schemas.microsoft.com/office/drawing/2014/main" id="{E1317293-C6F1-F3D5-483B-8C484A14DDB3}"/>
                  </a:ext>
                </a:extLst>
              </p:cNvPr>
              <p:cNvSpPr>
                <a:spLocks noChangeArrowheads="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1" name="Rectangle 191">
                <a:extLst>
                  <a:ext uri="{FF2B5EF4-FFF2-40B4-BE49-F238E27FC236}">
                    <a16:creationId xmlns:a16="http://schemas.microsoft.com/office/drawing/2014/main" id="{1FE81F16-9AC6-C4B9-123C-4CA3375491A6}"/>
                  </a:ext>
                </a:extLst>
              </p:cNvPr>
              <p:cNvSpPr>
                <a:spLocks noChangeArrowheads="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2" name="Rectangle 192">
                <a:extLst>
                  <a:ext uri="{FF2B5EF4-FFF2-40B4-BE49-F238E27FC236}">
                    <a16:creationId xmlns:a16="http://schemas.microsoft.com/office/drawing/2014/main" id="{DB247403-BD3F-9C9E-8F23-E6A52930918B}"/>
                  </a:ext>
                </a:extLst>
              </p:cNvPr>
              <p:cNvSpPr>
                <a:spLocks noChangeArrowheads="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3" name="Rectangle 193">
                <a:extLst>
                  <a:ext uri="{FF2B5EF4-FFF2-40B4-BE49-F238E27FC236}">
                    <a16:creationId xmlns:a16="http://schemas.microsoft.com/office/drawing/2014/main" id="{0F26F672-3315-6F6E-79D7-D4897099D2F5}"/>
                  </a:ext>
                </a:extLst>
              </p:cNvPr>
              <p:cNvSpPr>
                <a:spLocks noChangeArrowheads="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4" name="Rectangle 194">
                <a:extLst>
                  <a:ext uri="{FF2B5EF4-FFF2-40B4-BE49-F238E27FC236}">
                    <a16:creationId xmlns:a16="http://schemas.microsoft.com/office/drawing/2014/main" id="{507B6D59-723A-754D-6784-3F9F99252AD1}"/>
                  </a:ext>
                </a:extLst>
              </p:cNvPr>
              <p:cNvSpPr>
                <a:spLocks noChangeArrowheads="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5" name="Rectangle 195">
                <a:extLst>
                  <a:ext uri="{FF2B5EF4-FFF2-40B4-BE49-F238E27FC236}">
                    <a16:creationId xmlns:a16="http://schemas.microsoft.com/office/drawing/2014/main" id="{75CB3422-8F69-7E46-6776-007E02B300AF}"/>
                  </a:ext>
                </a:extLst>
              </p:cNvPr>
              <p:cNvSpPr>
                <a:spLocks noChangeArrowheads="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6" name="Rectangle 196">
                <a:extLst>
                  <a:ext uri="{FF2B5EF4-FFF2-40B4-BE49-F238E27FC236}">
                    <a16:creationId xmlns:a16="http://schemas.microsoft.com/office/drawing/2014/main" id="{312C8951-8AE8-05A7-BE48-251215473EA5}"/>
                  </a:ext>
                </a:extLst>
              </p:cNvPr>
              <p:cNvSpPr>
                <a:spLocks noChangeArrowheads="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7" name="Rectangle 197">
                <a:extLst>
                  <a:ext uri="{FF2B5EF4-FFF2-40B4-BE49-F238E27FC236}">
                    <a16:creationId xmlns:a16="http://schemas.microsoft.com/office/drawing/2014/main" id="{0E5D1A75-D23D-CAF4-74E7-24E554AD6FE8}"/>
                  </a:ext>
                </a:extLst>
              </p:cNvPr>
              <p:cNvSpPr>
                <a:spLocks noChangeArrowheads="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8" name="Rectangle 198">
                <a:extLst>
                  <a:ext uri="{FF2B5EF4-FFF2-40B4-BE49-F238E27FC236}">
                    <a16:creationId xmlns:a16="http://schemas.microsoft.com/office/drawing/2014/main" id="{9CBAD03F-3685-F50D-DE82-24EFD5A1D4B6}"/>
                  </a:ext>
                </a:extLst>
              </p:cNvPr>
              <p:cNvSpPr>
                <a:spLocks noChangeArrowheads="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9" name="Rectangle 199">
                <a:extLst>
                  <a:ext uri="{FF2B5EF4-FFF2-40B4-BE49-F238E27FC236}">
                    <a16:creationId xmlns:a16="http://schemas.microsoft.com/office/drawing/2014/main" id="{C34D2BE3-4D75-4B0E-A810-BDE13A652EB6}"/>
                  </a:ext>
                </a:extLst>
              </p:cNvPr>
              <p:cNvSpPr>
                <a:spLocks noChangeArrowheads="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0" name="Rectangle 200">
                <a:extLst>
                  <a:ext uri="{FF2B5EF4-FFF2-40B4-BE49-F238E27FC236}">
                    <a16:creationId xmlns:a16="http://schemas.microsoft.com/office/drawing/2014/main" id="{BD1F8688-D7CF-F6CC-AAB8-081E41BA2875}"/>
                  </a:ext>
                </a:extLst>
              </p:cNvPr>
              <p:cNvSpPr>
                <a:spLocks noChangeArrowheads="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1" name="Rectangle 201">
                <a:extLst>
                  <a:ext uri="{FF2B5EF4-FFF2-40B4-BE49-F238E27FC236}">
                    <a16:creationId xmlns:a16="http://schemas.microsoft.com/office/drawing/2014/main" id="{4CE9EF5F-78E2-5FB8-7730-42966B3190EC}"/>
                  </a:ext>
                </a:extLst>
              </p:cNvPr>
              <p:cNvSpPr>
                <a:spLocks noChangeArrowheads="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2" name="Rectangle 202">
                <a:extLst>
                  <a:ext uri="{FF2B5EF4-FFF2-40B4-BE49-F238E27FC236}">
                    <a16:creationId xmlns:a16="http://schemas.microsoft.com/office/drawing/2014/main" id="{4AC3BACB-C341-CB6E-73E5-E07BADCAFAD9}"/>
                  </a:ext>
                </a:extLst>
              </p:cNvPr>
              <p:cNvSpPr>
                <a:spLocks noChangeArrowheads="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3" name="Rectangle 203">
                <a:extLst>
                  <a:ext uri="{FF2B5EF4-FFF2-40B4-BE49-F238E27FC236}">
                    <a16:creationId xmlns:a16="http://schemas.microsoft.com/office/drawing/2014/main" id="{DDBC8A48-9E78-486C-8683-C7AE8B52D7D7}"/>
                  </a:ext>
                </a:extLst>
              </p:cNvPr>
              <p:cNvSpPr>
                <a:spLocks noChangeArrowheads="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4" name="Rectangle 204">
                <a:extLst>
                  <a:ext uri="{FF2B5EF4-FFF2-40B4-BE49-F238E27FC236}">
                    <a16:creationId xmlns:a16="http://schemas.microsoft.com/office/drawing/2014/main" id="{308265C6-FA1D-7C2E-C4A9-0B54279C3715}"/>
                  </a:ext>
                </a:extLst>
              </p:cNvPr>
              <p:cNvSpPr>
                <a:spLocks noChangeArrowheads="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5" name="Rectangle 205">
                <a:extLst>
                  <a:ext uri="{FF2B5EF4-FFF2-40B4-BE49-F238E27FC236}">
                    <a16:creationId xmlns:a16="http://schemas.microsoft.com/office/drawing/2014/main" id="{9A8F802F-04EC-A848-F537-A349E43140B6}"/>
                  </a:ext>
                </a:extLst>
              </p:cNvPr>
              <p:cNvSpPr>
                <a:spLocks noChangeArrowheads="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6" name="Rectangle 206">
                <a:extLst>
                  <a:ext uri="{FF2B5EF4-FFF2-40B4-BE49-F238E27FC236}">
                    <a16:creationId xmlns:a16="http://schemas.microsoft.com/office/drawing/2014/main" id="{31CCA222-E862-F83C-DB7F-B416E1B6D58B}"/>
                  </a:ext>
                </a:extLst>
              </p:cNvPr>
              <p:cNvSpPr>
                <a:spLocks noChangeArrowheads="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7" name="Rectangle 207">
                <a:extLst>
                  <a:ext uri="{FF2B5EF4-FFF2-40B4-BE49-F238E27FC236}">
                    <a16:creationId xmlns:a16="http://schemas.microsoft.com/office/drawing/2014/main" id="{27EA6E84-90A0-A3D5-6AD6-68AFEB5EA602}"/>
                  </a:ext>
                </a:extLst>
              </p:cNvPr>
              <p:cNvSpPr>
                <a:spLocks noChangeArrowheads="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8" name="Rectangle 208">
                <a:extLst>
                  <a:ext uri="{FF2B5EF4-FFF2-40B4-BE49-F238E27FC236}">
                    <a16:creationId xmlns:a16="http://schemas.microsoft.com/office/drawing/2014/main" id="{FA5751E0-BE7D-870F-6B32-A4288DB9FB0F}"/>
                  </a:ext>
                </a:extLst>
              </p:cNvPr>
              <p:cNvSpPr>
                <a:spLocks noChangeArrowheads="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9" name="Rectangle 209">
                <a:extLst>
                  <a:ext uri="{FF2B5EF4-FFF2-40B4-BE49-F238E27FC236}">
                    <a16:creationId xmlns:a16="http://schemas.microsoft.com/office/drawing/2014/main" id="{27B43D2C-BA92-C443-19D3-A89B79412E31}"/>
                  </a:ext>
                </a:extLst>
              </p:cNvPr>
              <p:cNvSpPr>
                <a:spLocks noChangeArrowheads="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0" name="Rectangle 210">
                <a:extLst>
                  <a:ext uri="{FF2B5EF4-FFF2-40B4-BE49-F238E27FC236}">
                    <a16:creationId xmlns:a16="http://schemas.microsoft.com/office/drawing/2014/main" id="{798203AB-D88D-9DAA-710E-18D7EBCA20D7}"/>
                  </a:ext>
                </a:extLst>
              </p:cNvPr>
              <p:cNvSpPr>
                <a:spLocks noChangeArrowheads="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1" name="Rectangle 211">
                <a:extLst>
                  <a:ext uri="{FF2B5EF4-FFF2-40B4-BE49-F238E27FC236}">
                    <a16:creationId xmlns:a16="http://schemas.microsoft.com/office/drawing/2014/main" id="{3D6BDD60-9DAE-3B04-5054-89A7CFC4BC89}"/>
                  </a:ext>
                </a:extLst>
              </p:cNvPr>
              <p:cNvSpPr>
                <a:spLocks noChangeArrowheads="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2" name="Rectangle 212">
                <a:extLst>
                  <a:ext uri="{FF2B5EF4-FFF2-40B4-BE49-F238E27FC236}">
                    <a16:creationId xmlns:a16="http://schemas.microsoft.com/office/drawing/2014/main" id="{489D39F7-B5E9-6C6E-7CBC-077F3C350686}"/>
                  </a:ext>
                </a:extLst>
              </p:cNvPr>
              <p:cNvSpPr>
                <a:spLocks noChangeArrowheads="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3" name="Rectangle 213">
                <a:extLst>
                  <a:ext uri="{FF2B5EF4-FFF2-40B4-BE49-F238E27FC236}">
                    <a16:creationId xmlns:a16="http://schemas.microsoft.com/office/drawing/2014/main" id="{346B5222-B3E8-854E-47C9-F82EBD93ED9E}"/>
                  </a:ext>
                </a:extLst>
              </p:cNvPr>
              <p:cNvSpPr>
                <a:spLocks noChangeArrowheads="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4" name="Rectangle 214">
                <a:extLst>
                  <a:ext uri="{FF2B5EF4-FFF2-40B4-BE49-F238E27FC236}">
                    <a16:creationId xmlns:a16="http://schemas.microsoft.com/office/drawing/2014/main" id="{0E2A2DF7-672E-FDA4-0764-9693CDC0924B}"/>
                  </a:ext>
                </a:extLst>
              </p:cNvPr>
              <p:cNvSpPr>
                <a:spLocks noChangeArrowheads="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5" name="Rectangle 215">
                <a:extLst>
                  <a:ext uri="{FF2B5EF4-FFF2-40B4-BE49-F238E27FC236}">
                    <a16:creationId xmlns:a16="http://schemas.microsoft.com/office/drawing/2014/main" id="{F4E66721-0A04-E42A-50E4-1C63B3AED076}"/>
                  </a:ext>
                </a:extLst>
              </p:cNvPr>
              <p:cNvSpPr>
                <a:spLocks noChangeArrowheads="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6" name="Rectangle 216">
                <a:extLst>
                  <a:ext uri="{FF2B5EF4-FFF2-40B4-BE49-F238E27FC236}">
                    <a16:creationId xmlns:a16="http://schemas.microsoft.com/office/drawing/2014/main" id="{EC66C7AD-DDE2-6F62-C9AD-2B8FEC9FF65E}"/>
                  </a:ext>
                </a:extLst>
              </p:cNvPr>
              <p:cNvSpPr>
                <a:spLocks noChangeArrowheads="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7" name="Rectangle 217">
                <a:extLst>
                  <a:ext uri="{FF2B5EF4-FFF2-40B4-BE49-F238E27FC236}">
                    <a16:creationId xmlns:a16="http://schemas.microsoft.com/office/drawing/2014/main" id="{D58A4322-71E8-ACB5-B4EE-3A79E6E0F87E}"/>
                  </a:ext>
                </a:extLst>
              </p:cNvPr>
              <p:cNvSpPr>
                <a:spLocks noChangeArrowheads="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8" name="Rectangle 218">
                <a:extLst>
                  <a:ext uri="{FF2B5EF4-FFF2-40B4-BE49-F238E27FC236}">
                    <a16:creationId xmlns:a16="http://schemas.microsoft.com/office/drawing/2014/main" id="{BF87A28F-3566-965C-3C3C-8488D41B7E12}"/>
                  </a:ext>
                </a:extLst>
              </p:cNvPr>
              <p:cNvSpPr>
                <a:spLocks noChangeArrowheads="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9" name="Rectangle 219">
                <a:extLst>
                  <a:ext uri="{FF2B5EF4-FFF2-40B4-BE49-F238E27FC236}">
                    <a16:creationId xmlns:a16="http://schemas.microsoft.com/office/drawing/2014/main" id="{81FDCCEB-9193-3ABF-911A-B8A35957FC1A}"/>
                  </a:ext>
                </a:extLst>
              </p:cNvPr>
              <p:cNvSpPr>
                <a:spLocks noChangeArrowheads="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0" name="Rectangle 220">
                <a:extLst>
                  <a:ext uri="{FF2B5EF4-FFF2-40B4-BE49-F238E27FC236}">
                    <a16:creationId xmlns:a16="http://schemas.microsoft.com/office/drawing/2014/main" id="{4EF2BE1F-A256-07CE-D61B-4D7BF0887EDC}"/>
                  </a:ext>
                </a:extLst>
              </p:cNvPr>
              <p:cNvSpPr>
                <a:spLocks noChangeArrowheads="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1" name="Rectangle 221">
                <a:extLst>
                  <a:ext uri="{FF2B5EF4-FFF2-40B4-BE49-F238E27FC236}">
                    <a16:creationId xmlns:a16="http://schemas.microsoft.com/office/drawing/2014/main" id="{F1BB272F-41DA-6111-E676-589898DC9479}"/>
                  </a:ext>
                </a:extLst>
              </p:cNvPr>
              <p:cNvSpPr>
                <a:spLocks noChangeArrowheads="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2" name="Rectangle 222">
                <a:extLst>
                  <a:ext uri="{FF2B5EF4-FFF2-40B4-BE49-F238E27FC236}">
                    <a16:creationId xmlns:a16="http://schemas.microsoft.com/office/drawing/2014/main" id="{C9CFA88C-8B2C-D475-F986-E76A6C4ECDB8}"/>
                  </a:ext>
                </a:extLst>
              </p:cNvPr>
              <p:cNvSpPr>
                <a:spLocks noChangeArrowheads="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3" name="Rectangle 223">
                <a:extLst>
                  <a:ext uri="{FF2B5EF4-FFF2-40B4-BE49-F238E27FC236}">
                    <a16:creationId xmlns:a16="http://schemas.microsoft.com/office/drawing/2014/main" id="{BA72BE11-BCB1-E034-AAE1-B42CEE6D9539}"/>
                  </a:ext>
                </a:extLst>
              </p:cNvPr>
              <p:cNvSpPr>
                <a:spLocks noChangeArrowheads="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4" name="Rectangle 224">
                <a:extLst>
                  <a:ext uri="{FF2B5EF4-FFF2-40B4-BE49-F238E27FC236}">
                    <a16:creationId xmlns:a16="http://schemas.microsoft.com/office/drawing/2014/main" id="{06B55F5F-7943-A5BC-83D6-2967FFB8EC80}"/>
                  </a:ext>
                </a:extLst>
              </p:cNvPr>
              <p:cNvSpPr>
                <a:spLocks noChangeArrowheads="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5" name="Rectangle 225">
                <a:extLst>
                  <a:ext uri="{FF2B5EF4-FFF2-40B4-BE49-F238E27FC236}">
                    <a16:creationId xmlns:a16="http://schemas.microsoft.com/office/drawing/2014/main" id="{61BEC387-10A9-5722-0F99-F60261D9A82D}"/>
                  </a:ext>
                </a:extLst>
              </p:cNvPr>
              <p:cNvSpPr>
                <a:spLocks noChangeArrowheads="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6" name="Rectangle 226">
                <a:extLst>
                  <a:ext uri="{FF2B5EF4-FFF2-40B4-BE49-F238E27FC236}">
                    <a16:creationId xmlns:a16="http://schemas.microsoft.com/office/drawing/2014/main" id="{7EBFAEC2-208B-BD11-FCD7-C314C822FA9D}"/>
                  </a:ext>
                </a:extLst>
              </p:cNvPr>
              <p:cNvSpPr>
                <a:spLocks noChangeArrowheads="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7" name="Rectangle 227">
                <a:extLst>
                  <a:ext uri="{FF2B5EF4-FFF2-40B4-BE49-F238E27FC236}">
                    <a16:creationId xmlns:a16="http://schemas.microsoft.com/office/drawing/2014/main" id="{8BEBE0B7-78A9-534E-02A4-889BEE0A99D4}"/>
                  </a:ext>
                </a:extLst>
              </p:cNvPr>
              <p:cNvSpPr>
                <a:spLocks noChangeArrowheads="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8" name="Rectangle 228">
                <a:extLst>
                  <a:ext uri="{FF2B5EF4-FFF2-40B4-BE49-F238E27FC236}">
                    <a16:creationId xmlns:a16="http://schemas.microsoft.com/office/drawing/2014/main" id="{EBDFC293-C353-0C75-81F7-60556117CBC6}"/>
                  </a:ext>
                </a:extLst>
              </p:cNvPr>
              <p:cNvSpPr>
                <a:spLocks noChangeArrowheads="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grpSp>
        <p:cxnSp>
          <p:nvCxnSpPr>
            <p:cNvPr id="40" name="直接连接符 39">
              <a:extLst>
                <a:ext uri="{FF2B5EF4-FFF2-40B4-BE49-F238E27FC236}">
                  <a16:creationId xmlns:a16="http://schemas.microsoft.com/office/drawing/2014/main" id="{58946749-C5DB-769B-937A-22B2BCBAE136}"/>
                </a:ext>
              </a:extLst>
            </p:cNvPr>
            <p:cNvCxnSpPr>
              <a:cxnSpLocks/>
            </p:cNvCxnSpPr>
            <p:nvPr/>
          </p:nvCxnSpPr>
          <p:spPr>
            <a:xfrm flipH="1">
              <a:off x="6991236" y="1803529"/>
              <a:ext cx="1803222" cy="0"/>
            </a:xfrm>
            <a:prstGeom prst="line">
              <a:avLst/>
            </a:prstGeom>
            <a:grpFill/>
            <a:ln>
              <a:gradFill flip="none" rotWithShape="1">
                <a:gsLst>
                  <a:gs pos="0">
                    <a:srgbClr val="ECBD81">
                      <a:alpha val="25000"/>
                    </a:srgbClr>
                  </a:gs>
                  <a:gs pos="100000">
                    <a:srgbClr val="ECBD81">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grpSp>
      <p:sp>
        <p:nvSpPr>
          <p:cNvPr id="120" name="矩形 7">
            <a:extLst>
              <a:ext uri="{FF2B5EF4-FFF2-40B4-BE49-F238E27FC236}">
                <a16:creationId xmlns:a16="http://schemas.microsoft.com/office/drawing/2014/main" id="{EF5F7005-E6C9-16BE-AF18-CB98C34A861D}"/>
              </a:ext>
            </a:extLst>
          </p:cNvPr>
          <p:cNvSpPr/>
          <p:nvPr/>
        </p:nvSpPr>
        <p:spPr>
          <a:xfrm flipH="1" flipV="1">
            <a:off x="3911466" y="4339044"/>
            <a:ext cx="7103415" cy="2862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1" name="任意多边形: 形状 120">
            <a:extLst>
              <a:ext uri="{FF2B5EF4-FFF2-40B4-BE49-F238E27FC236}">
                <a16:creationId xmlns:a16="http://schemas.microsoft.com/office/drawing/2014/main" id="{46F37BEC-D24F-0728-56B8-E9996F1A3497}"/>
              </a:ext>
            </a:extLst>
          </p:cNvPr>
          <p:cNvSpPr/>
          <p:nvPr/>
        </p:nvSpPr>
        <p:spPr>
          <a:xfrm>
            <a:off x="5687024" y="4276591"/>
            <a:ext cx="4783319" cy="212546"/>
          </a:xfrm>
          <a:custGeom>
            <a:avLst/>
            <a:gdLst/>
            <a:ahLst/>
            <a:cxnLst/>
            <a:rect l="l" t="t" r="r" b="b"/>
            <a:pathLst>
              <a:path w="6618942" h="294113">
                <a:moveTo>
                  <a:pt x="2540184" y="230086"/>
                </a:moveTo>
                <a:cubicBezTo>
                  <a:pt x="2553400" y="233817"/>
                  <a:pt x="2567236" y="238107"/>
                  <a:pt x="2581694" y="242956"/>
                </a:cubicBezTo>
                <a:cubicBezTo>
                  <a:pt x="2596151" y="247804"/>
                  <a:pt x="2609964" y="252771"/>
                  <a:pt x="2623135" y="257857"/>
                </a:cubicBezTo>
                <a:cubicBezTo>
                  <a:pt x="2636305" y="262943"/>
                  <a:pt x="2647568" y="267707"/>
                  <a:pt x="2656923" y="272149"/>
                </a:cubicBezTo>
                <a:lnTo>
                  <a:pt x="2648388" y="284645"/>
                </a:lnTo>
                <a:cubicBezTo>
                  <a:pt x="2639532" y="280096"/>
                  <a:pt x="2628593" y="275174"/>
                  <a:pt x="2615572" y="269880"/>
                </a:cubicBezTo>
                <a:cubicBezTo>
                  <a:pt x="2602550" y="264585"/>
                  <a:pt x="2588766" y="259392"/>
                  <a:pt x="2574220" y="254301"/>
                </a:cubicBezTo>
                <a:cubicBezTo>
                  <a:pt x="2559674" y="249210"/>
                  <a:pt x="2545688" y="244694"/>
                  <a:pt x="2532260" y="240754"/>
                </a:cubicBezTo>
                <a:close/>
                <a:moveTo>
                  <a:pt x="4416228" y="216085"/>
                </a:moveTo>
                <a:cubicBezTo>
                  <a:pt x="4428208" y="221467"/>
                  <a:pt x="4440656" y="227533"/>
                  <a:pt x="4453572" y="234282"/>
                </a:cubicBezTo>
                <a:cubicBezTo>
                  <a:pt x="4466488" y="241031"/>
                  <a:pt x="4478710" y="247865"/>
                  <a:pt x="4490238" y="254783"/>
                </a:cubicBezTo>
                <a:cubicBezTo>
                  <a:pt x="4501766" y="261701"/>
                  <a:pt x="4511437" y="268106"/>
                  <a:pt x="4519250" y="273997"/>
                </a:cubicBezTo>
                <a:lnTo>
                  <a:pt x="4510106" y="285579"/>
                </a:lnTo>
                <a:cubicBezTo>
                  <a:pt x="4502396" y="279784"/>
                  <a:pt x="4492824" y="273357"/>
                  <a:pt x="4481388" y="266298"/>
                </a:cubicBezTo>
                <a:cubicBezTo>
                  <a:pt x="4469952" y="259238"/>
                  <a:pt x="4457805" y="252179"/>
                  <a:pt x="4444947" y="245120"/>
                </a:cubicBezTo>
                <a:cubicBezTo>
                  <a:pt x="4432089" y="238060"/>
                  <a:pt x="4419671" y="231633"/>
                  <a:pt x="4407694" y="225838"/>
                </a:cubicBezTo>
                <a:close/>
                <a:moveTo>
                  <a:pt x="5670252" y="215480"/>
                </a:moveTo>
                <a:lnTo>
                  <a:pt x="5682748" y="220968"/>
                </a:lnTo>
                <a:cubicBezTo>
                  <a:pt x="5678418" y="229384"/>
                  <a:pt x="5673516" y="238619"/>
                  <a:pt x="5668042" y="248671"/>
                </a:cubicBezTo>
                <a:cubicBezTo>
                  <a:pt x="5662568" y="258724"/>
                  <a:pt x="5656904" y="267573"/>
                  <a:pt x="5651050" y="275219"/>
                </a:cubicBezTo>
                <a:lnTo>
                  <a:pt x="5637638" y="269443"/>
                </a:lnTo>
                <a:cubicBezTo>
                  <a:pt x="5644140" y="261917"/>
                  <a:pt x="5650262" y="253113"/>
                  <a:pt x="5656002" y="243033"/>
                </a:cubicBezTo>
                <a:cubicBezTo>
                  <a:pt x="5661743" y="232953"/>
                  <a:pt x="5666492" y="223769"/>
                  <a:pt x="5670252" y="215480"/>
                </a:cubicBezTo>
                <a:close/>
                <a:moveTo>
                  <a:pt x="5868372" y="208788"/>
                </a:moveTo>
                <a:cubicBezTo>
                  <a:pt x="5875426" y="217628"/>
                  <a:pt x="5882120" y="227153"/>
                  <a:pt x="5888450" y="237363"/>
                </a:cubicBezTo>
                <a:cubicBezTo>
                  <a:pt x="5894782" y="247574"/>
                  <a:pt x="5899569" y="256642"/>
                  <a:pt x="5902814" y="264567"/>
                </a:cubicBezTo>
                <a:lnTo>
                  <a:pt x="5889402" y="270053"/>
                </a:lnTo>
                <a:cubicBezTo>
                  <a:pt x="5886164" y="262122"/>
                  <a:pt x="5881440" y="252991"/>
                  <a:pt x="5875230" y="242659"/>
                </a:cubicBezTo>
                <a:cubicBezTo>
                  <a:pt x="5869019" y="232328"/>
                  <a:pt x="5862466" y="222663"/>
                  <a:pt x="5855570" y="213665"/>
                </a:cubicBezTo>
                <a:close/>
                <a:moveTo>
                  <a:pt x="5702866" y="205740"/>
                </a:moveTo>
                <a:lnTo>
                  <a:pt x="5717496" y="205740"/>
                </a:lnTo>
                <a:lnTo>
                  <a:pt x="5717496" y="260300"/>
                </a:lnTo>
                <a:cubicBezTo>
                  <a:pt x="5717222" y="264040"/>
                  <a:pt x="5718683" y="266618"/>
                  <a:pt x="5721877" y="268034"/>
                </a:cubicBezTo>
                <a:cubicBezTo>
                  <a:pt x="5725071" y="269450"/>
                  <a:pt x="5731638" y="270123"/>
                  <a:pt x="5741575" y="270053"/>
                </a:cubicBezTo>
                <a:lnTo>
                  <a:pt x="5818080" y="270053"/>
                </a:lnTo>
                <a:cubicBezTo>
                  <a:pt x="5826493" y="270523"/>
                  <a:pt x="5832068" y="268364"/>
                  <a:pt x="5834806" y="263576"/>
                </a:cubicBezTo>
                <a:cubicBezTo>
                  <a:pt x="5837542" y="258788"/>
                  <a:pt x="5839079" y="248552"/>
                  <a:pt x="5839416" y="232868"/>
                </a:cubicBezTo>
                <a:cubicBezTo>
                  <a:pt x="5841466" y="234112"/>
                  <a:pt x="5843766" y="235204"/>
                  <a:pt x="5846312" y="236144"/>
                </a:cubicBezTo>
                <a:cubicBezTo>
                  <a:pt x="5848858" y="237084"/>
                  <a:pt x="5851233" y="237719"/>
                  <a:pt x="5853436" y="238049"/>
                </a:cubicBezTo>
                <a:cubicBezTo>
                  <a:pt x="5852744" y="255898"/>
                  <a:pt x="5850090" y="267878"/>
                  <a:pt x="5845474" y="273991"/>
                </a:cubicBezTo>
                <a:cubicBezTo>
                  <a:pt x="5840857" y="280104"/>
                  <a:pt x="5832030" y="282944"/>
                  <a:pt x="5818994" y="282512"/>
                </a:cubicBezTo>
                <a:lnTo>
                  <a:pt x="5741880" y="282512"/>
                </a:lnTo>
                <a:cubicBezTo>
                  <a:pt x="5726786" y="282728"/>
                  <a:pt x="5716436" y="281308"/>
                  <a:pt x="5710828" y="278254"/>
                </a:cubicBezTo>
                <a:cubicBezTo>
                  <a:pt x="5705221" y="275200"/>
                  <a:pt x="5702567" y="269215"/>
                  <a:pt x="5702866" y="260300"/>
                </a:cubicBezTo>
                <a:close/>
                <a:moveTo>
                  <a:pt x="1609630" y="200248"/>
                </a:moveTo>
                <a:cubicBezTo>
                  <a:pt x="1615205" y="209868"/>
                  <a:pt x="1621047" y="220163"/>
                  <a:pt x="1627156" y="231134"/>
                </a:cubicBezTo>
                <a:cubicBezTo>
                  <a:pt x="1633265" y="242105"/>
                  <a:pt x="1638192" y="251723"/>
                  <a:pt x="1641939" y="259986"/>
                </a:cubicBezTo>
                <a:lnTo>
                  <a:pt x="1599572" y="274600"/>
                </a:lnTo>
                <a:cubicBezTo>
                  <a:pt x="1597997" y="269971"/>
                  <a:pt x="1595889" y="264692"/>
                  <a:pt x="1593247" y="258765"/>
                </a:cubicBezTo>
                <a:cubicBezTo>
                  <a:pt x="1590605" y="252838"/>
                  <a:pt x="1587735" y="246639"/>
                  <a:pt x="1584636" y="240168"/>
                </a:cubicBezTo>
                <a:cubicBezTo>
                  <a:pt x="1582090" y="258081"/>
                  <a:pt x="1576743" y="270319"/>
                  <a:pt x="1568596" y="276880"/>
                </a:cubicBezTo>
                <a:cubicBezTo>
                  <a:pt x="1560449" y="283441"/>
                  <a:pt x="1547406" y="286538"/>
                  <a:pt x="1529468" y="286169"/>
                </a:cubicBezTo>
                <a:lnTo>
                  <a:pt x="1478566" y="286169"/>
                </a:lnTo>
                <a:cubicBezTo>
                  <a:pt x="1455566" y="286411"/>
                  <a:pt x="1439844" y="283340"/>
                  <a:pt x="1431398" y="276957"/>
                </a:cubicBezTo>
                <a:cubicBezTo>
                  <a:pt x="1422953" y="270574"/>
                  <a:pt x="1418965" y="259430"/>
                  <a:pt x="1419435" y="243525"/>
                </a:cubicBezTo>
                <a:lnTo>
                  <a:pt x="1419435" y="219723"/>
                </a:lnTo>
                <a:cubicBezTo>
                  <a:pt x="1415720" y="229329"/>
                  <a:pt x="1411643" y="239482"/>
                  <a:pt x="1407205" y="250184"/>
                </a:cubicBezTo>
                <a:cubicBezTo>
                  <a:pt x="1402766" y="260886"/>
                  <a:pt x="1398308" y="270344"/>
                  <a:pt x="1393832" y="278558"/>
                </a:cubicBezTo>
                <a:lnTo>
                  <a:pt x="1352074" y="262117"/>
                </a:lnTo>
                <a:cubicBezTo>
                  <a:pt x="1357376" y="254142"/>
                  <a:pt x="1362545" y="245098"/>
                  <a:pt x="1367581" y="234984"/>
                </a:cubicBezTo>
                <a:cubicBezTo>
                  <a:pt x="1372616" y="224871"/>
                  <a:pt x="1376795" y="214918"/>
                  <a:pt x="1380116" y="205125"/>
                </a:cubicBezTo>
                <a:lnTo>
                  <a:pt x="1419435" y="218811"/>
                </a:lnTo>
                <a:lnTo>
                  <a:pt x="1419435" y="202692"/>
                </a:lnTo>
                <a:lnTo>
                  <a:pt x="1464240" y="202692"/>
                </a:lnTo>
                <a:lnTo>
                  <a:pt x="1464240" y="242915"/>
                </a:lnTo>
                <a:cubicBezTo>
                  <a:pt x="1464012" y="247193"/>
                  <a:pt x="1465155" y="249927"/>
                  <a:pt x="1467669" y="251116"/>
                </a:cubicBezTo>
                <a:cubicBezTo>
                  <a:pt x="1470184" y="252305"/>
                  <a:pt x="1475442" y="252826"/>
                  <a:pt x="1483443" y="252680"/>
                </a:cubicBezTo>
                <a:lnTo>
                  <a:pt x="1526420" y="252680"/>
                </a:lnTo>
                <a:cubicBezTo>
                  <a:pt x="1533474" y="253118"/>
                  <a:pt x="1538186" y="251174"/>
                  <a:pt x="1540555" y="246847"/>
                </a:cubicBezTo>
                <a:cubicBezTo>
                  <a:pt x="1542923" y="242520"/>
                  <a:pt x="1544511" y="233180"/>
                  <a:pt x="1545317" y="218827"/>
                </a:cubicBezTo>
                <a:cubicBezTo>
                  <a:pt x="1549508" y="221331"/>
                  <a:pt x="1554842" y="223720"/>
                  <a:pt x="1561319" y="225994"/>
                </a:cubicBezTo>
                <a:cubicBezTo>
                  <a:pt x="1567796" y="228269"/>
                  <a:pt x="1574045" y="230048"/>
                  <a:pt x="1580064" y="231331"/>
                </a:cubicBezTo>
                <a:cubicBezTo>
                  <a:pt x="1578382" y="228104"/>
                  <a:pt x="1576718" y="224876"/>
                  <a:pt x="1575073" y="221648"/>
                </a:cubicBezTo>
                <a:cubicBezTo>
                  <a:pt x="1573429" y="218421"/>
                  <a:pt x="1571841" y="215345"/>
                  <a:pt x="1570311" y="212423"/>
                </a:cubicBezTo>
                <a:close/>
                <a:moveTo>
                  <a:pt x="406280" y="198997"/>
                </a:moveTo>
                <a:cubicBezTo>
                  <a:pt x="414096" y="207375"/>
                  <a:pt x="423380" y="215009"/>
                  <a:pt x="434131" y="221901"/>
                </a:cubicBezTo>
                <a:cubicBezTo>
                  <a:pt x="444881" y="228792"/>
                  <a:pt x="456832" y="234979"/>
                  <a:pt x="469983" y="240461"/>
                </a:cubicBezTo>
                <a:cubicBezTo>
                  <a:pt x="483318" y="234979"/>
                  <a:pt x="495586" y="228792"/>
                  <a:pt x="506787" y="221901"/>
                </a:cubicBezTo>
                <a:cubicBezTo>
                  <a:pt x="517989" y="215009"/>
                  <a:pt x="527666" y="207375"/>
                  <a:pt x="535820" y="198997"/>
                </a:cubicBezTo>
                <a:close/>
                <a:moveTo>
                  <a:pt x="5759558" y="193834"/>
                </a:moveTo>
                <a:cubicBezTo>
                  <a:pt x="5767312" y="200986"/>
                  <a:pt x="5775122" y="208938"/>
                  <a:pt x="5782990" y="217690"/>
                </a:cubicBezTo>
                <a:cubicBezTo>
                  <a:pt x="5790857" y="226443"/>
                  <a:pt x="5797068" y="234243"/>
                  <a:pt x="5801620" y="241090"/>
                </a:cubicBezTo>
                <a:lnTo>
                  <a:pt x="5788818" y="248102"/>
                </a:lnTo>
                <a:cubicBezTo>
                  <a:pt x="5784602" y="241280"/>
                  <a:pt x="5778710" y="233430"/>
                  <a:pt x="5771140" y="224550"/>
                </a:cubicBezTo>
                <a:cubicBezTo>
                  <a:pt x="5763572" y="215670"/>
                  <a:pt x="5755850" y="207362"/>
                  <a:pt x="5747976" y="199626"/>
                </a:cubicBezTo>
                <a:close/>
                <a:moveTo>
                  <a:pt x="2520372" y="188329"/>
                </a:moveTo>
                <a:lnTo>
                  <a:pt x="2535308" y="188329"/>
                </a:lnTo>
                <a:cubicBezTo>
                  <a:pt x="2532034" y="208118"/>
                  <a:pt x="2525610" y="224487"/>
                  <a:pt x="2516038" y="237435"/>
                </a:cubicBezTo>
                <a:cubicBezTo>
                  <a:pt x="2506464" y="250384"/>
                  <a:pt x="2492048" y="260657"/>
                  <a:pt x="2472790" y="268254"/>
                </a:cubicBezTo>
                <a:cubicBezTo>
                  <a:pt x="2453531" y="275851"/>
                  <a:pt x="2427736" y="281518"/>
                  <a:pt x="2395404" y="285255"/>
                </a:cubicBezTo>
                <a:cubicBezTo>
                  <a:pt x="2394890" y="283325"/>
                  <a:pt x="2394014" y="281166"/>
                  <a:pt x="2392776" y="278778"/>
                </a:cubicBezTo>
                <a:cubicBezTo>
                  <a:pt x="2391537" y="276390"/>
                  <a:pt x="2390280" y="274384"/>
                  <a:pt x="2389003" y="272758"/>
                </a:cubicBezTo>
                <a:cubicBezTo>
                  <a:pt x="2420208" y="269611"/>
                  <a:pt x="2444904" y="264730"/>
                  <a:pt x="2463092" y="258117"/>
                </a:cubicBezTo>
                <a:cubicBezTo>
                  <a:pt x="2481281" y="251503"/>
                  <a:pt x="2494711" y="242536"/>
                  <a:pt x="2503382" y="231215"/>
                </a:cubicBezTo>
                <a:cubicBezTo>
                  <a:pt x="2512054" y="219894"/>
                  <a:pt x="2517718" y="205599"/>
                  <a:pt x="2520372" y="188329"/>
                </a:cubicBezTo>
                <a:close/>
                <a:moveTo>
                  <a:pt x="6050108" y="178594"/>
                </a:moveTo>
                <a:lnTo>
                  <a:pt x="6050108" y="250832"/>
                </a:lnTo>
                <a:lnTo>
                  <a:pt x="6204338" y="250832"/>
                </a:lnTo>
                <a:lnTo>
                  <a:pt x="6204338" y="178594"/>
                </a:lnTo>
                <a:close/>
                <a:moveTo>
                  <a:pt x="6470504" y="171265"/>
                </a:moveTo>
                <a:lnTo>
                  <a:pt x="6484830" y="171265"/>
                </a:lnTo>
                <a:lnTo>
                  <a:pt x="6484830" y="194463"/>
                </a:lnTo>
                <a:lnTo>
                  <a:pt x="6613150" y="194463"/>
                </a:lnTo>
                <a:lnTo>
                  <a:pt x="6613150" y="207531"/>
                </a:lnTo>
                <a:lnTo>
                  <a:pt x="6500984" y="207531"/>
                </a:lnTo>
                <a:cubicBezTo>
                  <a:pt x="6510992" y="215919"/>
                  <a:pt x="6522540" y="223832"/>
                  <a:pt x="6535630" y="231272"/>
                </a:cubicBezTo>
                <a:cubicBezTo>
                  <a:pt x="6548719" y="238711"/>
                  <a:pt x="6562435" y="245338"/>
                  <a:pt x="6576778" y="251151"/>
                </a:cubicBezTo>
                <a:cubicBezTo>
                  <a:pt x="6591120" y="256965"/>
                  <a:pt x="6605174" y="261627"/>
                  <a:pt x="6618942" y="265138"/>
                </a:cubicBezTo>
                <a:cubicBezTo>
                  <a:pt x="6617214" y="266897"/>
                  <a:pt x="6615487" y="268942"/>
                  <a:pt x="6613760" y="271272"/>
                </a:cubicBezTo>
                <a:cubicBezTo>
                  <a:pt x="6612033" y="273603"/>
                  <a:pt x="6610610" y="275724"/>
                  <a:pt x="6609493" y="277635"/>
                </a:cubicBezTo>
                <a:cubicBezTo>
                  <a:pt x="6595084" y="273400"/>
                  <a:pt x="6580247" y="267849"/>
                  <a:pt x="6564980" y="260984"/>
                </a:cubicBezTo>
                <a:cubicBezTo>
                  <a:pt x="6549714" y="254118"/>
                  <a:pt x="6535126" y="246355"/>
                  <a:pt x="6521214" y="237695"/>
                </a:cubicBezTo>
                <a:cubicBezTo>
                  <a:pt x="6507302" y="229035"/>
                  <a:pt x="6495174" y="219894"/>
                  <a:pt x="6484830" y="210274"/>
                </a:cubicBezTo>
                <a:lnTo>
                  <a:pt x="6484830" y="284645"/>
                </a:lnTo>
                <a:lnTo>
                  <a:pt x="6470504" y="284645"/>
                </a:lnTo>
                <a:lnTo>
                  <a:pt x="6470504" y="209969"/>
                </a:lnTo>
                <a:cubicBezTo>
                  <a:pt x="6460152" y="219994"/>
                  <a:pt x="6448074" y="229511"/>
                  <a:pt x="6434266" y="238519"/>
                </a:cubicBezTo>
                <a:cubicBezTo>
                  <a:pt x="6420460" y="247528"/>
                  <a:pt x="6406078" y="255622"/>
                  <a:pt x="6391120" y="262802"/>
                </a:cubicBezTo>
                <a:cubicBezTo>
                  <a:pt x="6376162" y="269981"/>
                  <a:pt x="6361781" y="275840"/>
                  <a:pt x="6347974" y="280378"/>
                </a:cubicBezTo>
                <a:cubicBezTo>
                  <a:pt x="6346565" y="278308"/>
                  <a:pt x="6344964" y="276124"/>
                  <a:pt x="6343174" y="273825"/>
                </a:cubicBezTo>
                <a:cubicBezTo>
                  <a:pt x="6341384" y="271526"/>
                  <a:pt x="6339630" y="269647"/>
                  <a:pt x="6337916" y="268186"/>
                </a:cubicBezTo>
                <a:cubicBezTo>
                  <a:pt x="6351282" y="264361"/>
                  <a:pt x="6365021" y="259345"/>
                  <a:pt x="6379132" y="253138"/>
                </a:cubicBezTo>
                <a:cubicBezTo>
                  <a:pt x="6393243" y="246931"/>
                  <a:pt x="6406778" y="239928"/>
                  <a:pt x="6419738" y="232130"/>
                </a:cubicBezTo>
                <a:cubicBezTo>
                  <a:pt x="6432698" y="224331"/>
                  <a:pt x="6444134" y="216131"/>
                  <a:pt x="6454045" y="207531"/>
                </a:cubicBezTo>
                <a:lnTo>
                  <a:pt x="6343707" y="207531"/>
                </a:lnTo>
                <a:lnTo>
                  <a:pt x="6343707" y="194463"/>
                </a:lnTo>
                <a:lnTo>
                  <a:pt x="6470504" y="194463"/>
                </a:lnTo>
                <a:close/>
                <a:moveTo>
                  <a:pt x="6035174" y="165183"/>
                </a:moveTo>
                <a:lnTo>
                  <a:pt x="6219272" y="165183"/>
                </a:lnTo>
                <a:lnTo>
                  <a:pt x="6219272" y="282836"/>
                </a:lnTo>
                <a:lnTo>
                  <a:pt x="6204338" y="282836"/>
                </a:lnTo>
                <a:lnTo>
                  <a:pt x="6204338" y="264853"/>
                </a:lnTo>
                <a:lnTo>
                  <a:pt x="6050108" y="264853"/>
                </a:lnTo>
                <a:lnTo>
                  <a:pt x="6050108" y="284055"/>
                </a:lnTo>
                <a:lnTo>
                  <a:pt x="6035174" y="284055"/>
                </a:lnTo>
                <a:close/>
                <a:moveTo>
                  <a:pt x="3111075" y="164269"/>
                </a:moveTo>
                <a:lnTo>
                  <a:pt x="3111075" y="219742"/>
                </a:lnTo>
                <a:cubicBezTo>
                  <a:pt x="3120555" y="218224"/>
                  <a:pt x="3130474" y="216612"/>
                  <a:pt x="3140831" y="214903"/>
                </a:cubicBezTo>
                <a:cubicBezTo>
                  <a:pt x="3151188" y="213195"/>
                  <a:pt x="3161792" y="211354"/>
                  <a:pt x="3172644" y="209379"/>
                </a:cubicBezTo>
                <a:lnTo>
                  <a:pt x="3172644" y="164269"/>
                </a:lnTo>
                <a:close/>
                <a:moveTo>
                  <a:pt x="2432590" y="161240"/>
                </a:moveTo>
                <a:lnTo>
                  <a:pt x="2620651" y="161240"/>
                </a:lnTo>
                <a:lnTo>
                  <a:pt x="2620651" y="244717"/>
                </a:lnTo>
                <a:lnTo>
                  <a:pt x="2606021" y="244717"/>
                </a:lnTo>
                <a:lnTo>
                  <a:pt x="2606021" y="174308"/>
                </a:lnTo>
                <a:lnTo>
                  <a:pt x="2446610" y="174308"/>
                </a:lnTo>
                <a:lnTo>
                  <a:pt x="2446610" y="246241"/>
                </a:lnTo>
                <a:lnTo>
                  <a:pt x="2432590" y="246241"/>
                </a:lnTo>
                <a:close/>
                <a:moveTo>
                  <a:pt x="5511984" y="156039"/>
                </a:moveTo>
                <a:lnTo>
                  <a:pt x="5524481" y="163659"/>
                </a:lnTo>
                <a:cubicBezTo>
                  <a:pt x="5519655" y="172879"/>
                  <a:pt x="5514524" y="182328"/>
                  <a:pt x="5509088" y="192005"/>
                </a:cubicBezTo>
                <a:cubicBezTo>
                  <a:pt x="5503653" y="201683"/>
                  <a:pt x="5498522" y="210217"/>
                  <a:pt x="5493696" y="217609"/>
                </a:cubicBezTo>
                <a:lnTo>
                  <a:pt x="5482724" y="210903"/>
                </a:lnTo>
                <a:cubicBezTo>
                  <a:pt x="5487638" y="203264"/>
                  <a:pt x="5492820" y="194387"/>
                  <a:pt x="5498268" y="184271"/>
                </a:cubicBezTo>
                <a:cubicBezTo>
                  <a:pt x="5503716" y="174155"/>
                  <a:pt x="5508289" y="164745"/>
                  <a:pt x="5511984" y="156039"/>
                </a:cubicBezTo>
                <a:close/>
                <a:moveTo>
                  <a:pt x="5334590" y="156039"/>
                </a:moveTo>
                <a:lnTo>
                  <a:pt x="5347392" y="161525"/>
                </a:lnTo>
                <a:cubicBezTo>
                  <a:pt x="5343894" y="170650"/>
                  <a:pt x="5339614" y="180137"/>
                  <a:pt x="5334552" y="189986"/>
                </a:cubicBezTo>
                <a:cubicBezTo>
                  <a:pt x="5329492" y="199835"/>
                  <a:pt x="5323612" y="208331"/>
                  <a:pt x="5316912" y="215475"/>
                </a:cubicBezTo>
                <a:lnTo>
                  <a:pt x="5304110" y="208160"/>
                </a:lnTo>
                <a:cubicBezTo>
                  <a:pt x="5310867" y="201454"/>
                  <a:pt x="5316862" y="193301"/>
                  <a:pt x="5322094" y="183700"/>
                </a:cubicBezTo>
                <a:cubicBezTo>
                  <a:pt x="5327326" y="174098"/>
                  <a:pt x="5331492" y="164878"/>
                  <a:pt x="5334590" y="156039"/>
                </a:cubicBezTo>
                <a:close/>
                <a:moveTo>
                  <a:pt x="1058552" y="146895"/>
                </a:moveTo>
                <a:lnTo>
                  <a:pt x="1096652" y="160916"/>
                </a:lnTo>
                <a:cubicBezTo>
                  <a:pt x="1093051" y="173171"/>
                  <a:pt x="1088441" y="185160"/>
                  <a:pt x="1082821" y="196882"/>
                </a:cubicBezTo>
                <a:cubicBezTo>
                  <a:pt x="1077202" y="208604"/>
                  <a:pt x="1070229" y="218764"/>
                  <a:pt x="1061904" y="227362"/>
                </a:cubicBezTo>
                <a:lnTo>
                  <a:pt x="1025024" y="205112"/>
                </a:lnTo>
                <a:cubicBezTo>
                  <a:pt x="1032688" y="197790"/>
                  <a:pt x="1039381" y="189040"/>
                  <a:pt x="1045102" y="178861"/>
                </a:cubicBezTo>
                <a:cubicBezTo>
                  <a:pt x="1050824" y="168682"/>
                  <a:pt x="1055307" y="158026"/>
                  <a:pt x="1058552" y="146895"/>
                </a:cubicBezTo>
                <a:close/>
                <a:moveTo>
                  <a:pt x="1239298" y="145066"/>
                </a:moveTo>
                <a:lnTo>
                  <a:pt x="1277703" y="167012"/>
                </a:lnTo>
                <a:cubicBezTo>
                  <a:pt x="1271365" y="177559"/>
                  <a:pt x="1264914" y="187935"/>
                  <a:pt x="1258348" y="198139"/>
                </a:cubicBezTo>
                <a:cubicBezTo>
                  <a:pt x="1251782" y="208344"/>
                  <a:pt x="1245635" y="217272"/>
                  <a:pt x="1239908" y="224924"/>
                </a:cubicBezTo>
                <a:lnTo>
                  <a:pt x="1206989" y="204807"/>
                </a:lnTo>
                <a:cubicBezTo>
                  <a:pt x="1212526" y="196869"/>
                  <a:pt x="1218292" y="187446"/>
                  <a:pt x="1224287" y="176537"/>
                </a:cubicBezTo>
                <a:cubicBezTo>
                  <a:pt x="1230281" y="165627"/>
                  <a:pt x="1235285" y="155137"/>
                  <a:pt x="1239298" y="145066"/>
                </a:cubicBezTo>
                <a:close/>
                <a:moveTo>
                  <a:pt x="1454487" y="140780"/>
                </a:moveTo>
                <a:lnTo>
                  <a:pt x="1454487" y="157887"/>
                </a:lnTo>
                <a:lnTo>
                  <a:pt x="1479176" y="157887"/>
                </a:lnTo>
                <a:lnTo>
                  <a:pt x="1479176" y="140780"/>
                </a:lnTo>
                <a:close/>
                <a:moveTo>
                  <a:pt x="1130789" y="137751"/>
                </a:moveTo>
                <a:lnTo>
                  <a:pt x="1177728" y="137751"/>
                </a:lnTo>
                <a:cubicBezTo>
                  <a:pt x="1176865" y="147149"/>
                  <a:pt x="1175849" y="156090"/>
                  <a:pt x="1174680" y="164573"/>
                </a:cubicBezTo>
                <a:cubicBezTo>
                  <a:pt x="1182300" y="190246"/>
                  <a:pt x="1195864" y="210071"/>
                  <a:pt x="1215371" y="224047"/>
                </a:cubicBezTo>
                <a:cubicBezTo>
                  <a:pt x="1234878" y="238024"/>
                  <a:pt x="1263072" y="246647"/>
                  <a:pt x="1299953" y="249917"/>
                </a:cubicBezTo>
                <a:cubicBezTo>
                  <a:pt x="1295356" y="254959"/>
                  <a:pt x="1290682" y="261335"/>
                  <a:pt x="1285932" y="269044"/>
                </a:cubicBezTo>
                <a:cubicBezTo>
                  <a:pt x="1281183" y="276752"/>
                  <a:pt x="1277423" y="283890"/>
                  <a:pt x="1274655" y="290456"/>
                </a:cubicBezTo>
                <a:cubicBezTo>
                  <a:pt x="1244772" y="285681"/>
                  <a:pt x="1220566" y="277553"/>
                  <a:pt x="1202036" y="266072"/>
                </a:cubicBezTo>
                <a:cubicBezTo>
                  <a:pt x="1183507" y="254591"/>
                  <a:pt x="1168902" y="239148"/>
                  <a:pt x="1158221" y="219742"/>
                </a:cubicBezTo>
                <a:cubicBezTo>
                  <a:pt x="1149687" y="236824"/>
                  <a:pt x="1135437" y="251581"/>
                  <a:pt x="1115473" y="264014"/>
                </a:cubicBezTo>
                <a:cubicBezTo>
                  <a:pt x="1095509" y="276448"/>
                  <a:pt x="1067086" y="286481"/>
                  <a:pt x="1030205" y="294113"/>
                </a:cubicBezTo>
                <a:cubicBezTo>
                  <a:pt x="1028205" y="288036"/>
                  <a:pt x="1025043" y="281369"/>
                  <a:pt x="1020718" y="274111"/>
                </a:cubicBezTo>
                <a:cubicBezTo>
                  <a:pt x="1016394" y="266853"/>
                  <a:pt x="1011936" y="260719"/>
                  <a:pt x="1007345" y="255709"/>
                </a:cubicBezTo>
                <a:cubicBezTo>
                  <a:pt x="1035113" y="250910"/>
                  <a:pt x="1057073" y="244867"/>
                  <a:pt x="1073225" y="237578"/>
                </a:cubicBezTo>
                <a:cubicBezTo>
                  <a:pt x="1089377" y="230289"/>
                  <a:pt x="1101364" y="221740"/>
                  <a:pt x="1109187" y="211932"/>
                </a:cubicBezTo>
                <a:cubicBezTo>
                  <a:pt x="1117009" y="202123"/>
                  <a:pt x="1122310" y="191041"/>
                  <a:pt x="1125088" y="178685"/>
                </a:cubicBezTo>
                <a:cubicBezTo>
                  <a:pt x="1127867" y="166328"/>
                  <a:pt x="1129768" y="152684"/>
                  <a:pt x="1130789" y="137751"/>
                </a:cubicBezTo>
                <a:close/>
                <a:moveTo>
                  <a:pt x="5415362" y="136532"/>
                </a:moveTo>
                <a:lnTo>
                  <a:pt x="5430908" y="136532"/>
                </a:lnTo>
                <a:cubicBezTo>
                  <a:pt x="5429078" y="153956"/>
                  <a:pt x="5426336" y="170009"/>
                  <a:pt x="5422678" y="184690"/>
                </a:cubicBezTo>
                <a:cubicBezTo>
                  <a:pt x="5433340" y="208776"/>
                  <a:pt x="5450344" y="227965"/>
                  <a:pt x="5473694" y="242259"/>
                </a:cubicBezTo>
                <a:cubicBezTo>
                  <a:pt x="5497043" y="256553"/>
                  <a:pt x="5525859" y="265913"/>
                  <a:pt x="5560142" y="270339"/>
                </a:cubicBezTo>
                <a:cubicBezTo>
                  <a:pt x="5558555" y="271945"/>
                  <a:pt x="5556930" y="273990"/>
                  <a:pt x="5555266" y="276473"/>
                </a:cubicBezTo>
                <a:cubicBezTo>
                  <a:pt x="5553602" y="278956"/>
                  <a:pt x="5552282" y="281382"/>
                  <a:pt x="5551304" y="283750"/>
                </a:cubicBezTo>
                <a:cubicBezTo>
                  <a:pt x="5519394" y="278499"/>
                  <a:pt x="5492153" y="269190"/>
                  <a:pt x="5469579" y="255823"/>
                </a:cubicBezTo>
                <a:cubicBezTo>
                  <a:pt x="5447004" y="242456"/>
                  <a:pt x="5429440" y="224536"/>
                  <a:pt x="5416887" y="202064"/>
                </a:cubicBezTo>
                <a:cubicBezTo>
                  <a:pt x="5409165" y="223076"/>
                  <a:pt x="5395576" y="240564"/>
                  <a:pt x="5376120" y="254527"/>
                </a:cubicBezTo>
                <a:cubicBezTo>
                  <a:pt x="5356663" y="268491"/>
                  <a:pt x="5328292" y="279045"/>
                  <a:pt x="5291004" y="286189"/>
                </a:cubicBezTo>
                <a:cubicBezTo>
                  <a:pt x="5290356" y="284391"/>
                  <a:pt x="5289366" y="282271"/>
                  <a:pt x="5288032" y="279826"/>
                </a:cubicBezTo>
                <a:cubicBezTo>
                  <a:pt x="5286699" y="277381"/>
                  <a:pt x="5285251" y="275336"/>
                  <a:pt x="5283689" y="273692"/>
                </a:cubicBezTo>
                <a:cubicBezTo>
                  <a:pt x="5318577" y="267500"/>
                  <a:pt x="5345152" y="258311"/>
                  <a:pt x="5363411" y="246124"/>
                </a:cubicBezTo>
                <a:cubicBezTo>
                  <a:pt x="5381671" y="233938"/>
                  <a:pt x="5394427" y="218721"/>
                  <a:pt x="5401681" y="200472"/>
                </a:cubicBezTo>
                <a:cubicBezTo>
                  <a:pt x="5408934" y="182224"/>
                  <a:pt x="5413494" y="160910"/>
                  <a:pt x="5415362" y="136532"/>
                </a:cubicBezTo>
                <a:close/>
                <a:moveTo>
                  <a:pt x="6395523" y="129198"/>
                </a:moveTo>
                <a:lnTo>
                  <a:pt x="6395523" y="155144"/>
                </a:lnTo>
                <a:lnTo>
                  <a:pt x="6476600" y="155144"/>
                </a:lnTo>
                <a:lnTo>
                  <a:pt x="6476600" y="129198"/>
                </a:lnTo>
                <a:close/>
                <a:moveTo>
                  <a:pt x="398050" y="125540"/>
                </a:moveTo>
                <a:lnTo>
                  <a:pt x="398050" y="151181"/>
                </a:lnTo>
                <a:lnTo>
                  <a:pt x="549536" y="151181"/>
                </a:lnTo>
                <a:lnTo>
                  <a:pt x="549536" y="125540"/>
                </a:lnTo>
                <a:close/>
                <a:moveTo>
                  <a:pt x="5709876" y="123101"/>
                </a:moveTo>
                <a:lnTo>
                  <a:pt x="5709876" y="160935"/>
                </a:lnTo>
                <a:lnTo>
                  <a:pt x="5768092" y="160935"/>
                </a:lnTo>
                <a:lnTo>
                  <a:pt x="5768092" y="123101"/>
                </a:lnTo>
                <a:close/>
                <a:moveTo>
                  <a:pt x="4385444" y="119158"/>
                </a:moveTo>
                <a:lnTo>
                  <a:pt x="4400074" y="119158"/>
                </a:lnTo>
                <a:lnTo>
                  <a:pt x="4400074" y="174937"/>
                </a:lnTo>
                <a:cubicBezTo>
                  <a:pt x="4400324" y="185043"/>
                  <a:pt x="4399024" y="195158"/>
                  <a:pt x="4396173" y="205283"/>
                </a:cubicBezTo>
                <a:cubicBezTo>
                  <a:pt x="4393323" y="215408"/>
                  <a:pt x="4387422" y="225257"/>
                  <a:pt x="4378471" y="234830"/>
                </a:cubicBezTo>
                <a:cubicBezTo>
                  <a:pt x="4369520" y="244402"/>
                  <a:pt x="4356018" y="253413"/>
                  <a:pt x="4337966" y="261862"/>
                </a:cubicBezTo>
                <a:cubicBezTo>
                  <a:pt x="4319914" y="270310"/>
                  <a:pt x="4295811" y="277911"/>
                  <a:pt x="4265657" y="284665"/>
                </a:cubicBezTo>
                <a:cubicBezTo>
                  <a:pt x="4264818" y="282887"/>
                  <a:pt x="4263600" y="280804"/>
                  <a:pt x="4262000" y="278416"/>
                </a:cubicBezTo>
                <a:cubicBezTo>
                  <a:pt x="4260400" y="276029"/>
                  <a:pt x="4258875" y="273946"/>
                  <a:pt x="4257428" y="272168"/>
                </a:cubicBezTo>
                <a:cubicBezTo>
                  <a:pt x="4286514" y="266095"/>
                  <a:pt x="4309684" y="259229"/>
                  <a:pt x="4326936" y="251570"/>
                </a:cubicBezTo>
                <a:cubicBezTo>
                  <a:pt x="4344188" y="243911"/>
                  <a:pt x="4357024" y="235778"/>
                  <a:pt x="4365441" y="227172"/>
                </a:cubicBezTo>
                <a:cubicBezTo>
                  <a:pt x="4373858" y="218565"/>
                  <a:pt x="4379360" y="209804"/>
                  <a:pt x="4381943" y="200887"/>
                </a:cubicBezTo>
                <a:cubicBezTo>
                  <a:pt x="4384526" y="191971"/>
                  <a:pt x="4385694" y="183219"/>
                  <a:pt x="4385444" y="174632"/>
                </a:cubicBezTo>
                <a:close/>
                <a:moveTo>
                  <a:pt x="5697074" y="111252"/>
                </a:moveTo>
                <a:lnTo>
                  <a:pt x="5780894" y="111252"/>
                </a:lnTo>
                <a:lnTo>
                  <a:pt x="5780894" y="172784"/>
                </a:lnTo>
                <a:lnTo>
                  <a:pt x="5697074" y="172784"/>
                </a:lnTo>
                <a:close/>
                <a:moveTo>
                  <a:pt x="6048890" y="108795"/>
                </a:moveTo>
                <a:lnTo>
                  <a:pt x="6202813" y="108795"/>
                </a:lnTo>
                <a:lnTo>
                  <a:pt x="6202813" y="122511"/>
                </a:lnTo>
                <a:lnTo>
                  <a:pt x="6048890" y="122511"/>
                </a:lnTo>
                <a:close/>
                <a:moveTo>
                  <a:pt x="81344" y="104813"/>
                </a:moveTo>
                <a:lnTo>
                  <a:pt x="81344" y="184709"/>
                </a:lnTo>
                <a:lnTo>
                  <a:pt x="167335" y="184709"/>
                </a:lnTo>
                <a:lnTo>
                  <a:pt x="167335" y="104813"/>
                </a:lnTo>
                <a:close/>
                <a:moveTo>
                  <a:pt x="3111075" y="100261"/>
                </a:moveTo>
                <a:lnTo>
                  <a:pt x="3111075" y="150857"/>
                </a:lnTo>
                <a:lnTo>
                  <a:pt x="3172644" y="150857"/>
                </a:lnTo>
                <a:lnTo>
                  <a:pt x="3172644" y="100261"/>
                </a:lnTo>
                <a:close/>
                <a:moveTo>
                  <a:pt x="2191798" y="99327"/>
                </a:moveTo>
                <a:cubicBezTo>
                  <a:pt x="2190909" y="110300"/>
                  <a:pt x="2189791" y="120911"/>
                  <a:pt x="2188445" y="131160"/>
                </a:cubicBezTo>
                <a:cubicBezTo>
                  <a:pt x="2187099" y="141409"/>
                  <a:pt x="2185372" y="151334"/>
                  <a:pt x="2183264" y="160935"/>
                </a:cubicBezTo>
                <a:lnTo>
                  <a:pt x="2280190" y="160935"/>
                </a:lnTo>
                <a:lnTo>
                  <a:pt x="2280190" y="99327"/>
                </a:lnTo>
                <a:close/>
                <a:moveTo>
                  <a:pt x="2094567" y="99327"/>
                </a:moveTo>
                <a:lnTo>
                  <a:pt x="2094567" y="160935"/>
                </a:lnTo>
                <a:lnTo>
                  <a:pt x="2168328" y="160935"/>
                </a:lnTo>
                <a:cubicBezTo>
                  <a:pt x="2170424" y="151467"/>
                  <a:pt x="2172100" y="141581"/>
                  <a:pt x="2173358" y="131274"/>
                </a:cubicBezTo>
                <a:cubicBezTo>
                  <a:pt x="2174615" y="120968"/>
                  <a:pt x="2175682" y="110319"/>
                  <a:pt x="2176558" y="99327"/>
                </a:cubicBezTo>
                <a:close/>
                <a:moveTo>
                  <a:pt x="1754715" y="97822"/>
                </a:moveTo>
                <a:lnTo>
                  <a:pt x="1798301" y="97822"/>
                </a:lnTo>
                <a:lnTo>
                  <a:pt x="1798301" y="291370"/>
                </a:lnTo>
                <a:lnTo>
                  <a:pt x="1694669" y="291370"/>
                </a:lnTo>
                <a:lnTo>
                  <a:pt x="1694669" y="251746"/>
                </a:lnTo>
                <a:lnTo>
                  <a:pt x="1754715" y="251746"/>
                </a:lnTo>
                <a:close/>
                <a:moveTo>
                  <a:pt x="6395523" y="92621"/>
                </a:moveTo>
                <a:lnTo>
                  <a:pt x="6395523" y="117348"/>
                </a:lnTo>
                <a:lnTo>
                  <a:pt x="6476600" y="117348"/>
                </a:lnTo>
                <a:lnTo>
                  <a:pt x="6476600" y="92621"/>
                </a:lnTo>
                <a:close/>
                <a:moveTo>
                  <a:pt x="67361" y="91136"/>
                </a:moveTo>
                <a:lnTo>
                  <a:pt x="181623" y="91136"/>
                </a:lnTo>
                <a:lnTo>
                  <a:pt x="181623" y="198082"/>
                </a:lnTo>
                <a:lnTo>
                  <a:pt x="67361" y="198082"/>
                </a:lnTo>
                <a:close/>
                <a:moveTo>
                  <a:pt x="398050" y="89269"/>
                </a:moveTo>
                <a:lnTo>
                  <a:pt x="398050" y="113996"/>
                </a:lnTo>
                <a:lnTo>
                  <a:pt x="549536" y="113996"/>
                </a:lnTo>
                <a:lnTo>
                  <a:pt x="549536" y="89269"/>
                </a:lnTo>
                <a:close/>
                <a:moveTo>
                  <a:pt x="2939777" y="85630"/>
                </a:moveTo>
                <a:cubicBezTo>
                  <a:pt x="2948896" y="90875"/>
                  <a:pt x="2957786" y="96997"/>
                  <a:pt x="2966447" y="103994"/>
                </a:cubicBezTo>
                <a:cubicBezTo>
                  <a:pt x="2975108" y="110992"/>
                  <a:pt x="2981865" y="117571"/>
                  <a:pt x="2986716" y="123730"/>
                </a:cubicBezTo>
                <a:lnTo>
                  <a:pt x="2976658" y="132874"/>
                </a:lnTo>
                <a:cubicBezTo>
                  <a:pt x="2971534" y="126721"/>
                  <a:pt x="2964714" y="120053"/>
                  <a:pt x="2956198" y="112872"/>
                </a:cubicBezTo>
                <a:cubicBezTo>
                  <a:pt x="2947683" y="105690"/>
                  <a:pt x="2938958" y="99251"/>
                  <a:pt x="2930024" y="93555"/>
                </a:cubicBezTo>
                <a:close/>
                <a:moveTo>
                  <a:pt x="2902896" y="81363"/>
                </a:moveTo>
                <a:lnTo>
                  <a:pt x="2916917" y="81363"/>
                </a:lnTo>
                <a:lnTo>
                  <a:pt x="2916917" y="124949"/>
                </a:lnTo>
                <a:cubicBezTo>
                  <a:pt x="2916924" y="127680"/>
                  <a:pt x="2916910" y="130372"/>
                  <a:pt x="2916879" y="133027"/>
                </a:cubicBezTo>
                <a:cubicBezTo>
                  <a:pt x="2916847" y="135681"/>
                  <a:pt x="2916758" y="138373"/>
                  <a:pt x="2916612" y="141104"/>
                </a:cubicBezTo>
                <a:lnTo>
                  <a:pt x="3001956" y="141104"/>
                </a:lnTo>
                <a:lnTo>
                  <a:pt x="3001956" y="154820"/>
                </a:lnTo>
                <a:lnTo>
                  <a:pt x="2918746" y="154820"/>
                </a:lnTo>
                <a:cubicBezTo>
                  <a:pt x="2925712" y="182779"/>
                  <a:pt x="2936240" y="206947"/>
                  <a:pt x="2950331" y="227324"/>
                </a:cubicBezTo>
                <a:cubicBezTo>
                  <a:pt x="2964422" y="247701"/>
                  <a:pt x="2982341" y="262954"/>
                  <a:pt x="3004090" y="273082"/>
                </a:cubicBezTo>
                <a:cubicBezTo>
                  <a:pt x="3002204" y="274517"/>
                  <a:pt x="3000337" y="276295"/>
                  <a:pt x="2998489" y="278416"/>
                </a:cubicBezTo>
                <a:cubicBezTo>
                  <a:pt x="2996641" y="280537"/>
                  <a:pt x="2995155" y="282620"/>
                  <a:pt x="2994032" y="284665"/>
                </a:cubicBezTo>
                <a:cubicBezTo>
                  <a:pt x="2974251" y="274632"/>
                  <a:pt x="2957576" y="260484"/>
                  <a:pt x="2944006" y="242221"/>
                </a:cubicBezTo>
                <a:cubicBezTo>
                  <a:pt x="2930436" y="223959"/>
                  <a:pt x="2919781" y="202343"/>
                  <a:pt x="2912040" y="177375"/>
                </a:cubicBezTo>
                <a:cubicBezTo>
                  <a:pt x="2908313" y="196171"/>
                  <a:pt x="2900223" y="214891"/>
                  <a:pt x="2887770" y="233534"/>
                </a:cubicBezTo>
                <a:cubicBezTo>
                  <a:pt x="2875318" y="252178"/>
                  <a:pt x="2856180" y="269526"/>
                  <a:pt x="2830354" y="285579"/>
                </a:cubicBezTo>
                <a:cubicBezTo>
                  <a:pt x="2829078" y="283985"/>
                  <a:pt x="2827439" y="282296"/>
                  <a:pt x="2825439" y="280512"/>
                </a:cubicBezTo>
                <a:cubicBezTo>
                  <a:pt x="2823439" y="278727"/>
                  <a:pt x="2821419" y="277267"/>
                  <a:pt x="2819381" y="276130"/>
                </a:cubicBezTo>
                <a:cubicBezTo>
                  <a:pt x="2839110" y="264145"/>
                  <a:pt x="2854685" y="251336"/>
                  <a:pt x="2866106" y="237703"/>
                </a:cubicBezTo>
                <a:cubicBezTo>
                  <a:pt x="2877526" y="224070"/>
                  <a:pt x="2885899" y="210199"/>
                  <a:pt x="2891224" y="196092"/>
                </a:cubicBezTo>
                <a:cubicBezTo>
                  <a:pt x="2896548" y="181985"/>
                  <a:pt x="2899931" y="168227"/>
                  <a:pt x="2901372" y="154820"/>
                </a:cubicBezTo>
                <a:lnTo>
                  <a:pt x="2826392" y="154820"/>
                </a:lnTo>
                <a:lnTo>
                  <a:pt x="2826392" y="141104"/>
                </a:lnTo>
                <a:lnTo>
                  <a:pt x="2902592" y="141104"/>
                </a:lnTo>
                <a:cubicBezTo>
                  <a:pt x="2902737" y="138221"/>
                  <a:pt x="2902826" y="135452"/>
                  <a:pt x="2902858" y="132798"/>
                </a:cubicBezTo>
                <a:cubicBezTo>
                  <a:pt x="2902890" y="130144"/>
                  <a:pt x="2902902" y="127527"/>
                  <a:pt x="2902896" y="124949"/>
                </a:cubicBezTo>
                <a:close/>
                <a:moveTo>
                  <a:pt x="2497817" y="80734"/>
                </a:moveTo>
                <a:cubicBezTo>
                  <a:pt x="2497392" y="85751"/>
                  <a:pt x="2496718" y="90596"/>
                  <a:pt x="2495798" y="95270"/>
                </a:cubicBezTo>
                <a:cubicBezTo>
                  <a:pt x="2494877" y="99943"/>
                  <a:pt x="2493518" y="104560"/>
                  <a:pt x="2491721" y="109119"/>
                </a:cubicBezTo>
                <a:lnTo>
                  <a:pt x="2555729" y="109119"/>
                </a:lnTo>
                <a:lnTo>
                  <a:pt x="2555729" y="80734"/>
                </a:lnTo>
                <a:close/>
                <a:moveTo>
                  <a:pt x="2432894" y="80734"/>
                </a:moveTo>
                <a:cubicBezTo>
                  <a:pt x="2432133" y="85637"/>
                  <a:pt x="2431370" y="90482"/>
                  <a:pt x="2430608" y="95270"/>
                </a:cubicBezTo>
                <a:cubicBezTo>
                  <a:pt x="2429847" y="100058"/>
                  <a:pt x="2429084" y="104674"/>
                  <a:pt x="2428323" y="109119"/>
                </a:cubicBezTo>
                <a:lnTo>
                  <a:pt x="2476176" y="109119"/>
                </a:lnTo>
                <a:cubicBezTo>
                  <a:pt x="2478437" y="104560"/>
                  <a:pt x="2480164" y="99943"/>
                  <a:pt x="2481358" y="95270"/>
                </a:cubicBezTo>
                <a:cubicBezTo>
                  <a:pt x="2482552" y="90596"/>
                  <a:pt x="2483364" y="85751"/>
                  <a:pt x="2483796" y="80734"/>
                </a:cubicBezTo>
                <a:close/>
                <a:moveTo>
                  <a:pt x="2757507" y="80144"/>
                </a:moveTo>
                <a:cubicBezTo>
                  <a:pt x="2764663" y="85033"/>
                  <a:pt x="2771000" y="90037"/>
                  <a:pt x="2776518" y="95155"/>
                </a:cubicBezTo>
                <a:cubicBezTo>
                  <a:pt x="2782036" y="100273"/>
                  <a:pt x="2786774" y="105429"/>
                  <a:pt x="2790730" y="110624"/>
                </a:cubicBezTo>
                <a:cubicBezTo>
                  <a:pt x="2796534" y="106509"/>
                  <a:pt x="2801842" y="102318"/>
                  <a:pt x="2806656" y="98051"/>
                </a:cubicBezTo>
                <a:cubicBezTo>
                  <a:pt x="2811469" y="93784"/>
                  <a:pt x="2815711" y="89440"/>
                  <a:pt x="2819381" y="85021"/>
                </a:cubicBezTo>
                <a:lnTo>
                  <a:pt x="2831268" y="92031"/>
                </a:lnTo>
                <a:cubicBezTo>
                  <a:pt x="2826817" y="97060"/>
                  <a:pt x="2821775" y="102013"/>
                  <a:pt x="2816143" y="106890"/>
                </a:cubicBezTo>
                <a:cubicBezTo>
                  <a:pt x="2810510" y="111767"/>
                  <a:pt x="2804478" y="116567"/>
                  <a:pt x="2798045" y="121292"/>
                </a:cubicBezTo>
                <a:cubicBezTo>
                  <a:pt x="2805449" y="133795"/>
                  <a:pt x="2810300" y="146584"/>
                  <a:pt x="2812599" y="159658"/>
                </a:cubicBezTo>
                <a:cubicBezTo>
                  <a:pt x="2814898" y="172733"/>
                  <a:pt x="2815939" y="186055"/>
                  <a:pt x="2815724" y="199625"/>
                </a:cubicBezTo>
                <a:cubicBezTo>
                  <a:pt x="2815831" y="217361"/>
                  <a:pt x="2814854" y="232563"/>
                  <a:pt x="2812790" y="245231"/>
                </a:cubicBezTo>
                <a:cubicBezTo>
                  <a:pt x="2810726" y="257899"/>
                  <a:pt x="2806929" y="267691"/>
                  <a:pt x="2801398" y="274606"/>
                </a:cubicBezTo>
                <a:cubicBezTo>
                  <a:pt x="2799722" y="276600"/>
                  <a:pt x="2797664" y="278251"/>
                  <a:pt x="2795226" y="279559"/>
                </a:cubicBezTo>
                <a:cubicBezTo>
                  <a:pt x="2792787" y="280867"/>
                  <a:pt x="2789968" y="281756"/>
                  <a:pt x="2786768" y="282226"/>
                </a:cubicBezTo>
                <a:cubicBezTo>
                  <a:pt x="2782164" y="282969"/>
                  <a:pt x="2777198" y="283388"/>
                  <a:pt x="2771870" y="283483"/>
                </a:cubicBezTo>
                <a:cubicBezTo>
                  <a:pt x="2766543" y="283579"/>
                  <a:pt x="2761044" y="283464"/>
                  <a:pt x="2755373" y="283141"/>
                </a:cubicBezTo>
                <a:cubicBezTo>
                  <a:pt x="2755202" y="280950"/>
                  <a:pt x="2754630" y="278626"/>
                  <a:pt x="2753659" y="276168"/>
                </a:cubicBezTo>
                <a:cubicBezTo>
                  <a:pt x="2752687" y="273711"/>
                  <a:pt x="2751430" y="271463"/>
                  <a:pt x="2749886" y="269425"/>
                </a:cubicBezTo>
                <a:cubicBezTo>
                  <a:pt x="2756808" y="269882"/>
                  <a:pt x="2763006" y="270110"/>
                  <a:pt x="2768480" y="270110"/>
                </a:cubicBezTo>
                <a:cubicBezTo>
                  <a:pt x="2773953" y="270110"/>
                  <a:pt x="2778322" y="269882"/>
                  <a:pt x="2781586" y="269425"/>
                </a:cubicBezTo>
                <a:cubicBezTo>
                  <a:pt x="2783840" y="269279"/>
                  <a:pt x="2785732" y="268809"/>
                  <a:pt x="2787263" y="268015"/>
                </a:cubicBezTo>
                <a:cubicBezTo>
                  <a:pt x="2788793" y="267221"/>
                  <a:pt x="2790152" y="266065"/>
                  <a:pt x="2791340" y="264548"/>
                </a:cubicBezTo>
                <a:cubicBezTo>
                  <a:pt x="2795251" y="259703"/>
                  <a:pt x="2798020" y="251638"/>
                  <a:pt x="2799645" y="240354"/>
                </a:cubicBezTo>
                <a:cubicBezTo>
                  <a:pt x="2801271" y="229070"/>
                  <a:pt x="2802058" y="215291"/>
                  <a:pt x="2802008" y="199016"/>
                </a:cubicBezTo>
                <a:cubicBezTo>
                  <a:pt x="2801956" y="192971"/>
                  <a:pt x="2801754" y="186773"/>
                  <a:pt x="2801398" y="180423"/>
                </a:cubicBezTo>
                <a:cubicBezTo>
                  <a:pt x="2792787" y="190367"/>
                  <a:pt x="2782958" y="199816"/>
                  <a:pt x="2771908" y="208769"/>
                </a:cubicBezTo>
                <a:cubicBezTo>
                  <a:pt x="2760860" y="217723"/>
                  <a:pt x="2749963" y="225038"/>
                  <a:pt x="2739218" y="230715"/>
                </a:cubicBezTo>
                <a:cubicBezTo>
                  <a:pt x="2738247" y="228956"/>
                  <a:pt x="2736914" y="226987"/>
                  <a:pt x="2735218" y="224809"/>
                </a:cubicBezTo>
                <a:cubicBezTo>
                  <a:pt x="2733523" y="222631"/>
                  <a:pt x="2731808" y="220739"/>
                  <a:pt x="2730075" y="219133"/>
                </a:cubicBezTo>
                <a:cubicBezTo>
                  <a:pt x="2742806" y="213659"/>
                  <a:pt x="2755519" y="205861"/>
                  <a:pt x="2768213" y="195739"/>
                </a:cubicBezTo>
                <a:cubicBezTo>
                  <a:pt x="2780906" y="185617"/>
                  <a:pt x="2791257" y="174924"/>
                  <a:pt x="2799264" y="163659"/>
                </a:cubicBezTo>
                <a:cubicBezTo>
                  <a:pt x="2798210" y="157728"/>
                  <a:pt x="2796661" y="151911"/>
                  <a:pt x="2794616" y="146209"/>
                </a:cubicBezTo>
                <a:cubicBezTo>
                  <a:pt x="2792572" y="140507"/>
                  <a:pt x="2789955" y="134843"/>
                  <a:pt x="2786768" y="129217"/>
                </a:cubicBezTo>
                <a:cubicBezTo>
                  <a:pt x="2779287" y="133960"/>
                  <a:pt x="2771616" y="138494"/>
                  <a:pt x="2763755" y="142818"/>
                </a:cubicBezTo>
                <a:cubicBezTo>
                  <a:pt x="2755894" y="147143"/>
                  <a:pt x="2747918" y="151143"/>
                  <a:pt x="2739828" y="154820"/>
                </a:cubicBezTo>
                <a:cubicBezTo>
                  <a:pt x="2738704" y="153391"/>
                  <a:pt x="2737294" y="151829"/>
                  <a:pt x="2735599" y="150133"/>
                </a:cubicBezTo>
                <a:cubicBezTo>
                  <a:pt x="2733904" y="148438"/>
                  <a:pt x="2732266" y="146952"/>
                  <a:pt x="2730684" y="145676"/>
                </a:cubicBezTo>
                <a:cubicBezTo>
                  <a:pt x="2739111" y="141853"/>
                  <a:pt x="2747480" y="137687"/>
                  <a:pt x="2755792" y="133179"/>
                </a:cubicBezTo>
                <a:cubicBezTo>
                  <a:pt x="2764104" y="128670"/>
                  <a:pt x="2772093" y="123895"/>
                  <a:pt x="2779757" y="118853"/>
                </a:cubicBezTo>
                <a:cubicBezTo>
                  <a:pt x="2775820" y="113513"/>
                  <a:pt x="2771197" y="108268"/>
                  <a:pt x="2765889" y="103118"/>
                </a:cubicBezTo>
                <a:cubicBezTo>
                  <a:pt x="2760580" y="97968"/>
                  <a:pt x="2754433" y="92952"/>
                  <a:pt x="2747448" y="88069"/>
                </a:cubicBezTo>
                <a:close/>
                <a:moveTo>
                  <a:pt x="5691588" y="77724"/>
                </a:moveTo>
                <a:lnTo>
                  <a:pt x="5787904" y="77724"/>
                </a:lnTo>
                <a:lnTo>
                  <a:pt x="5787904" y="89878"/>
                </a:lnTo>
                <a:lnTo>
                  <a:pt x="5691588" y="89878"/>
                </a:lnTo>
                <a:close/>
                <a:moveTo>
                  <a:pt x="383724" y="77420"/>
                </a:moveTo>
                <a:lnTo>
                  <a:pt x="564471" y="77420"/>
                </a:lnTo>
                <a:lnTo>
                  <a:pt x="564471" y="163030"/>
                </a:lnTo>
                <a:lnTo>
                  <a:pt x="434321" y="163030"/>
                </a:lnTo>
                <a:cubicBezTo>
                  <a:pt x="431864" y="167025"/>
                  <a:pt x="429159" y="171019"/>
                  <a:pt x="426206" y="175013"/>
                </a:cubicBezTo>
                <a:cubicBezTo>
                  <a:pt x="423253" y="179007"/>
                  <a:pt x="420167" y="182849"/>
                  <a:pt x="416948" y="186538"/>
                </a:cubicBezTo>
                <a:lnTo>
                  <a:pt x="547402" y="186538"/>
                </a:lnTo>
                <a:lnTo>
                  <a:pt x="550450" y="185622"/>
                </a:lnTo>
                <a:lnTo>
                  <a:pt x="559594" y="192312"/>
                </a:lnTo>
                <a:cubicBezTo>
                  <a:pt x="551136" y="203702"/>
                  <a:pt x="540773" y="213896"/>
                  <a:pt x="528504" y="222894"/>
                </a:cubicBezTo>
                <a:cubicBezTo>
                  <a:pt x="516236" y="231893"/>
                  <a:pt x="502520" y="239882"/>
                  <a:pt x="487356" y="246863"/>
                </a:cubicBezTo>
                <a:cubicBezTo>
                  <a:pt x="504978" y="252796"/>
                  <a:pt x="523837" y="257623"/>
                  <a:pt x="543935" y="261345"/>
                </a:cubicBezTo>
                <a:cubicBezTo>
                  <a:pt x="564033" y="265067"/>
                  <a:pt x="584797" y="267760"/>
                  <a:pt x="606228" y="269425"/>
                </a:cubicBezTo>
                <a:cubicBezTo>
                  <a:pt x="604539" y="271336"/>
                  <a:pt x="602965" y="273533"/>
                  <a:pt x="601504" y="276016"/>
                </a:cubicBezTo>
                <a:cubicBezTo>
                  <a:pt x="600043" y="278499"/>
                  <a:pt x="598774" y="280772"/>
                  <a:pt x="597694" y="282836"/>
                </a:cubicBezTo>
                <a:cubicBezTo>
                  <a:pt x="574561" y="280728"/>
                  <a:pt x="552171" y="277324"/>
                  <a:pt x="530524" y="272624"/>
                </a:cubicBezTo>
                <a:cubicBezTo>
                  <a:pt x="508877" y="267925"/>
                  <a:pt x="488696" y="261777"/>
                  <a:pt x="469983" y="254180"/>
                </a:cubicBezTo>
                <a:cubicBezTo>
                  <a:pt x="448736" y="262361"/>
                  <a:pt x="426460" y="268941"/>
                  <a:pt x="403155" y="273920"/>
                </a:cubicBezTo>
                <a:cubicBezTo>
                  <a:pt x="379851" y="278899"/>
                  <a:pt x="356813" y="282582"/>
                  <a:pt x="334042" y="284969"/>
                </a:cubicBezTo>
                <a:cubicBezTo>
                  <a:pt x="333540" y="282760"/>
                  <a:pt x="332715" y="280397"/>
                  <a:pt x="331566" y="277883"/>
                </a:cubicBezTo>
                <a:cubicBezTo>
                  <a:pt x="330416" y="275368"/>
                  <a:pt x="329210" y="273158"/>
                  <a:pt x="327946" y="271253"/>
                </a:cubicBezTo>
                <a:cubicBezTo>
                  <a:pt x="348857" y="269462"/>
                  <a:pt x="369977" y="266566"/>
                  <a:pt x="391306" y="262565"/>
                </a:cubicBezTo>
                <a:cubicBezTo>
                  <a:pt x="412636" y="258563"/>
                  <a:pt x="433070" y="253228"/>
                  <a:pt x="452609" y="246558"/>
                </a:cubicBezTo>
                <a:cubicBezTo>
                  <a:pt x="441592" y="241223"/>
                  <a:pt x="431394" y="235278"/>
                  <a:pt x="422015" y="228723"/>
                </a:cubicBezTo>
                <a:cubicBezTo>
                  <a:pt x="412636" y="222168"/>
                  <a:pt x="404343" y="215003"/>
                  <a:pt x="397136" y="207228"/>
                </a:cubicBezTo>
                <a:cubicBezTo>
                  <a:pt x="390709" y="213034"/>
                  <a:pt x="384131" y="218496"/>
                  <a:pt x="377400" y="223616"/>
                </a:cubicBezTo>
                <a:cubicBezTo>
                  <a:pt x="370669" y="228735"/>
                  <a:pt x="363938" y="233436"/>
                  <a:pt x="357207" y="237717"/>
                </a:cubicBezTo>
                <a:cubicBezTo>
                  <a:pt x="356045" y="236383"/>
                  <a:pt x="354406" y="234706"/>
                  <a:pt x="352292" y="232686"/>
                </a:cubicBezTo>
                <a:cubicBezTo>
                  <a:pt x="350177" y="230666"/>
                  <a:pt x="348158" y="228989"/>
                  <a:pt x="346234" y="227655"/>
                </a:cubicBezTo>
                <a:cubicBezTo>
                  <a:pt x="360166" y="219781"/>
                  <a:pt x="373450" y="210309"/>
                  <a:pt x="386087" y="199239"/>
                </a:cubicBezTo>
                <a:cubicBezTo>
                  <a:pt x="398723" y="188169"/>
                  <a:pt x="409417" y="176099"/>
                  <a:pt x="418167" y="163030"/>
                </a:cubicBezTo>
                <a:lnTo>
                  <a:pt x="383724" y="163030"/>
                </a:lnTo>
                <a:close/>
                <a:moveTo>
                  <a:pt x="1420959" y="73762"/>
                </a:moveTo>
                <a:lnTo>
                  <a:pt x="1514532" y="73762"/>
                </a:lnTo>
                <a:lnTo>
                  <a:pt x="1514532" y="102375"/>
                </a:lnTo>
                <a:lnTo>
                  <a:pt x="1420959" y="102375"/>
                </a:lnTo>
                <a:close/>
                <a:moveTo>
                  <a:pt x="3243358" y="58503"/>
                </a:moveTo>
                <a:cubicBezTo>
                  <a:pt x="3247117" y="83243"/>
                  <a:pt x="3251943" y="106534"/>
                  <a:pt x="3257836" y="128378"/>
                </a:cubicBezTo>
                <a:cubicBezTo>
                  <a:pt x="3263729" y="150222"/>
                  <a:pt x="3270993" y="170314"/>
                  <a:pt x="3279629" y="188653"/>
                </a:cubicBezTo>
                <a:cubicBezTo>
                  <a:pt x="3289433" y="170809"/>
                  <a:pt x="3298019" y="151022"/>
                  <a:pt x="3305384" y="129293"/>
                </a:cubicBezTo>
                <a:cubicBezTo>
                  <a:pt x="3312750" y="107563"/>
                  <a:pt x="3318592" y="83966"/>
                  <a:pt x="3322910" y="58503"/>
                </a:cubicBezTo>
                <a:close/>
                <a:moveTo>
                  <a:pt x="6395523" y="55741"/>
                </a:moveTo>
                <a:lnTo>
                  <a:pt x="6395523" y="80772"/>
                </a:lnTo>
                <a:lnTo>
                  <a:pt x="6476600" y="80772"/>
                </a:lnTo>
                <a:lnTo>
                  <a:pt x="6476600" y="55741"/>
                </a:lnTo>
                <a:close/>
                <a:moveTo>
                  <a:pt x="4871352" y="55436"/>
                </a:moveTo>
                <a:lnTo>
                  <a:pt x="4871352" y="153315"/>
                </a:lnTo>
                <a:lnTo>
                  <a:pt x="4908246" y="153315"/>
                </a:lnTo>
                <a:cubicBezTo>
                  <a:pt x="4930162" y="153435"/>
                  <a:pt x="4946476" y="149459"/>
                  <a:pt x="4957185" y="141385"/>
                </a:cubicBezTo>
                <a:cubicBezTo>
                  <a:pt x="4967895" y="133311"/>
                  <a:pt x="4973232" y="120415"/>
                  <a:pt x="4973193" y="102698"/>
                </a:cubicBezTo>
                <a:cubicBezTo>
                  <a:pt x="4973200" y="84987"/>
                  <a:pt x="4967698" y="72613"/>
                  <a:pt x="4956690" y="65574"/>
                </a:cubicBezTo>
                <a:cubicBezTo>
                  <a:pt x="4945682" y="58536"/>
                  <a:pt x="4929127" y="55156"/>
                  <a:pt x="4907027" y="55436"/>
                </a:cubicBezTo>
                <a:close/>
                <a:moveTo>
                  <a:pt x="4642752" y="55436"/>
                </a:moveTo>
                <a:lnTo>
                  <a:pt x="4642752" y="153315"/>
                </a:lnTo>
                <a:lnTo>
                  <a:pt x="4679646" y="153315"/>
                </a:lnTo>
                <a:cubicBezTo>
                  <a:pt x="4701562" y="153435"/>
                  <a:pt x="4717876" y="149459"/>
                  <a:pt x="4728585" y="141385"/>
                </a:cubicBezTo>
                <a:cubicBezTo>
                  <a:pt x="4739296" y="133311"/>
                  <a:pt x="4744632" y="120415"/>
                  <a:pt x="4744593" y="102698"/>
                </a:cubicBezTo>
                <a:cubicBezTo>
                  <a:pt x="4744600" y="84987"/>
                  <a:pt x="4739098" y="72613"/>
                  <a:pt x="4728090" y="65574"/>
                </a:cubicBezTo>
                <a:cubicBezTo>
                  <a:pt x="4717082" y="58536"/>
                  <a:pt x="4700527" y="55156"/>
                  <a:pt x="4678427" y="55436"/>
                </a:cubicBezTo>
                <a:close/>
                <a:moveTo>
                  <a:pt x="4111886" y="51169"/>
                </a:moveTo>
                <a:cubicBezTo>
                  <a:pt x="4097218" y="51175"/>
                  <a:pt x="4085618" y="59470"/>
                  <a:pt x="4077086" y="76053"/>
                </a:cubicBezTo>
                <a:cubicBezTo>
                  <a:pt x="4068555" y="92637"/>
                  <a:pt x="4064197" y="117470"/>
                  <a:pt x="4064013" y="150553"/>
                </a:cubicBezTo>
                <a:cubicBezTo>
                  <a:pt x="4064197" y="184233"/>
                  <a:pt x="4068555" y="209473"/>
                  <a:pt x="4077086" y="226272"/>
                </a:cubicBezTo>
                <a:cubicBezTo>
                  <a:pt x="4085618" y="243071"/>
                  <a:pt x="4097218" y="251467"/>
                  <a:pt x="4111886" y="251460"/>
                </a:cubicBezTo>
                <a:cubicBezTo>
                  <a:pt x="4126407" y="251467"/>
                  <a:pt x="4137918" y="243071"/>
                  <a:pt x="4146418" y="226272"/>
                </a:cubicBezTo>
                <a:cubicBezTo>
                  <a:pt x="4154918" y="209473"/>
                  <a:pt x="4159262" y="184233"/>
                  <a:pt x="4159454" y="150553"/>
                </a:cubicBezTo>
                <a:cubicBezTo>
                  <a:pt x="4159262" y="117470"/>
                  <a:pt x="4154918" y="92637"/>
                  <a:pt x="4146418" y="76053"/>
                </a:cubicBezTo>
                <a:cubicBezTo>
                  <a:pt x="4137918" y="59470"/>
                  <a:pt x="4126407" y="51175"/>
                  <a:pt x="4111886" y="51169"/>
                </a:cubicBezTo>
                <a:close/>
                <a:moveTo>
                  <a:pt x="3902335" y="51169"/>
                </a:moveTo>
                <a:cubicBezTo>
                  <a:pt x="3887667" y="51175"/>
                  <a:pt x="3876068" y="59470"/>
                  <a:pt x="3867536" y="76053"/>
                </a:cubicBezTo>
                <a:cubicBezTo>
                  <a:pt x="3859005" y="92637"/>
                  <a:pt x="3854647" y="117470"/>
                  <a:pt x="3854463" y="150553"/>
                </a:cubicBezTo>
                <a:cubicBezTo>
                  <a:pt x="3854647" y="184233"/>
                  <a:pt x="3859005" y="209473"/>
                  <a:pt x="3867536" y="226272"/>
                </a:cubicBezTo>
                <a:cubicBezTo>
                  <a:pt x="3876068" y="243071"/>
                  <a:pt x="3887667" y="251467"/>
                  <a:pt x="3902335" y="251460"/>
                </a:cubicBezTo>
                <a:cubicBezTo>
                  <a:pt x="3916857" y="251467"/>
                  <a:pt x="3928368" y="243071"/>
                  <a:pt x="3936868" y="226272"/>
                </a:cubicBezTo>
                <a:cubicBezTo>
                  <a:pt x="3945368" y="209473"/>
                  <a:pt x="3949713" y="184233"/>
                  <a:pt x="3949904" y="150553"/>
                </a:cubicBezTo>
                <a:cubicBezTo>
                  <a:pt x="3949713" y="117470"/>
                  <a:pt x="3945368" y="92637"/>
                  <a:pt x="3936868" y="76053"/>
                </a:cubicBezTo>
                <a:cubicBezTo>
                  <a:pt x="3928368" y="59470"/>
                  <a:pt x="3916857" y="51175"/>
                  <a:pt x="3902335" y="51169"/>
                </a:cubicBezTo>
                <a:close/>
                <a:moveTo>
                  <a:pt x="3692785" y="51169"/>
                </a:moveTo>
                <a:cubicBezTo>
                  <a:pt x="3678117" y="51175"/>
                  <a:pt x="3666518" y="59470"/>
                  <a:pt x="3657986" y="76053"/>
                </a:cubicBezTo>
                <a:cubicBezTo>
                  <a:pt x="3649455" y="92637"/>
                  <a:pt x="3645097" y="117470"/>
                  <a:pt x="3644913" y="150553"/>
                </a:cubicBezTo>
                <a:cubicBezTo>
                  <a:pt x="3645097" y="184233"/>
                  <a:pt x="3649455" y="209473"/>
                  <a:pt x="3657986" y="226272"/>
                </a:cubicBezTo>
                <a:cubicBezTo>
                  <a:pt x="3666518" y="243071"/>
                  <a:pt x="3678117" y="251467"/>
                  <a:pt x="3692785" y="251460"/>
                </a:cubicBezTo>
                <a:cubicBezTo>
                  <a:pt x="3707307" y="251467"/>
                  <a:pt x="3718818" y="243071"/>
                  <a:pt x="3727318" y="226272"/>
                </a:cubicBezTo>
                <a:cubicBezTo>
                  <a:pt x="3735818" y="209473"/>
                  <a:pt x="3740163" y="184233"/>
                  <a:pt x="3740354" y="150553"/>
                </a:cubicBezTo>
                <a:cubicBezTo>
                  <a:pt x="3740163" y="117470"/>
                  <a:pt x="3735818" y="92637"/>
                  <a:pt x="3727318" y="76053"/>
                </a:cubicBezTo>
                <a:cubicBezTo>
                  <a:pt x="3718818" y="59470"/>
                  <a:pt x="3707307" y="51175"/>
                  <a:pt x="3692785" y="51169"/>
                </a:cubicBezTo>
                <a:close/>
                <a:moveTo>
                  <a:pt x="2128704" y="46901"/>
                </a:moveTo>
                <a:cubicBezTo>
                  <a:pt x="2123529" y="53474"/>
                  <a:pt x="2118030" y="60008"/>
                  <a:pt x="2112207" y="66504"/>
                </a:cubicBezTo>
                <a:cubicBezTo>
                  <a:pt x="2106384" y="73000"/>
                  <a:pt x="2100199" y="79382"/>
                  <a:pt x="2093652" y="85649"/>
                </a:cubicBezTo>
                <a:lnTo>
                  <a:pt x="2184788" y="85649"/>
                </a:lnTo>
                <a:cubicBezTo>
                  <a:pt x="2190045" y="80183"/>
                  <a:pt x="2195227" y="74030"/>
                  <a:pt x="2200332" y="67191"/>
                </a:cubicBezTo>
                <a:cubicBezTo>
                  <a:pt x="2205438" y="60351"/>
                  <a:pt x="2210010" y="53588"/>
                  <a:pt x="2214048" y="46901"/>
                </a:cubicBezTo>
                <a:close/>
                <a:moveTo>
                  <a:pt x="3329311" y="43568"/>
                </a:moveTo>
                <a:lnTo>
                  <a:pt x="3338456" y="46311"/>
                </a:lnTo>
                <a:cubicBezTo>
                  <a:pt x="3333839" y="78461"/>
                  <a:pt x="3327222" y="107658"/>
                  <a:pt x="3318605" y="133903"/>
                </a:cubicBezTo>
                <a:cubicBezTo>
                  <a:pt x="3309988" y="160147"/>
                  <a:pt x="3299638" y="183477"/>
                  <a:pt x="3287554" y="203893"/>
                </a:cubicBezTo>
                <a:cubicBezTo>
                  <a:pt x="3295606" y="218269"/>
                  <a:pt x="3304877" y="231121"/>
                  <a:pt x="3315367" y="242450"/>
                </a:cubicBezTo>
                <a:cubicBezTo>
                  <a:pt x="3325857" y="253778"/>
                  <a:pt x="3337719" y="263278"/>
                  <a:pt x="3350952" y="270949"/>
                </a:cubicBezTo>
                <a:cubicBezTo>
                  <a:pt x="3349060" y="272371"/>
                  <a:pt x="3347130" y="274098"/>
                  <a:pt x="3345161" y="276130"/>
                </a:cubicBezTo>
                <a:cubicBezTo>
                  <a:pt x="3343192" y="278162"/>
                  <a:pt x="3341567" y="280194"/>
                  <a:pt x="3340284" y="282226"/>
                </a:cubicBezTo>
                <a:cubicBezTo>
                  <a:pt x="3327673" y="274454"/>
                  <a:pt x="3316320" y="265157"/>
                  <a:pt x="3306223" y="254337"/>
                </a:cubicBezTo>
                <a:cubicBezTo>
                  <a:pt x="3296126" y="243517"/>
                  <a:pt x="3287058" y="231172"/>
                  <a:pt x="3279019" y="217304"/>
                </a:cubicBezTo>
                <a:cubicBezTo>
                  <a:pt x="3269545" y="231636"/>
                  <a:pt x="3259461" y="244425"/>
                  <a:pt x="3248768" y="255670"/>
                </a:cubicBezTo>
                <a:cubicBezTo>
                  <a:pt x="3238075" y="266916"/>
                  <a:pt x="3226924" y="276581"/>
                  <a:pt x="3215316" y="284665"/>
                </a:cubicBezTo>
                <a:cubicBezTo>
                  <a:pt x="3214053" y="282747"/>
                  <a:pt x="3212541" y="280715"/>
                  <a:pt x="3210782" y="278569"/>
                </a:cubicBezTo>
                <a:cubicBezTo>
                  <a:pt x="3209023" y="276422"/>
                  <a:pt x="3207284" y="274695"/>
                  <a:pt x="3205563" y="273387"/>
                </a:cubicBezTo>
                <a:cubicBezTo>
                  <a:pt x="3217494" y="265576"/>
                  <a:pt x="3228988" y="255747"/>
                  <a:pt x="3240043" y="243898"/>
                </a:cubicBezTo>
                <a:cubicBezTo>
                  <a:pt x="3251098" y="232048"/>
                  <a:pt x="3261449" y="218409"/>
                  <a:pt x="3271094" y="202978"/>
                </a:cubicBezTo>
                <a:cubicBezTo>
                  <a:pt x="3261246" y="183109"/>
                  <a:pt x="3252978" y="161049"/>
                  <a:pt x="3246292" y="136798"/>
                </a:cubicBezTo>
                <a:cubicBezTo>
                  <a:pt x="3239605" y="112548"/>
                  <a:pt x="3234157" y="86449"/>
                  <a:pt x="3229947" y="58503"/>
                </a:cubicBezTo>
                <a:lnTo>
                  <a:pt x="3211964" y="58503"/>
                </a:lnTo>
                <a:lnTo>
                  <a:pt x="3211964" y="44482"/>
                </a:lnTo>
                <a:lnTo>
                  <a:pt x="3326873" y="44482"/>
                </a:lnTo>
                <a:close/>
                <a:moveTo>
                  <a:pt x="2569750" y="42329"/>
                </a:moveTo>
                <a:lnTo>
                  <a:pt x="2569750" y="68885"/>
                </a:lnTo>
                <a:lnTo>
                  <a:pt x="2623090" y="68885"/>
                </a:lnTo>
                <a:lnTo>
                  <a:pt x="2623090" y="42329"/>
                </a:lnTo>
                <a:close/>
                <a:moveTo>
                  <a:pt x="2498122" y="42329"/>
                </a:moveTo>
                <a:lnTo>
                  <a:pt x="2498122" y="67359"/>
                </a:lnTo>
                <a:lnTo>
                  <a:pt x="2498122" y="68885"/>
                </a:lnTo>
                <a:lnTo>
                  <a:pt x="2555729" y="68885"/>
                </a:lnTo>
                <a:lnTo>
                  <a:pt x="2555729" y="42329"/>
                </a:lnTo>
                <a:close/>
                <a:moveTo>
                  <a:pt x="5049622" y="40234"/>
                </a:moveTo>
                <a:lnTo>
                  <a:pt x="5208080" y="40234"/>
                </a:lnTo>
                <a:lnTo>
                  <a:pt x="5208080" y="55741"/>
                </a:lnTo>
                <a:lnTo>
                  <a:pt x="5137976" y="55741"/>
                </a:lnTo>
                <a:lnTo>
                  <a:pt x="5137976" y="262395"/>
                </a:lnTo>
                <a:lnTo>
                  <a:pt x="5119420" y="262395"/>
                </a:lnTo>
                <a:lnTo>
                  <a:pt x="5119420" y="55741"/>
                </a:lnTo>
                <a:lnTo>
                  <a:pt x="5049622" y="55741"/>
                </a:lnTo>
                <a:close/>
                <a:moveTo>
                  <a:pt x="4853102" y="40234"/>
                </a:moveTo>
                <a:lnTo>
                  <a:pt x="4910686" y="40234"/>
                </a:lnTo>
                <a:cubicBezTo>
                  <a:pt x="4936075" y="39959"/>
                  <a:pt x="4955874" y="44614"/>
                  <a:pt x="4970084" y="54200"/>
                </a:cubicBezTo>
                <a:cubicBezTo>
                  <a:pt x="4984294" y="63785"/>
                  <a:pt x="4991514" y="79951"/>
                  <a:pt x="4991748" y="102698"/>
                </a:cubicBezTo>
                <a:cubicBezTo>
                  <a:pt x="4991508" y="124917"/>
                  <a:pt x="4984376" y="141452"/>
                  <a:pt x="4970350" y="152302"/>
                </a:cubicBezTo>
                <a:cubicBezTo>
                  <a:pt x="4956325" y="163152"/>
                  <a:pt x="4936844" y="168557"/>
                  <a:pt x="4911906" y="168517"/>
                </a:cubicBezTo>
                <a:lnTo>
                  <a:pt x="4871352" y="168517"/>
                </a:lnTo>
                <a:lnTo>
                  <a:pt x="4871352" y="262395"/>
                </a:lnTo>
                <a:lnTo>
                  <a:pt x="4853102" y="262395"/>
                </a:lnTo>
                <a:close/>
                <a:moveTo>
                  <a:pt x="4624502" y="40234"/>
                </a:moveTo>
                <a:lnTo>
                  <a:pt x="4682086" y="40234"/>
                </a:lnTo>
                <a:cubicBezTo>
                  <a:pt x="4707474" y="39959"/>
                  <a:pt x="4727274" y="44614"/>
                  <a:pt x="4741484" y="54200"/>
                </a:cubicBezTo>
                <a:cubicBezTo>
                  <a:pt x="4755693" y="63785"/>
                  <a:pt x="4762914" y="79951"/>
                  <a:pt x="4763148" y="102698"/>
                </a:cubicBezTo>
                <a:cubicBezTo>
                  <a:pt x="4762908" y="124917"/>
                  <a:pt x="4755776" y="141452"/>
                  <a:pt x="4741750" y="152302"/>
                </a:cubicBezTo>
                <a:cubicBezTo>
                  <a:pt x="4727725" y="163152"/>
                  <a:pt x="4708244" y="168557"/>
                  <a:pt x="4683306" y="168517"/>
                </a:cubicBezTo>
                <a:lnTo>
                  <a:pt x="4642752" y="168517"/>
                </a:lnTo>
                <a:lnTo>
                  <a:pt x="4642752" y="262395"/>
                </a:lnTo>
                <a:lnTo>
                  <a:pt x="4624502" y="262395"/>
                </a:lnTo>
                <a:close/>
                <a:moveTo>
                  <a:pt x="3435706" y="40234"/>
                </a:moveTo>
                <a:lnTo>
                  <a:pt x="3537189" y="40234"/>
                </a:lnTo>
                <a:lnTo>
                  <a:pt x="3537189" y="55741"/>
                </a:lnTo>
                <a:lnTo>
                  <a:pt x="3451555" y="55741"/>
                </a:lnTo>
                <a:lnTo>
                  <a:pt x="3445154" y="130428"/>
                </a:lnTo>
                <a:cubicBezTo>
                  <a:pt x="3450419" y="127191"/>
                  <a:pt x="3456044" y="124619"/>
                  <a:pt x="3462033" y="122713"/>
                </a:cubicBezTo>
                <a:cubicBezTo>
                  <a:pt x="3468021" y="120807"/>
                  <a:pt x="3474790" y="119831"/>
                  <a:pt x="3482340" y="119787"/>
                </a:cubicBezTo>
                <a:cubicBezTo>
                  <a:pt x="3501084" y="119671"/>
                  <a:pt x="3516622" y="125381"/>
                  <a:pt x="3528956" y="136916"/>
                </a:cubicBezTo>
                <a:cubicBezTo>
                  <a:pt x="3541289" y="148452"/>
                  <a:pt x="3547683" y="166510"/>
                  <a:pt x="3548139" y="191091"/>
                </a:cubicBezTo>
                <a:cubicBezTo>
                  <a:pt x="3547936" y="207186"/>
                  <a:pt x="3544552" y="220827"/>
                  <a:pt x="3537989" y="232015"/>
                </a:cubicBezTo>
                <a:cubicBezTo>
                  <a:pt x="3531424" y="243203"/>
                  <a:pt x="3522896" y="251714"/>
                  <a:pt x="3512404" y="257549"/>
                </a:cubicBezTo>
                <a:cubicBezTo>
                  <a:pt x="3501911" y="263384"/>
                  <a:pt x="3490671" y="266320"/>
                  <a:pt x="3478682" y="266357"/>
                </a:cubicBezTo>
                <a:cubicBezTo>
                  <a:pt x="3461652" y="266029"/>
                  <a:pt x="3447707" y="262962"/>
                  <a:pt x="3436849" y="257156"/>
                </a:cubicBezTo>
                <a:cubicBezTo>
                  <a:pt x="3425990" y="251349"/>
                  <a:pt x="3417075" y="244776"/>
                  <a:pt x="3410102" y="237435"/>
                </a:cubicBezTo>
                <a:lnTo>
                  <a:pt x="3419856" y="224934"/>
                </a:lnTo>
                <a:cubicBezTo>
                  <a:pt x="3426073" y="231896"/>
                  <a:pt x="3433756" y="237943"/>
                  <a:pt x="3442907" y="243076"/>
                </a:cubicBezTo>
                <a:cubicBezTo>
                  <a:pt x="3452057" y="248208"/>
                  <a:pt x="3463779" y="250902"/>
                  <a:pt x="3478073" y="251156"/>
                </a:cubicBezTo>
                <a:cubicBezTo>
                  <a:pt x="3492500" y="250927"/>
                  <a:pt x="3504641" y="245515"/>
                  <a:pt x="3514496" y="234920"/>
                </a:cubicBezTo>
                <a:cubicBezTo>
                  <a:pt x="3524352" y="224325"/>
                  <a:pt x="3529482" y="209918"/>
                  <a:pt x="3529889" y="191701"/>
                </a:cubicBezTo>
                <a:cubicBezTo>
                  <a:pt x="3529711" y="173851"/>
                  <a:pt x="3525114" y="159927"/>
                  <a:pt x="3516097" y="149929"/>
                </a:cubicBezTo>
                <a:cubicBezTo>
                  <a:pt x="3507080" y="139931"/>
                  <a:pt x="3494710" y="134849"/>
                  <a:pt x="3478987" y="134684"/>
                </a:cubicBezTo>
                <a:cubicBezTo>
                  <a:pt x="3471062" y="134735"/>
                  <a:pt x="3464052" y="136005"/>
                  <a:pt x="3457956" y="138495"/>
                </a:cubicBezTo>
                <a:cubicBezTo>
                  <a:pt x="3451860" y="140986"/>
                  <a:pt x="3445764" y="144391"/>
                  <a:pt x="3439668" y="148710"/>
                </a:cubicBezTo>
                <a:lnTo>
                  <a:pt x="3428086" y="141697"/>
                </a:lnTo>
                <a:close/>
                <a:moveTo>
                  <a:pt x="3111075" y="37777"/>
                </a:moveTo>
                <a:lnTo>
                  <a:pt x="3111075" y="87154"/>
                </a:lnTo>
                <a:lnTo>
                  <a:pt x="3172644" y="87154"/>
                </a:lnTo>
                <a:lnTo>
                  <a:pt x="3172644" y="37777"/>
                </a:lnTo>
                <a:close/>
                <a:moveTo>
                  <a:pt x="14593" y="36843"/>
                </a:moveTo>
                <a:lnTo>
                  <a:pt x="14593" y="253899"/>
                </a:lnTo>
                <a:lnTo>
                  <a:pt x="235306" y="253899"/>
                </a:lnTo>
                <a:lnTo>
                  <a:pt x="235306" y="36843"/>
                </a:lnTo>
                <a:close/>
                <a:moveTo>
                  <a:pt x="4111886" y="36272"/>
                </a:moveTo>
                <a:cubicBezTo>
                  <a:pt x="4132212" y="36213"/>
                  <a:pt x="4148111" y="45619"/>
                  <a:pt x="4159583" y="64489"/>
                </a:cubicBezTo>
                <a:cubicBezTo>
                  <a:pt x="4171056" y="83360"/>
                  <a:pt x="4176892" y="112048"/>
                  <a:pt x="4177094" y="150553"/>
                </a:cubicBezTo>
                <a:cubicBezTo>
                  <a:pt x="4176892" y="189522"/>
                  <a:pt x="4171056" y="218578"/>
                  <a:pt x="4159583" y="237721"/>
                </a:cubicBezTo>
                <a:cubicBezTo>
                  <a:pt x="4148111" y="256865"/>
                  <a:pt x="4132212" y="266410"/>
                  <a:pt x="4111886" y="266357"/>
                </a:cubicBezTo>
                <a:cubicBezTo>
                  <a:pt x="4091413" y="266410"/>
                  <a:pt x="4075425" y="256865"/>
                  <a:pt x="4063921" y="237721"/>
                </a:cubicBezTo>
                <a:cubicBezTo>
                  <a:pt x="4052417" y="218578"/>
                  <a:pt x="4046568" y="189522"/>
                  <a:pt x="4046372" y="150553"/>
                </a:cubicBezTo>
                <a:cubicBezTo>
                  <a:pt x="4046568" y="112048"/>
                  <a:pt x="4052417" y="83360"/>
                  <a:pt x="4063921" y="64489"/>
                </a:cubicBezTo>
                <a:cubicBezTo>
                  <a:pt x="4075425" y="45619"/>
                  <a:pt x="4091413" y="36213"/>
                  <a:pt x="4111886" y="36272"/>
                </a:cubicBezTo>
                <a:close/>
                <a:moveTo>
                  <a:pt x="3902335" y="36272"/>
                </a:moveTo>
                <a:cubicBezTo>
                  <a:pt x="3922662" y="36213"/>
                  <a:pt x="3938561" y="45619"/>
                  <a:pt x="3950033" y="64489"/>
                </a:cubicBezTo>
                <a:cubicBezTo>
                  <a:pt x="3961505" y="83360"/>
                  <a:pt x="3967342" y="112048"/>
                  <a:pt x="3967544" y="150553"/>
                </a:cubicBezTo>
                <a:cubicBezTo>
                  <a:pt x="3967342" y="189522"/>
                  <a:pt x="3961505" y="218578"/>
                  <a:pt x="3950033" y="237721"/>
                </a:cubicBezTo>
                <a:cubicBezTo>
                  <a:pt x="3938561" y="256865"/>
                  <a:pt x="3922662" y="266410"/>
                  <a:pt x="3902335" y="266357"/>
                </a:cubicBezTo>
                <a:cubicBezTo>
                  <a:pt x="3881863" y="266410"/>
                  <a:pt x="3865875" y="256865"/>
                  <a:pt x="3854371" y="237721"/>
                </a:cubicBezTo>
                <a:cubicBezTo>
                  <a:pt x="3842867" y="218578"/>
                  <a:pt x="3837018" y="189522"/>
                  <a:pt x="3836822" y="150553"/>
                </a:cubicBezTo>
                <a:cubicBezTo>
                  <a:pt x="3837018" y="112048"/>
                  <a:pt x="3842867" y="83360"/>
                  <a:pt x="3854371" y="64489"/>
                </a:cubicBezTo>
                <a:cubicBezTo>
                  <a:pt x="3865875" y="45619"/>
                  <a:pt x="3881863" y="36213"/>
                  <a:pt x="3902335" y="36272"/>
                </a:cubicBezTo>
                <a:close/>
                <a:moveTo>
                  <a:pt x="3692785" y="36272"/>
                </a:moveTo>
                <a:cubicBezTo>
                  <a:pt x="3713112" y="36213"/>
                  <a:pt x="3729011" y="45619"/>
                  <a:pt x="3740483" y="64489"/>
                </a:cubicBezTo>
                <a:cubicBezTo>
                  <a:pt x="3751955" y="83360"/>
                  <a:pt x="3757792" y="112048"/>
                  <a:pt x="3757994" y="150553"/>
                </a:cubicBezTo>
                <a:cubicBezTo>
                  <a:pt x="3757792" y="189522"/>
                  <a:pt x="3751955" y="218578"/>
                  <a:pt x="3740483" y="237721"/>
                </a:cubicBezTo>
                <a:cubicBezTo>
                  <a:pt x="3729011" y="256865"/>
                  <a:pt x="3713112" y="266410"/>
                  <a:pt x="3692785" y="266357"/>
                </a:cubicBezTo>
                <a:cubicBezTo>
                  <a:pt x="3672313" y="266410"/>
                  <a:pt x="3656325" y="256865"/>
                  <a:pt x="3644821" y="237721"/>
                </a:cubicBezTo>
                <a:cubicBezTo>
                  <a:pt x="3633317" y="218578"/>
                  <a:pt x="3627468" y="189522"/>
                  <a:pt x="3627272" y="150553"/>
                </a:cubicBezTo>
                <a:cubicBezTo>
                  <a:pt x="3627468" y="112048"/>
                  <a:pt x="3633317" y="83360"/>
                  <a:pt x="3644821" y="64489"/>
                </a:cubicBezTo>
                <a:cubicBezTo>
                  <a:pt x="3656325" y="45619"/>
                  <a:pt x="3672313" y="36213"/>
                  <a:pt x="3692785" y="36272"/>
                </a:cubicBezTo>
                <a:close/>
                <a:moveTo>
                  <a:pt x="4263828" y="26499"/>
                </a:moveTo>
                <a:lnTo>
                  <a:pt x="4522908" y="26499"/>
                </a:lnTo>
                <a:lnTo>
                  <a:pt x="4522908" y="40520"/>
                </a:lnTo>
                <a:lnTo>
                  <a:pt x="4400684" y="40520"/>
                </a:lnTo>
                <a:cubicBezTo>
                  <a:pt x="4397604" y="47632"/>
                  <a:pt x="4394390" y="54820"/>
                  <a:pt x="4391044" y="62084"/>
                </a:cubicBezTo>
                <a:cubicBezTo>
                  <a:pt x="4387698" y="69349"/>
                  <a:pt x="4384408" y="76080"/>
                  <a:pt x="4381176" y="82277"/>
                </a:cubicBezTo>
                <a:lnTo>
                  <a:pt x="4489990" y="82277"/>
                </a:lnTo>
                <a:lnTo>
                  <a:pt x="4489990" y="224314"/>
                </a:lnTo>
                <a:lnTo>
                  <a:pt x="4474750" y="224314"/>
                </a:lnTo>
                <a:lnTo>
                  <a:pt x="4474750" y="96298"/>
                </a:lnTo>
                <a:lnTo>
                  <a:pt x="4311072" y="96298"/>
                </a:lnTo>
                <a:lnTo>
                  <a:pt x="4311072" y="224314"/>
                </a:lnTo>
                <a:lnTo>
                  <a:pt x="4296442" y="224314"/>
                </a:lnTo>
                <a:lnTo>
                  <a:pt x="4296442" y="82277"/>
                </a:lnTo>
                <a:lnTo>
                  <a:pt x="4365632" y="82277"/>
                </a:lnTo>
                <a:cubicBezTo>
                  <a:pt x="4368895" y="76156"/>
                  <a:pt x="4372121" y="69349"/>
                  <a:pt x="4375309" y="61856"/>
                </a:cubicBezTo>
                <a:cubicBezTo>
                  <a:pt x="4378496" y="54363"/>
                  <a:pt x="4381265" y="47251"/>
                  <a:pt x="4383614" y="40520"/>
                </a:cubicBezTo>
                <a:lnTo>
                  <a:pt x="4263828" y="40520"/>
                </a:lnTo>
                <a:close/>
                <a:moveTo>
                  <a:pt x="3074194" y="24061"/>
                </a:moveTo>
                <a:lnTo>
                  <a:pt x="3211354" y="24061"/>
                </a:lnTo>
                <a:lnTo>
                  <a:pt x="3211354" y="37777"/>
                </a:lnTo>
                <a:lnTo>
                  <a:pt x="3186970" y="37777"/>
                </a:lnTo>
                <a:lnTo>
                  <a:pt x="3186970" y="206941"/>
                </a:lnTo>
                <a:lnTo>
                  <a:pt x="3213792" y="202064"/>
                </a:lnTo>
                <a:lnTo>
                  <a:pt x="3214707" y="215170"/>
                </a:lnTo>
                <a:lnTo>
                  <a:pt x="3186970" y="220352"/>
                </a:lnTo>
                <a:lnTo>
                  <a:pt x="3186970" y="284360"/>
                </a:lnTo>
                <a:lnTo>
                  <a:pt x="3172644" y="284360"/>
                </a:lnTo>
                <a:lnTo>
                  <a:pt x="3172644" y="223095"/>
                </a:lnTo>
                <a:cubicBezTo>
                  <a:pt x="3154686" y="226448"/>
                  <a:pt x="3137414" y="229572"/>
                  <a:pt x="3120828" y="232468"/>
                </a:cubicBezTo>
                <a:cubicBezTo>
                  <a:pt x="3104242" y="235363"/>
                  <a:pt x="3089104" y="238030"/>
                  <a:pt x="3075413" y="240469"/>
                </a:cubicBezTo>
                <a:lnTo>
                  <a:pt x="3072060" y="226143"/>
                </a:lnTo>
                <a:lnTo>
                  <a:pt x="3096749" y="222181"/>
                </a:lnTo>
                <a:lnTo>
                  <a:pt x="3096749" y="37777"/>
                </a:lnTo>
                <a:lnTo>
                  <a:pt x="3074194" y="37777"/>
                </a:lnTo>
                <a:close/>
                <a:moveTo>
                  <a:pt x="5314169" y="22841"/>
                </a:moveTo>
                <a:lnTo>
                  <a:pt x="5519604" y="22841"/>
                </a:lnTo>
                <a:lnTo>
                  <a:pt x="5519604" y="129217"/>
                </a:lnTo>
                <a:lnTo>
                  <a:pt x="5314169" y="129217"/>
                </a:lnTo>
                <a:lnTo>
                  <a:pt x="5314169" y="115501"/>
                </a:lnTo>
                <a:lnTo>
                  <a:pt x="5505583" y="115501"/>
                </a:lnTo>
                <a:lnTo>
                  <a:pt x="5505583" y="81973"/>
                </a:lnTo>
                <a:lnTo>
                  <a:pt x="5327580" y="81973"/>
                </a:lnTo>
                <a:lnTo>
                  <a:pt x="5327580" y="69781"/>
                </a:lnTo>
                <a:lnTo>
                  <a:pt x="5505583" y="69781"/>
                </a:lnTo>
                <a:lnTo>
                  <a:pt x="5505583" y="36557"/>
                </a:lnTo>
                <a:lnTo>
                  <a:pt x="5314169" y="36557"/>
                </a:lnTo>
                <a:close/>
                <a:moveTo>
                  <a:pt x="0" y="22251"/>
                </a:moveTo>
                <a:lnTo>
                  <a:pt x="250203" y="22251"/>
                </a:lnTo>
                <a:lnTo>
                  <a:pt x="250203" y="284341"/>
                </a:lnTo>
                <a:lnTo>
                  <a:pt x="235306" y="284341"/>
                </a:lnTo>
                <a:lnTo>
                  <a:pt x="235306" y="267881"/>
                </a:lnTo>
                <a:lnTo>
                  <a:pt x="14593" y="267881"/>
                </a:lnTo>
                <a:lnTo>
                  <a:pt x="14593" y="284341"/>
                </a:lnTo>
                <a:lnTo>
                  <a:pt x="0" y="284341"/>
                </a:lnTo>
                <a:close/>
                <a:moveTo>
                  <a:pt x="1032948" y="9430"/>
                </a:moveTo>
                <a:lnTo>
                  <a:pt x="1267644" y="9430"/>
                </a:lnTo>
                <a:lnTo>
                  <a:pt x="1267644" y="132265"/>
                </a:lnTo>
                <a:lnTo>
                  <a:pt x="1032948" y="132265"/>
                </a:lnTo>
                <a:lnTo>
                  <a:pt x="1032948" y="93250"/>
                </a:lnTo>
                <a:lnTo>
                  <a:pt x="1225277" y="93250"/>
                </a:lnTo>
                <a:lnTo>
                  <a:pt x="1225277" y="86240"/>
                </a:lnTo>
                <a:lnTo>
                  <a:pt x="1046360" y="86240"/>
                </a:lnTo>
                <a:lnTo>
                  <a:pt x="1046360" y="56369"/>
                </a:lnTo>
                <a:lnTo>
                  <a:pt x="1225277" y="56369"/>
                </a:lnTo>
                <a:lnTo>
                  <a:pt x="1225277" y="48445"/>
                </a:lnTo>
                <a:lnTo>
                  <a:pt x="1032948" y="48445"/>
                </a:lnTo>
                <a:close/>
                <a:moveTo>
                  <a:pt x="2812066" y="8821"/>
                </a:moveTo>
                <a:lnTo>
                  <a:pt x="2826696" y="8821"/>
                </a:lnTo>
                <a:lnTo>
                  <a:pt x="2826696" y="34729"/>
                </a:lnTo>
                <a:lnTo>
                  <a:pt x="2911735" y="34729"/>
                </a:lnTo>
                <a:lnTo>
                  <a:pt x="2911735" y="8821"/>
                </a:lnTo>
                <a:lnTo>
                  <a:pt x="2926061" y="8821"/>
                </a:lnTo>
                <a:lnTo>
                  <a:pt x="2926061" y="34729"/>
                </a:lnTo>
                <a:lnTo>
                  <a:pt x="3001651" y="34729"/>
                </a:lnTo>
                <a:lnTo>
                  <a:pt x="3001651" y="48445"/>
                </a:lnTo>
                <a:lnTo>
                  <a:pt x="2926061" y="48445"/>
                </a:lnTo>
                <a:lnTo>
                  <a:pt x="2926061" y="75267"/>
                </a:lnTo>
                <a:lnTo>
                  <a:pt x="2911735" y="75267"/>
                </a:lnTo>
                <a:lnTo>
                  <a:pt x="2911735" y="48445"/>
                </a:lnTo>
                <a:lnTo>
                  <a:pt x="2826696" y="48445"/>
                </a:lnTo>
                <a:lnTo>
                  <a:pt x="2826696" y="76181"/>
                </a:lnTo>
                <a:lnTo>
                  <a:pt x="2812066" y="76181"/>
                </a:lnTo>
                <a:lnTo>
                  <a:pt x="2812066" y="48445"/>
                </a:lnTo>
                <a:lnTo>
                  <a:pt x="2736476" y="48445"/>
                </a:lnTo>
                <a:lnTo>
                  <a:pt x="2736476" y="34729"/>
                </a:lnTo>
                <a:lnTo>
                  <a:pt x="2812066" y="34729"/>
                </a:lnTo>
                <a:close/>
                <a:moveTo>
                  <a:pt x="5795830" y="8535"/>
                </a:moveTo>
                <a:lnTo>
                  <a:pt x="5810154" y="8535"/>
                </a:lnTo>
                <a:cubicBezTo>
                  <a:pt x="5810510" y="19863"/>
                  <a:pt x="5811323" y="30734"/>
                  <a:pt x="5812594" y="41148"/>
                </a:cubicBezTo>
                <a:lnTo>
                  <a:pt x="5908605" y="41148"/>
                </a:lnTo>
                <a:lnTo>
                  <a:pt x="5908605" y="53912"/>
                </a:lnTo>
                <a:lnTo>
                  <a:pt x="5814117" y="53912"/>
                </a:lnTo>
                <a:cubicBezTo>
                  <a:pt x="5816588" y="70124"/>
                  <a:pt x="5819800" y="85115"/>
                  <a:pt x="5823756" y="98886"/>
                </a:cubicBezTo>
                <a:cubicBezTo>
                  <a:pt x="5827713" y="112658"/>
                  <a:pt x="5832222" y="124899"/>
                  <a:pt x="5837282" y="135611"/>
                </a:cubicBezTo>
                <a:cubicBezTo>
                  <a:pt x="5844762" y="126311"/>
                  <a:pt x="5851519" y="116419"/>
                  <a:pt x="5857551" y="105935"/>
                </a:cubicBezTo>
                <a:cubicBezTo>
                  <a:pt x="5863584" y="95452"/>
                  <a:pt x="5868816" y="84420"/>
                  <a:pt x="5873248" y="72840"/>
                </a:cubicBezTo>
                <a:lnTo>
                  <a:pt x="5886660" y="76198"/>
                </a:lnTo>
                <a:cubicBezTo>
                  <a:pt x="5881313" y="90066"/>
                  <a:pt x="5875090" y="103078"/>
                  <a:pt x="5867990" y="115234"/>
                </a:cubicBezTo>
                <a:cubicBezTo>
                  <a:pt x="5860891" y="127389"/>
                  <a:pt x="5852992" y="138657"/>
                  <a:pt x="5844292" y="149036"/>
                </a:cubicBezTo>
                <a:cubicBezTo>
                  <a:pt x="5850757" y="160367"/>
                  <a:pt x="5857488" y="169075"/>
                  <a:pt x="5864486" y="175160"/>
                </a:cubicBezTo>
                <a:cubicBezTo>
                  <a:pt x="5871483" y="181246"/>
                  <a:pt x="5878367" y="184321"/>
                  <a:pt x="5885136" y="184385"/>
                </a:cubicBezTo>
                <a:cubicBezTo>
                  <a:pt x="5888755" y="184371"/>
                  <a:pt x="5891498" y="181270"/>
                  <a:pt x="5893366" y="175082"/>
                </a:cubicBezTo>
                <a:cubicBezTo>
                  <a:pt x="5895232" y="168894"/>
                  <a:pt x="5896451" y="158788"/>
                  <a:pt x="5897022" y="144764"/>
                </a:cubicBezTo>
                <a:cubicBezTo>
                  <a:pt x="5898769" y="146309"/>
                  <a:pt x="5900763" y="147644"/>
                  <a:pt x="5903005" y="148769"/>
                </a:cubicBezTo>
                <a:cubicBezTo>
                  <a:pt x="5905246" y="149894"/>
                  <a:pt x="5907316" y="150695"/>
                  <a:pt x="5909215" y="151171"/>
                </a:cubicBezTo>
                <a:cubicBezTo>
                  <a:pt x="5908148" y="168725"/>
                  <a:pt x="5905786" y="181003"/>
                  <a:pt x="5902128" y="188006"/>
                </a:cubicBezTo>
                <a:cubicBezTo>
                  <a:pt x="5898471" y="195009"/>
                  <a:pt x="5892603" y="198374"/>
                  <a:pt x="5884526" y="198101"/>
                </a:cubicBezTo>
                <a:cubicBezTo>
                  <a:pt x="5875471" y="197999"/>
                  <a:pt x="5866682" y="194622"/>
                  <a:pt x="5858161" y="187969"/>
                </a:cubicBezTo>
                <a:cubicBezTo>
                  <a:pt x="5849640" y="181316"/>
                  <a:pt x="5841765" y="171999"/>
                  <a:pt x="5834538" y="160019"/>
                </a:cubicBezTo>
                <a:cubicBezTo>
                  <a:pt x="5827966" y="166848"/>
                  <a:pt x="5821070" y="173191"/>
                  <a:pt x="5813850" y="179047"/>
                </a:cubicBezTo>
                <a:cubicBezTo>
                  <a:pt x="5806630" y="184903"/>
                  <a:pt x="5799202" y="190340"/>
                  <a:pt x="5791562" y="195358"/>
                </a:cubicBezTo>
                <a:cubicBezTo>
                  <a:pt x="5790381" y="193891"/>
                  <a:pt x="5788705" y="192177"/>
                  <a:pt x="5786533" y="190215"/>
                </a:cubicBezTo>
                <a:cubicBezTo>
                  <a:pt x="5784361" y="188252"/>
                  <a:pt x="5782380" y="186614"/>
                  <a:pt x="5780589" y="185300"/>
                </a:cubicBezTo>
                <a:cubicBezTo>
                  <a:pt x="5789142" y="180125"/>
                  <a:pt x="5797334" y="174384"/>
                  <a:pt x="5805164" y="168079"/>
                </a:cubicBezTo>
                <a:cubicBezTo>
                  <a:pt x="5812994" y="161773"/>
                  <a:pt x="5820346" y="154815"/>
                  <a:pt x="5827224" y="147205"/>
                </a:cubicBezTo>
                <a:cubicBezTo>
                  <a:pt x="5821083" y="134793"/>
                  <a:pt x="5815686" y="120727"/>
                  <a:pt x="5811032" y="105008"/>
                </a:cubicBezTo>
                <a:cubicBezTo>
                  <a:pt x="5806376" y="89289"/>
                  <a:pt x="5802732" y="72257"/>
                  <a:pt x="5800096" y="53912"/>
                </a:cubicBezTo>
                <a:lnTo>
                  <a:pt x="5676652" y="53912"/>
                </a:lnTo>
                <a:lnTo>
                  <a:pt x="5676652" y="86232"/>
                </a:lnTo>
                <a:cubicBezTo>
                  <a:pt x="5676739" y="97579"/>
                  <a:pt x="5676024" y="110005"/>
                  <a:pt x="5674508" y="123509"/>
                </a:cubicBezTo>
                <a:cubicBezTo>
                  <a:pt x="5672991" y="137014"/>
                  <a:pt x="5670154" y="150569"/>
                  <a:pt x="5665996" y="164175"/>
                </a:cubicBezTo>
                <a:cubicBezTo>
                  <a:pt x="5661838" y="177782"/>
                  <a:pt x="5655840" y="190412"/>
                  <a:pt x="5648001" y="202065"/>
                </a:cubicBezTo>
                <a:cubicBezTo>
                  <a:pt x="5646661" y="200433"/>
                  <a:pt x="5644922" y="198667"/>
                  <a:pt x="5642782" y="196768"/>
                </a:cubicBezTo>
                <a:cubicBezTo>
                  <a:pt x="5640642" y="194869"/>
                  <a:pt x="5638826" y="193485"/>
                  <a:pt x="5637333" y="192615"/>
                </a:cubicBezTo>
                <a:cubicBezTo>
                  <a:pt x="5644554" y="181802"/>
                  <a:pt x="5649992" y="170151"/>
                  <a:pt x="5653646" y="157661"/>
                </a:cubicBezTo>
                <a:cubicBezTo>
                  <a:pt x="5657300" y="145172"/>
                  <a:pt x="5659734" y="132748"/>
                  <a:pt x="5660950" y="120391"/>
                </a:cubicBezTo>
                <a:cubicBezTo>
                  <a:pt x="5662165" y="108033"/>
                  <a:pt x="5662726" y="96647"/>
                  <a:pt x="5662632" y="86232"/>
                </a:cubicBezTo>
                <a:lnTo>
                  <a:pt x="5662632" y="41148"/>
                </a:lnTo>
                <a:lnTo>
                  <a:pt x="5798268" y="41148"/>
                </a:lnTo>
                <a:cubicBezTo>
                  <a:pt x="5797652" y="35941"/>
                  <a:pt x="5797131" y="30582"/>
                  <a:pt x="5796706" y="25070"/>
                </a:cubicBezTo>
                <a:cubicBezTo>
                  <a:pt x="5796280" y="19558"/>
                  <a:pt x="5795988" y="14047"/>
                  <a:pt x="5795830" y="8535"/>
                </a:cubicBezTo>
                <a:close/>
                <a:moveTo>
                  <a:pt x="2484406" y="8535"/>
                </a:moveTo>
                <a:lnTo>
                  <a:pt x="2498122" y="8535"/>
                </a:lnTo>
                <a:lnTo>
                  <a:pt x="2498122" y="30176"/>
                </a:lnTo>
                <a:lnTo>
                  <a:pt x="2555729" y="30176"/>
                </a:lnTo>
                <a:lnTo>
                  <a:pt x="2555729" y="8535"/>
                </a:lnTo>
                <a:lnTo>
                  <a:pt x="2569750" y="8535"/>
                </a:lnTo>
                <a:lnTo>
                  <a:pt x="2569750" y="30176"/>
                </a:lnTo>
                <a:lnTo>
                  <a:pt x="2636806" y="30176"/>
                </a:lnTo>
                <a:lnTo>
                  <a:pt x="2636806" y="80734"/>
                </a:lnTo>
                <a:lnTo>
                  <a:pt x="2569750" y="80734"/>
                </a:lnTo>
                <a:lnTo>
                  <a:pt x="2569750" y="109119"/>
                </a:lnTo>
                <a:lnTo>
                  <a:pt x="2654484" y="109119"/>
                </a:lnTo>
                <a:cubicBezTo>
                  <a:pt x="2654472" y="109239"/>
                  <a:pt x="2654421" y="109986"/>
                  <a:pt x="2654332" y="111359"/>
                </a:cubicBezTo>
                <a:cubicBezTo>
                  <a:pt x="2654243" y="112733"/>
                  <a:pt x="2654192" y="114012"/>
                  <a:pt x="2654180" y="115195"/>
                </a:cubicBezTo>
                <a:cubicBezTo>
                  <a:pt x="2652865" y="124826"/>
                  <a:pt x="2651532" y="132153"/>
                  <a:pt x="2650179" y="137177"/>
                </a:cubicBezTo>
                <a:cubicBezTo>
                  <a:pt x="2648826" y="142201"/>
                  <a:pt x="2647112" y="145644"/>
                  <a:pt x="2645035" y="147505"/>
                </a:cubicBezTo>
                <a:cubicBezTo>
                  <a:pt x="2643258" y="149016"/>
                  <a:pt x="2641327" y="150108"/>
                  <a:pt x="2639244" y="150781"/>
                </a:cubicBezTo>
                <a:cubicBezTo>
                  <a:pt x="2637162" y="151454"/>
                  <a:pt x="2634622" y="151784"/>
                  <a:pt x="2631624" y="151772"/>
                </a:cubicBezTo>
                <a:cubicBezTo>
                  <a:pt x="2629218" y="152064"/>
                  <a:pt x="2625725" y="152165"/>
                  <a:pt x="2621147" y="152077"/>
                </a:cubicBezTo>
                <a:cubicBezTo>
                  <a:pt x="2616568" y="151988"/>
                  <a:pt x="2611628" y="151784"/>
                  <a:pt x="2606326" y="151467"/>
                </a:cubicBezTo>
                <a:cubicBezTo>
                  <a:pt x="2606161" y="149740"/>
                  <a:pt x="2605805" y="147860"/>
                  <a:pt x="2605259" y="145828"/>
                </a:cubicBezTo>
                <a:cubicBezTo>
                  <a:pt x="2604713" y="143796"/>
                  <a:pt x="2604052" y="141916"/>
                  <a:pt x="2603278" y="140188"/>
                </a:cubicBezTo>
                <a:cubicBezTo>
                  <a:pt x="2608580" y="140773"/>
                  <a:pt x="2613368" y="141129"/>
                  <a:pt x="2617642" y="141256"/>
                </a:cubicBezTo>
                <a:cubicBezTo>
                  <a:pt x="2621915" y="141383"/>
                  <a:pt x="2624950" y="141434"/>
                  <a:pt x="2626748" y="141409"/>
                </a:cubicBezTo>
                <a:cubicBezTo>
                  <a:pt x="2628557" y="141428"/>
                  <a:pt x="2630043" y="141313"/>
                  <a:pt x="2631205" y="141065"/>
                </a:cubicBezTo>
                <a:cubicBezTo>
                  <a:pt x="2632367" y="140817"/>
                  <a:pt x="2633320" y="140322"/>
                  <a:pt x="2634063" y="139578"/>
                </a:cubicBezTo>
                <a:cubicBezTo>
                  <a:pt x="2635110" y="138574"/>
                  <a:pt x="2636063" y="136616"/>
                  <a:pt x="2636920" y="133705"/>
                </a:cubicBezTo>
                <a:cubicBezTo>
                  <a:pt x="2637777" y="130794"/>
                  <a:pt x="2638654" y="126548"/>
                  <a:pt x="2639549" y="120968"/>
                </a:cubicBezTo>
                <a:lnTo>
                  <a:pt x="2569750" y="120968"/>
                </a:lnTo>
                <a:lnTo>
                  <a:pt x="2569750" y="152972"/>
                </a:lnTo>
                <a:lnTo>
                  <a:pt x="2555729" y="152972"/>
                </a:lnTo>
                <a:lnTo>
                  <a:pt x="2555729" y="120968"/>
                </a:lnTo>
                <a:lnTo>
                  <a:pt x="2486234" y="120968"/>
                </a:lnTo>
                <a:cubicBezTo>
                  <a:pt x="2480221" y="131179"/>
                  <a:pt x="2470455" y="140551"/>
                  <a:pt x="2456936" y="149086"/>
                </a:cubicBezTo>
                <a:cubicBezTo>
                  <a:pt x="2443416" y="157620"/>
                  <a:pt x="2424735" y="165316"/>
                  <a:pt x="2400891" y="172174"/>
                </a:cubicBezTo>
                <a:cubicBezTo>
                  <a:pt x="2400090" y="170250"/>
                  <a:pt x="2399024" y="168155"/>
                  <a:pt x="2397690" y="165888"/>
                </a:cubicBezTo>
                <a:cubicBezTo>
                  <a:pt x="2396357" y="163621"/>
                  <a:pt x="2394985" y="161754"/>
                  <a:pt x="2393576" y="160287"/>
                </a:cubicBezTo>
                <a:cubicBezTo>
                  <a:pt x="2413235" y="154934"/>
                  <a:pt x="2429084" y="148952"/>
                  <a:pt x="2441124" y="142342"/>
                </a:cubicBezTo>
                <a:cubicBezTo>
                  <a:pt x="2453164" y="135732"/>
                  <a:pt x="2462308" y="128607"/>
                  <a:pt x="2468556" y="120968"/>
                </a:cubicBezTo>
                <a:lnTo>
                  <a:pt x="2412168" y="120968"/>
                </a:lnTo>
                <a:cubicBezTo>
                  <a:pt x="2413737" y="113725"/>
                  <a:pt x="2415324" y="105388"/>
                  <a:pt x="2416931" y="95957"/>
                </a:cubicBezTo>
                <a:cubicBezTo>
                  <a:pt x="2418537" y="86525"/>
                  <a:pt x="2419896" y="77502"/>
                  <a:pt x="2421008" y="68885"/>
                </a:cubicBezTo>
                <a:lnTo>
                  <a:pt x="2484406" y="68885"/>
                </a:lnTo>
                <a:lnTo>
                  <a:pt x="2484406" y="67359"/>
                </a:lnTo>
                <a:lnTo>
                  <a:pt x="2484406" y="42329"/>
                </a:lnTo>
                <a:lnTo>
                  <a:pt x="2406377" y="42329"/>
                </a:lnTo>
                <a:lnTo>
                  <a:pt x="2406377" y="30176"/>
                </a:lnTo>
                <a:lnTo>
                  <a:pt x="2484406" y="30176"/>
                </a:lnTo>
                <a:close/>
                <a:moveTo>
                  <a:pt x="2136324" y="8535"/>
                </a:moveTo>
                <a:lnTo>
                  <a:pt x="2152479" y="11278"/>
                </a:lnTo>
                <a:cubicBezTo>
                  <a:pt x="2150358" y="14942"/>
                  <a:pt x="2148123" y="18663"/>
                  <a:pt x="2145773" y="22441"/>
                </a:cubicBezTo>
                <a:cubicBezTo>
                  <a:pt x="2143424" y="26220"/>
                  <a:pt x="2140884" y="30017"/>
                  <a:pt x="2138153" y="33833"/>
                </a:cubicBezTo>
                <a:lnTo>
                  <a:pt x="2222278" y="33833"/>
                </a:lnTo>
                <a:lnTo>
                  <a:pt x="2225021" y="32919"/>
                </a:lnTo>
                <a:lnTo>
                  <a:pt x="2234470" y="39608"/>
                </a:lnTo>
                <a:cubicBezTo>
                  <a:pt x="2230107" y="47348"/>
                  <a:pt x="2225040" y="55247"/>
                  <a:pt x="2219268" y="63304"/>
                </a:cubicBezTo>
                <a:cubicBezTo>
                  <a:pt x="2213496" y="71361"/>
                  <a:pt x="2207590" y="78809"/>
                  <a:pt x="2201551" y="85649"/>
                </a:cubicBezTo>
                <a:lnTo>
                  <a:pt x="2295125" y="85649"/>
                </a:lnTo>
                <a:lnTo>
                  <a:pt x="2295125" y="174613"/>
                </a:lnTo>
                <a:lnTo>
                  <a:pt x="2213743" y="174613"/>
                </a:lnTo>
                <a:lnTo>
                  <a:pt x="2213743" y="254504"/>
                </a:lnTo>
                <a:cubicBezTo>
                  <a:pt x="2213534" y="258659"/>
                  <a:pt x="2214639" y="261403"/>
                  <a:pt x="2217058" y="262737"/>
                </a:cubicBezTo>
                <a:cubicBezTo>
                  <a:pt x="2219478" y="264071"/>
                  <a:pt x="2224469" y="264681"/>
                  <a:pt x="2232031" y="264567"/>
                </a:cubicBezTo>
                <a:lnTo>
                  <a:pt x="2287200" y="264567"/>
                </a:lnTo>
                <a:cubicBezTo>
                  <a:pt x="2291906" y="264734"/>
                  <a:pt x="2295466" y="263756"/>
                  <a:pt x="2297880" y="261630"/>
                </a:cubicBezTo>
                <a:cubicBezTo>
                  <a:pt x="2300294" y="259505"/>
                  <a:pt x="2301979" y="255229"/>
                  <a:pt x="2302937" y="248801"/>
                </a:cubicBezTo>
                <a:cubicBezTo>
                  <a:pt x="2303895" y="242373"/>
                  <a:pt x="2304542" y="232788"/>
                  <a:pt x="2304879" y="220047"/>
                </a:cubicBezTo>
                <a:cubicBezTo>
                  <a:pt x="2306911" y="221292"/>
                  <a:pt x="2309171" y="222461"/>
                  <a:pt x="2311660" y="223554"/>
                </a:cubicBezTo>
                <a:cubicBezTo>
                  <a:pt x="2314150" y="224646"/>
                  <a:pt x="2316563" y="225510"/>
                  <a:pt x="2318900" y="226146"/>
                </a:cubicBezTo>
                <a:cubicBezTo>
                  <a:pt x="2318042" y="246721"/>
                  <a:pt x="2315566" y="260663"/>
                  <a:pt x="2311470" y="267971"/>
                </a:cubicBezTo>
                <a:cubicBezTo>
                  <a:pt x="2307374" y="275279"/>
                  <a:pt x="2299488" y="278703"/>
                  <a:pt x="2287810" y="278245"/>
                </a:cubicBezTo>
                <a:lnTo>
                  <a:pt x="2231422" y="278245"/>
                </a:lnTo>
                <a:cubicBezTo>
                  <a:pt x="2219008" y="278454"/>
                  <a:pt x="2210461" y="276895"/>
                  <a:pt x="2205781" y="273567"/>
                </a:cubicBezTo>
                <a:cubicBezTo>
                  <a:pt x="2201101" y="270240"/>
                  <a:pt x="2198878" y="263885"/>
                  <a:pt x="2199113" y="254504"/>
                </a:cubicBezTo>
                <a:lnTo>
                  <a:pt x="2199113" y="174613"/>
                </a:lnTo>
                <a:lnTo>
                  <a:pt x="2179606" y="174613"/>
                </a:lnTo>
                <a:cubicBezTo>
                  <a:pt x="2174897" y="191115"/>
                  <a:pt x="2167788" y="206188"/>
                  <a:pt x="2158281" y="219831"/>
                </a:cubicBezTo>
                <a:cubicBezTo>
                  <a:pt x="2148774" y="233474"/>
                  <a:pt x="2135863" y="245472"/>
                  <a:pt x="2119549" y="255823"/>
                </a:cubicBezTo>
                <a:cubicBezTo>
                  <a:pt x="2103235" y="266175"/>
                  <a:pt x="2082512" y="274665"/>
                  <a:pt x="2057381" y="281293"/>
                </a:cubicBezTo>
                <a:cubicBezTo>
                  <a:pt x="2056549" y="279345"/>
                  <a:pt x="2055317" y="277151"/>
                  <a:pt x="2053685" y="274712"/>
                </a:cubicBezTo>
                <a:cubicBezTo>
                  <a:pt x="2052054" y="272273"/>
                  <a:pt x="2050441" y="270310"/>
                  <a:pt x="2048847" y="268822"/>
                </a:cubicBezTo>
                <a:cubicBezTo>
                  <a:pt x="2072467" y="262999"/>
                  <a:pt x="2091978" y="255515"/>
                  <a:pt x="2107380" y="246369"/>
                </a:cubicBezTo>
                <a:cubicBezTo>
                  <a:pt x="2122781" y="237223"/>
                  <a:pt x="2135000" y="226619"/>
                  <a:pt x="2144035" y="214558"/>
                </a:cubicBezTo>
                <a:cubicBezTo>
                  <a:pt x="2153070" y="202497"/>
                  <a:pt x="2159847" y="189182"/>
                  <a:pt x="2164366" y="174613"/>
                </a:cubicBezTo>
                <a:lnTo>
                  <a:pt x="2079936" y="174613"/>
                </a:lnTo>
                <a:lnTo>
                  <a:pt x="2079936" y="97807"/>
                </a:lnTo>
                <a:cubicBezTo>
                  <a:pt x="2076291" y="100982"/>
                  <a:pt x="2072608" y="104004"/>
                  <a:pt x="2068887" y="106876"/>
                </a:cubicBezTo>
                <a:cubicBezTo>
                  <a:pt x="2065166" y="109747"/>
                  <a:pt x="2061331" y="112619"/>
                  <a:pt x="2057381" y="115491"/>
                </a:cubicBezTo>
                <a:cubicBezTo>
                  <a:pt x="2056086" y="113737"/>
                  <a:pt x="2054409" y="111908"/>
                  <a:pt x="2052352" y="110001"/>
                </a:cubicBezTo>
                <a:cubicBezTo>
                  <a:pt x="2050295" y="108095"/>
                  <a:pt x="2048313" y="106570"/>
                  <a:pt x="2046408" y="105426"/>
                </a:cubicBezTo>
                <a:cubicBezTo>
                  <a:pt x="2067662" y="91018"/>
                  <a:pt x="2085886" y="75137"/>
                  <a:pt x="2101082" y="57785"/>
                </a:cubicBezTo>
                <a:cubicBezTo>
                  <a:pt x="2116277" y="40433"/>
                  <a:pt x="2128025" y="24016"/>
                  <a:pt x="2136324" y="8535"/>
                </a:cubicBezTo>
                <a:close/>
                <a:moveTo>
                  <a:pt x="401403" y="8535"/>
                </a:moveTo>
                <a:lnTo>
                  <a:pt x="414509" y="12802"/>
                </a:lnTo>
                <a:cubicBezTo>
                  <a:pt x="412223" y="17399"/>
                  <a:pt x="409709" y="21997"/>
                  <a:pt x="406965" y="26594"/>
                </a:cubicBezTo>
                <a:cubicBezTo>
                  <a:pt x="404222" y="31192"/>
                  <a:pt x="401250" y="35637"/>
                  <a:pt x="398050" y="39929"/>
                </a:cubicBezTo>
                <a:lnTo>
                  <a:pt x="587026" y="39929"/>
                </a:lnTo>
                <a:lnTo>
                  <a:pt x="587026" y="52997"/>
                </a:lnTo>
                <a:lnTo>
                  <a:pt x="388601" y="52997"/>
                </a:lnTo>
                <a:cubicBezTo>
                  <a:pt x="381388" y="62027"/>
                  <a:pt x="373793" y="70440"/>
                  <a:pt x="365817" y="78235"/>
                </a:cubicBezTo>
                <a:cubicBezTo>
                  <a:pt x="357842" y="86031"/>
                  <a:pt x="349790" y="93067"/>
                  <a:pt x="341662" y="99343"/>
                </a:cubicBezTo>
                <a:cubicBezTo>
                  <a:pt x="340786" y="97676"/>
                  <a:pt x="339414" y="95591"/>
                  <a:pt x="337547" y="93086"/>
                </a:cubicBezTo>
                <a:cubicBezTo>
                  <a:pt x="335680" y="90581"/>
                  <a:pt x="334004" y="88499"/>
                  <a:pt x="332518" y="86838"/>
                </a:cubicBezTo>
                <a:cubicBezTo>
                  <a:pt x="346037" y="77372"/>
                  <a:pt x="358928" y="65848"/>
                  <a:pt x="371190" y="52264"/>
                </a:cubicBezTo>
                <a:cubicBezTo>
                  <a:pt x="383451" y="38681"/>
                  <a:pt x="393522" y="24105"/>
                  <a:pt x="401403" y="8535"/>
                </a:cubicBezTo>
                <a:close/>
                <a:moveTo>
                  <a:pt x="6132405" y="8516"/>
                </a:moveTo>
                <a:lnTo>
                  <a:pt x="6144902" y="14307"/>
                </a:lnTo>
                <a:cubicBezTo>
                  <a:pt x="6143371" y="16612"/>
                  <a:pt x="6141784" y="18936"/>
                  <a:pt x="6140139" y="21279"/>
                </a:cubicBezTo>
                <a:cubicBezTo>
                  <a:pt x="6138494" y="23622"/>
                  <a:pt x="6136830" y="25870"/>
                  <a:pt x="6135148" y="28023"/>
                </a:cubicBezTo>
                <a:cubicBezTo>
                  <a:pt x="6151944" y="47098"/>
                  <a:pt x="6171311" y="63964"/>
                  <a:pt x="6193250" y="78620"/>
                </a:cubicBezTo>
                <a:cubicBezTo>
                  <a:pt x="6215190" y="93276"/>
                  <a:pt x="6239510" y="106484"/>
                  <a:pt x="6266212" y="118244"/>
                </a:cubicBezTo>
                <a:cubicBezTo>
                  <a:pt x="6264160" y="119844"/>
                  <a:pt x="6262167" y="121825"/>
                  <a:pt x="6260230" y="124187"/>
                </a:cubicBezTo>
                <a:cubicBezTo>
                  <a:pt x="6258294" y="126550"/>
                  <a:pt x="6256832" y="128836"/>
                  <a:pt x="6255848" y="131045"/>
                </a:cubicBezTo>
                <a:cubicBezTo>
                  <a:pt x="6229978" y="118701"/>
                  <a:pt x="6206356" y="105061"/>
                  <a:pt x="6184982" y="90126"/>
                </a:cubicBezTo>
                <a:cubicBezTo>
                  <a:pt x="6163608" y="75191"/>
                  <a:pt x="6144254" y="58046"/>
                  <a:pt x="6126918" y="38691"/>
                </a:cubicBezTo>
                <a:cubicBezTo>
                  <a:pt x="6110376" y="58541"/>
                  <a:pt x="6091034" y="76600"/>
                  <a:pt x="6068892" y="92869"/>
                </a:cubicBezTo>
                <a:cubicBezTo>
                  <a:pt x="6046750" y="109138"/>
                  <a:pt x="6023216" y="122473"/>
                  <a:pt x="5998292" y="132874"/>
                </a:cubicBezTo>
                <a:cubicBezTo>
                  <a:pt x="5997175" y="131102"/>
                  <a:pt x="5995676" y="129083"/>
                  <a:pt x="5993797" y="126816"/>
                </a:cubicBezTo>
                <a:cubicBezTo>
                  <a:pt x="5991918" y="124549"/>
                  <a:pt x="5989962" y="122606"/>
                  <a:pt x="5987930" y="120987"/>
                </a:cubicBezTo>
                <a:cubicBezTo>
                  <a:pt x="6017800" y="109100"/>
                  <a:pt x="6045460" y="93326"/>
                  <a:pt x="6070912" y="73667"/>
                </a:cubicBezTo>
                <a:cubicBezTo>
                  <a:pt x="6096362" y="54007"/>
                  <a:pt x="6116860" y="32290"/>
                  <a:pt x="6132405" y="8516"/>
                </a:cubicBezTo>
                <a:close/>
                <a:moveTo>
                  <a:pt x="5839111" y="8230"/>
                </a:moveTo>
                <a:cubicBezTo>
                  <a:pt x="5846826" y="11062"/>
                  <a:pt x="5854560" y="14466"/>
                  <a:pt x="5862314" y="18441"/>
                </a:cubicBezTo>
                <a:cubicBezTo>
                  <a:pt x="5870068" y="22416"/>
                  <a:pt x="5876354" y="26429"/>
                  <a:pt x="5881173" y="30480"/>
                </a:cubicBezTo>
                <a:lnTo>
                  <a:pt x="5872638" y="39929"/>
                </a:lnTo>
                <a:cubicBezTo>
                  <a:pt x="5867692" y="35840"/>
                  <a:pt x="5861355" y="31674"/>
                  <a:pt x="5853627" y="27432"/>
                </a:cubicBezTo>
                <a:cubicBezTo>
                  <a:pt x="5845899" y="23191"/>
                  <a:pt x="5838114" y="19635"/>
                  <a:pt x="5830272" y="16764"/>
                </a:cubicBezTo>
                <a:close/>
                <a:moveTo>
                  <a:pt x="6407716" y="7925"/>
                </a:moveTo>
                <a:lnTo>
                  <a:pt x="6423260" y="10668"/>
                </a:lnTo>
                <a:cubicBezTo>
                  <a:pt x="6420536" y="15729"/>
                  <a:pt x="6417602" y="21000"/>
                  <a:pt x="6414459" y="26480"/>
                </a:cubicBezTo>
                <a:cubicBezTo>
                  <a:pt x="6411316" y="31960"/>
                  <a:pt x="6407848" y="37459"/>
                  <a:pt x="6404058" y="42977"/>
                </a:cubicBezTo>
                <a:lnTo>
                  <a:pt x="6485134" y="42977"/>
                </a:lnTo>
                <a:cubicBezTo>
                  <a:pt x="6483096" y="38138"/>
                  <a:pt x="6480620" y="32957"/>
                  <a:pt x="6477705" y="27432"/>
                </a:cubicBezTo>
                <a:cubicBezTo>
                  <a:pt x="6474790" y="21908"/>
                  <a:pt x="6471780" y="16726"/>
                  <a:pt x="6468676" y="11888"/>
                </a:cubicBezTo>
                <a:lnTo>
                  <a:pt x="6481782" y="7925"/>
                </a:lnTo>
                <a:cubicBezTo>
                  <a:pt x="6485401" y="13577"/>
                  <a:pt x="6488982" y="19571"/>
                  <a:pt x="6492526" y="25908"/>
                </a:cubicBezTo>
                <a:cubicBezTo>
                  <a:pt x="6496069" y="32246"/>
                  <a:pt x="6498888" y="37935"/>
                  <a:pt x="6500984" y="42977"/>
                </a:cubicBezTo>
                <a:lnTo>
                  <a:pt x="6592729" y="42977"/>
                </a:lnTo>
                <a:lnTo>
                  <a:pt x="6592729" y="55741"/>
                </a:lnTo>
                <a:lnTo>
                  <a:pt x="6490926" y="55741"/>
                </a:lnTo>
                <a:lnTo>
                  <a:pt x="6490926" y="80772"/>
                </a:lnTo>
                <a:lnTo>
                  <a:pt x="6581146" y="80772"/>
                </a:lnTo>
                <a:lnTo>
                  <a:pt x="6581146" y="92621"/>
                </a:lnTo>
                <a:lnTo>
                  <a:pt x="6490926" y="92621"/>
                </a:lnTo>
                <a:lnTo>
                  <a:pt x="6490926" y="117348"/>
                </a:lnTo>
                <a:lnTo>
                  <a:pt x="6582366" y="117348"/>
                </a:lnTo>
                <a:lnTo>
                  <a:pt x="6582366" y="129198"/>
                </a:lnTo>
                <a:lnTo>
                  <a:pt x="6490926" y="129198"/>
                </a:lnTo>
                <a:lnTo>
                  <a:pt x="6490926" y="155144"/>
                </a:lnTo>
                <a:lnTo>
                  <a:pt x="6604006" y="155144"/>
                </a:lnTo>
                <a:lnTo>
                  <a:pt x="6604006" y="167907"/>
                </a:lnTo>
                <a:lnTo>
                  <a:pt x="6395523" y="167907"/>
                </a:lnTo>
                <a:lnTo>
                  <a:pt x="6395523" y="177980"/>
                </a:lnTo>
                <a:lnTo>
                  <a:pt x="6381198" y="177980"/>
                </a:lnTo>
                <a:lnTo>
                  <a:pt x="6381198" y="73446"/>
                </a:lnTo>
                <a:cubicBezTo>
                  <a:pt x="6371444" y="85068"/>
                  <a:pt x="6360471" y="95937"/>
                  <a:pt x="6348280" y="106053"/>
                </a:cubicBezTo>
                <a:cubicBezTo>
                  <a:pt x="6346850" y="104444"/>
                  <a:pt x="6345136" y="102778"/>
                  <a:pt x="6343136" y="101055"/>
                </a:cubicBezTo>
                <a:cubicBezTo>
                  <a:pt x="6341136" y="99331"/>
                  <a:pt x="6339192" y="98046"/>
                  <a:pt x="6337306" y="97201"/>
                </a:cubicBezTo>
                <a:cubicBezTo>
                  <a:pt x="6353975" y="83467"/>
                  <a:pt x="6368262" y="68666"/>
                  <a:pt x="6380168" y="52797"/>
                </a:cubicBezTo>
                <a:cubicBezTo>
                  <a:pt x="6392075" y="36928"/>
                  <a:pt x="6401258" y="21971"/>
                  <a:pt x="6407716" y="7925"/>
                </a:cubicBezTo>
                <a:close/>
                <a:moveTo>
                  <a:pt x="851897" y="1810"/>
                </a:moveTo>
                <a:lnTo>
                  <a:pt x="955529" y="1810"/>
                </a:lnTo>
                <a:lnTo>
                  <a:pt x="955529" y="41434"/>
                </a:lnTo>
                <a:lnTo>
                  <a:pt x="895484" y="41434"/>
                </a:lnTo>
                <a:lnTo>
                  <a:pt x="895484" y="195358"/>
                </a:lnTo>
                <a:lnTo>
                  <a:pt x="851897" y="195358"/>
                </a:lnTo>
                <a:close/>
                <a:moveTo>
                  <a:pt x="1590732" y="0"/>
                </a:moveTo>
                <a:cubicBezTo>
                  <a:pt x="1595342" y="3790"/>
                  <a:pt x="1600219" y="7923"/>
                  <a:pt x="1605363" y="12400"/>
                </a:cubicBezTo>
                <a:cubicBezTo>
                  <a:pt x="1610506" y="16877"/>
                  <a:pt x="1614774" y="20867"/>
                  <a:pt x="1618164" y="24370"/>
                </a:cubicBezTo>
                <a:lnTo>
                  <a:pt x="1612373" y="28652"/>
                </a:lnTo>
                <a:lnTo>
                  <a:pt x="1635538" y="28652"/>
                </a:lnTo>
                <a:lnTo>
                  <a:pt x="1635538" y="63361"/>
                </a:lnTo>
                <a:lnTo>
                  <a:pt x="1560557" y="63361"/>
                </a:lnTo>
                <a:cubicBezTo>
                  <a:pt x="1561021" y="72846"/>
                  <a:pt x="1561770" y="81792"/>
                  <a:pt x="1562805" y="90199"/>
                </a:cubicBezTo>
                <a:cubicBezTo>
                  <a:pt x="1563840" y="98606"/>
                  <a:pt x="1565123" y="106334"/>
                  <a:pt x="1566653" y="113384"/>
                </a:cubicBezTo>
                <a:cubicBezTo>
                  <a:pt x="1571682" y="106493"/>
                  <a:pt x="1576178" y="99209"/>
                  <a:pt x="1580141" y="91534"/>
                </a:cubicBezTo>
                <a:cubicBezTo>
                  <a:pt x="1584103" y="83858"/>
                  <a:pt x="1587532" y="75895"/>
                  <a:pt x="1590428" y="67644"/>
                </a:cubicBezTo>
                <a:lnTo>
                  <a:pt x="1630052" y="77110"/>
                </a:lnTo>
                <a:cubicBezTo>
                  <a:pt x="1624680" y="91611"/>
                  <a:pt x="1618203" y="105257"/>
                  <a:pt x="1610621" y="118050"/>
                </a:cubicBezTo>
                <a:cubicBezTo>
                  <a:pt x="1603039" y="130842"/>
                  <a:pt x="1594580" y="142589"/>
                  <a:pt x="1585246" y="153290"/>
                </a:cubicBezTo>
                <a:cubicBezTo>
                  <a:pt x="1587227" y="154975"/>
                  <a:pt x="1589361" y="156259"/>
                  <a:pt x="1591647" y="157142"/>
                </a:cubicBezTo>
                <a:cubicBezTo>
                  <a:pt x="1593933" y="158026"/>
                  <a:pt x="1596371" y="158471"/>
                  <a:pt x="1598962" y="158477"/>
                </a:cubicBezTo>
                <a:cubicBezTo>
                  <a:pt x="1602391" y="158578"/>
                  <a:pt x="1604906" y="155783"/>
                  <a:pt x="1606506" y="150092"/>
                </a:cubicBezTo>
                <a:cubicBezTo>
                  <a:pt x="1608106" y="144401"/>
                  <a:pt x="1609249" y="135209"/>
                  <a:pt x="1609935" y="122516"/>
                </a:cubicBezTo>
                <a:cubicBezTo>
                  <a:pt x="1614418" y="126549"/>
                  <a:pt x="1619777" y="130202"/>
                  <a:pt x="1626013" y="133474"/>
                </a:cubicBezTo>
                <a:cubicBezTo>
                  <a:pt x="1632249" y="136747"/>
                  <a:pt x="1638065" y="139182"/>
                  <a:pt x="1643463" y="140780"/>
                </a:cubicBezTo>
                <a:cubicBezTo>
                  <a:pt x="1641075" y="163300"/>
                  <a:pt x="1636325" y="178558"/>
                  <a:pt x="1629213" y="186555"/>
                </a:cubicBezTo>
                <a:cubicBezTo>
                  <a:pt x="1622101" y="194551"/>
                  <a:pt x="1611408" y="198299"/>
                  <a:pt x="1597133" y="197797"/>
                </a:cubicBezTo>
                <a:cubicBezTo>
                  <a:pt x="1588472" y="197765"/>
                  <a:pt x="1580725" y="196380"/>
                  <a:pt x="1573892" y="193644"/>
                </a:cubicBezTo>
                <a:cubicBezTo>
                  <a:pt x="1567060" y="190907"/>
                  <a:pt x="1560989" y="187008"/>
                  <a:pt x="1555680" y="181947"/>
                </a:cubicBezTo>
                <a:cubicBezTo>
                  <a:pt x="1552785" y="184093"/>
                  <a:pt x="1549889" y="186201"/>
                  <a:pt x="1546994" y="188272"/>
                </a:cubicBezTo>
                <a:cubicBezTo>
                  <a:pt x="1544098" y="190342"/>
                  <a:pt x="1541202" y="192297"/>
                  <a:pt x="1538307" y="194139"/>
                </a:cubicBezTo>
                <a:cubicBezTo>
                  <a:pt x="1535506" y="190710"/>
                  <a:pt x="1531658" y="186443"/>
                  <a:pt x="1526763" y="181337"/>
                </a:cubicBezTo>
                <a:cubicBezTo>
                  <a:pt x="1521867" y="176232"/>
                  <a:pt x="1517180" y="171660"/>
                  <a:pt x="1512704" y="167621"/>
                </a:cubicBezTo>
                <a:lnTo>
                  <a:pt x="1512704" y="186500"/>
                </a:lnTo>
                <a:lnTo>
                  <a:pt x="1504474" y="186500"/>
                </a:lnTo>
                <a:cubicBezTo>
                  <a:pt x="1510716" y="192974"/>
                  <a:pt x="1517434" y="199925"/>
                  <a:pt x="1524629" y="207352"/>
                </a:cubicBezTo>
                <a:cubicBezTo>
                  <a:pt x="1531824" y="214780"/>
                  <a:pt x="1537704" y="221350"/>
                  <a:pt x="1542269" y="227062"/>
                </a:cubicBezTo>
                <a:lnTo>
                  <a:pt x="1505388" y="245055"/>
                </a:lnTo>
                <a:cubicBezTo>
                  <a:pt x="1501432" y="239153"/>
                  <a:pt x="1496009" y="232202"/>
                  <a:pt x="1489120" y="224202"/>
                </a:cubicBezTo>
                <a:cubicBezTo>
                  <a:pt x="1482230" y="216203"/>
                  <a:pt x="1475664" y="208718"/>
                  <a:pt x="1469422" y="201748"/>
                </a:cubicBezTo>
                <a:lnTo>
                  <a:pt x="1503560" y="186500"/>
                </a:lnTo>
                <a:lnTo>
                  <a:pt x="1420044" y="186500"/>
                </a:lnTo>
                <a:lnTo>
                  <a:pt x="1420044" y="112167"/>
                </a:lnTo>
                <a:lnTo>
                  <a:pt x="1512704" y="112167"/>
                </a:lnTo>
                <a:lnTo>
                  <a:pt x="1512704" y="162148"/>
                </a:lnTo>
                <a:cubicBezTo>
                  <a:pt x="1520324" y="157630"/>
                  <a:pt x="1527639" y="152645"/>
                  <a:pt x="1534649" y="147195"/>
                </a:cubicBezTo>
                <a:cubicBezTo>
                  <a:pt x="1530572" y="136028"/>
                  <a:pt x="1527372" y="123391"/>
                  <a:pt x="1525048" y="109284"/>
                </a:cubicBezTo>
                <a:cubicBezTo>
                  <a:pt x="1522724" y="95177"/>
                  <a:pt x="1521047" y="79869"/>
                  <a:pt x="1520019" y="63361"/>
                </a:cubicBezTo>
                <a:lnTo>
                  <a:pt x="1416387" y="63361"/>
                </a:lnTo>
                <a:lnTo>
                  <a:pt x="1416387" y="75893"/>
                </a:lnTo>
                <a:cubicBezTo>
                  <a:pt x="1416490" y="88929"/>
                  <a:pt x="1415674" y="103190"/>
                  <a:pt x="1413937" y="118674"/>
                </a:cubicBezTo>
                <a:cubicBezTo>
                  <a:pt x="1412200" y="134158"/>
                  <a:pt x="1408923" y="149455"/>
                  <a:pt x="1404104" y="164565"/>
                </a:cubicBezTo>
                <a:cubicBezTo>
                  <a:pt x="1399286" y="179675"/>
                  <a:pt x="1392306" y="193188"/>
                  <a:pt x="1383164" y="205103"/>
                </a:cubicBezTo>
                <a:cubicBezTo>
                  <a:pt x="1379557" y="200935"/>
                  <a:pt x="1374426" y="196083"/>
                  <a:pt x="1367771" y="190545"/>
                </a:cubicBezTo>
                <a:cubicBezTo>
                  <a:pt x="1361116" y="185008"/>
                  <a:pt x="1355376" y="180920"/>
                  <a:pt x="1350550" y="178281"/>
                </a:cubicBezTo>
                <a:cubicBezTo>
                  <a:pt x="1361739" y="162694"/>
                  <a:pt x="1368851" y="145564"/>
                  <a:pt x="1371886" y="126890"/>
                </a:cubicBezTo>
                <a:cubicBezTo>
                  <a:pt x="1374921" y="108217"/>
                  <a:pt x="1376242" y="91015"/>
                  <a:pt x="1375848" y="75284"/>
                </a:cubicBezTo>
                <a:lnTo>
                  <a:pt x="1375848" y="28652"/>
                </a:lnTo>
                <a:lnTo>
                  <a:pt x="1518495" y="28652"/>
                </a:lnTo>
                <a:cubicBezTo>
                  <a:pt x="1518349" y="24224"/>
                  <a:pt x="1518260" y="19785"/>
                  <a:pt x="1518228" y="15335"/>
                </a:cubicBezTo>
                <a:cubicBezTo>
                  <a:pt x="1518196" y="10885"/>
                  <a:pt x="1518184" y="6383"/>
                  <a:pt x="1518190" y="1829"/>
                </a:cubicBezTo>
                <a:lnTo>
                  <a:pt x="1559643" y="1829"/>
                </a:lnTo>
                <a:cubicBezTo>
                  <a:pt x="1559497" y="6402"/>
                  <a:pt x="1559408" y="10943"/>
                  <a:pt x="1559376" y="15450"/>
                </a:cubicBezTo>
                <a:cubicBezTo>
                  <a:pt x="1559344" y="19957"/>
                  <a:pt x="1559332" y="24358"/>
                  <a:pt x="1559338" y="28652"/>
                </a:cubicBezTo>
                <a:lnTo>
                  <a:pt x="1576712" y="28652"/>
                </a:lnTo>
                <a:cubicBezTo>
                  <a:pt x="1574578" y="26651"/>
                  <a:pt x="1572521" y="24689"/>
                  <a:pt x="1570539" y="22764"/>
                </a:cubicBezTo>
                <a:cubicBezTo>
                  <a:pt x="1568558" y="20840"/>
                  <a:pt x="1566653" y="19031"/>
                  <a:pt x="1564824" y="17336"/>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sp>
        <p:nvSpPr>
          <p:cNvPr id="126" name="矩形 7">
            <a:extLst>
              <a:ext uri="{FF2B5EF4-FFF2-40B4-BE49-F238E27FC236}">
                <a16:creationId xmlns:a16="http://schemas.microsoft.com/office/drawing/2014/main" id="{0D10192B-78B2-3E17-E94E-87C9B53727FF}"/>
              </a:ext>
            </a:extLst>
          </p:cNvPr>
          <p:cNvSpPr/>
          <p:nvPr/>
        </p:nvSpPr>
        <p:spPr>
          <a:xfrm flipH="1" flipV="1">
            <a:off x="3911467" y="4809682"/>
            <a:ext cx="6994339"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7" name="任意多边形: 形状 126">
            <a:extLst>
              <a:ext uri="{FF2B5EF4-FFF2-40B4-BE49-F238E27FC236}">
                <a16:creationId xmlns:a16="http://schemas.microsoft.com/office/drawing/2014/main" id="{96A0A6A7-0E24-33B4-07BF-19E6552A6136}"/>
              </a:ext>
            </a:extLst>
          </p:cNvPr>
          <p:cNvSpPr/>
          <p:nvPr/>
        </p:nvSpPr>
        <p:spPr>
          <a:xfrm>
            <a:off x="5687024" y="4779764"/>
            <a:ext cx="4981177" cy="201313"/>
          </a:xfrm>
          <a:custGeom>
            <a:avLst/>
            <a:gdLst>
              <a:gd name="connsiteX0" fmla="*/ 3434461 w 6487123"/>
              <a:gd name="connsiteY0" fmla="*/ 212852 h 262175"/>
              <a:gd name="connsiteX1" fmla="*/ 3444667 w 6487123"/>
              <a:gd name="connsiteY1" fmla="*/ 217077 h 262175"/>
              <a:gd name="connsiteX2" fmla="*/ 3449073 w 6487123"/>
              <a:gd name="connsiteY2" fmla="*/ 228594 h 262175"/>
              <a:gd name="connsiteX3" fmla="*/ 3444667 w 6487123"/>
              <a:gd name="connsiteY3" fmla="*/ 239890 h 262175"/>
              <a:gd name="connsiteX4" fmla="*/ 3434461 w 6487123"/>
              <a:gd name="connsiteY4" fmla="*/ 244086 h 262175"/>
              <a:gd name="connsiteX5" fmla="*/ 3424254 w 6487123"/>
              <a:gd name="connsiteY5" fmla="*/ 239892 h 262175"/>
              <a:gd name="connsiteX6" fmla="*/ 3419848 w 6487123"/>
              <a:gd name="connsiteY6" fmla="*/ 228612 h 262175"/>
              <a:gd name="connsiteX7" fmla="*/ 3424254 w 6487123"/>
              <a:gd name="connsiteY7" fmla="*/ 217079 h 262175"/>
              <a:gd name="connsiteX8" fmla="*/ 3434461 w 6487123"/>
              <a:gd name="connsiteY8" fmla="*/ 212852 h 262175"/>
              <a:gd name="connsiteX9" fmla="*/ 2390706 w 6487123"/>
              <a:gd name="connsiteY9" fmla="*/ 209948 h 262175"/>
              <a:gd name="connsiteX10" fmla="*/ 2429773 w 6487123"/>
              <a:gd name="connsiteY10" fmla="*/ 222061 h 262175"/>
              <a:gd name="connsiteX11" fmla="*/ 2468776 w 6487123"/>
              <a:gd name="connsiteY11" fmla="*/ 236085 h 262175"/>
              <a:gd name="connsiteX12" fmla="*/ 2500576 w 6487123"/>
              <a:gd name="connsiteY12" fmla="*/ 249536 h 262175"/>
              <a:gd name="connsiteX13" fmla="*/ 2492543 w 6487123"/>
              <a:gd name="connsiteY13" fmla="*/ 261297 h 262175"/>
              <a:gd name="connsiteX14" fmla="*/ 2461658 w 6487123"/>
              <a:gd name="connsiteY14" fmla="*/ 247400 h 262175"/>
              <a:gd name="connsiteX15" fmla="*/ 2422739 w 6487123"/>
              <a:gd name="connsiteY15" fmla="*/ 232738 h 262175"/>
              <a:gd name="connsiteX16" fmla="*/ 2383248 w 6487123"/>
              <a:gd name="connsiteY16" fmla="*/ 219988 h 262175"/>
              <a:gd name="connsiteX17" fmla="*/ 5724639 w 6487123"/>
              <a:gd name="connsiteY17" fmla="*/ 203943 h 262175"/>
              <a:gd name="connsiteX18" fmla="*/ 5763950 w 6487123"/>
              <a:gd name="connsiteY18" fmla="*/ 217690 h 262175"/>
              <a:gd name="connsiteX19" fmla="*/ 5802942 w 6487123"/>
              <a:gd name="connsiteY19" fmla="*/ 233415 h 262175"/>
              <a:gd name="connsiteX20" fmla="*/ 5834221 w 6487123"/>
              <a:gd name="connsiteY20" fmla="*/ 248119 h 262175"/>
              <a:gd name="connsiteX21" fmla="*/ 5826475 w 6487123"/>
              <a:gd name="connsiteY21" fmla="*/ 260454 h 262175"/>
              <a:gd name="connsiteX22" fmla="*/ 5795600 w 6487123"/>
              <a:gd name="connsiteY22" fmla="*/ 245229 h 262175"/>
              <a:gd name="connsiteX23" fmla="*/ 5756757 w 6487123"/>
              <a:gd name="connsiteY23" fmla="*/ 228730 h 262175"/>
              <a:gd name="connsiteX24" fmla="*/ 5717467 w 6487123"/>
              <a:gd name="connsiteY24" fmla="*/ 214269 h 262175"/>
              <a:gd name="connsiteX25" fmla="*/ 382373 w 6487123"/>
              <a:gd name="connsiteY25" fmla="*/ 180688 h 262175"/>
              <a:gd name="connsiteX26" fmla="*/ 408585 w 6487123"/>
              <a:gd name="connsiteY26" fmla="*/ 202245 h 262175"/>
              <a:gd name="connsiteX27" fmla="*/ 442327 w 6487123"/>
              <a:gd name="connsiteY27" fmla="*/ 219712 h 262175"/>
              <a:gd name="connsiteX28" fmla="*/ 476965 w 6487123"/>
              <a:gd name="connsiteY28" fmla="*/ 202245 h 262175"/>
              <a:gd name="connsiteX29" fmla="*/ 504290 w 6487123"/>
              <a:gd name="connsiteY29" fmla="*/ 180688 h 262175"/>
              <a:gd name="connsiteX30" fmla="*/ 2372060 w 6487123"/>
              <a:gd name="connsiteY30" fmla="*/ 170648 h 262175"/>
              <a:gd name="connsiteX31" fmla="*/ 2386117 w 6487123"/>
              <a:gd name="connsiteY31" fmla="*/ 170648 h 262175"/>
              <a:gd name="connsiteX32" fmla="*/ 2367981 w 6487123"/>
              <a:gd name="connsiteY32" fmla="*/ 216865 h 262175"/>
              <a:gd name="connsiteX33" fmla="*/ 2327278 w 6487123"/>
              <a:gd name="connsiteY33" fmla="*/ 245870 h 262175"/>
              <a:gd name="connsiteX34" fmla="*/ 2254446 w 6487123"/>
              <a:gd name="connsiteY34" fmla="*/ 261871 h 262175"/>
              <a:gd name="connsiteX35" fmla="*/ 2251972 w 6487123"/>
              <a:gd name="connsiteY35" fmla="*/ 255775 h 262175"/>
              <a:gd name="connsiteX36" fmla="*/ 2248421 w 6487123"/>
              <a:gd name="connsiteY36" fmla="*/ 250109 h 262175"/>
              <a:gd name="connsiteX37" fmla="*/ 2318151 w 6487123"/>
              <a:gd name="connsiteY37" fmla="*/ 236330 h 262175"/>
              <a:gd name="connsiteX38" fmla="*/ 2356070 w 6487123"/>
              <a:gd name="connsiteY38" fmla="*/ 211011 h 262175"/>
              <a:gd name="connsiteX39" fmla="*/ 2372060 w 6487123"/>
              <a:gd name="connsiteY39" fmla="*/ 170648 h 262175"/>
              <a:gd name="connsiteX40" fmla="*/ 5708287 w 6487123"/>
              <a:gd name="connsiteY40" fmla="*/ 156323 h 262175"/>
              <a:gd name="connsiteX41" fmla="*/ 5722343 w 6487123"/>
              <a:gd name="connsiteY41" fmla="*/ 156323 h 262175"/>
              <a:gd name="connsiteX42" fmla="*/ 5705197 w 6487123"/>
              <a:gd name="connsiteY42" fmla="*/ 208107 h 262175"/>
              <a:gd name="connsiteX43" fmla="*/ 5665290 w 6487123"/>
              <a:gd name="connsiteY43" fmla="*/ 242424 h 262175"/>
              <a:gd name="connsiteX44" fmla="*/ 5591533 w 6487123"/>
              <a:gd name="connsiteY44" fmla="*/ 261888 h 262175"/>
              <a:gd name="connsiteX45" fmla="*/ 5588952 w 6487123"/>
              <a:gd name="connsiteY45" fmla="*/ 256223 h 262175"/>
              <a:gd name="connsiteX46" fmla="*/ 5585510 w 6487123"/>
              <a:gd name="connsiteY46" fmla="*/ 250988 h 262175"/>
              <a:gd name="connsiteX47" fmla="*/ 5655845 w 6487123"/>
              <a:gd name="connsiteY47" fmla="*/ 233075 h 262175"/>
              <a:gd name="connsiteX48" fmla="*/ 5693031 w 6487123"/>
              <a:gd name="connsiteY48" fmla="*/ 202348 h 262175"/>
              <a:gd name="connsiteX49" fmla="*/ 5708287 w 6487123"/>
              <a:gd name="connsiteY49" fmla="*/ 156323 h 262175"/>
              <a:gd name="connsiteX50" fmla="*/ 2928003 w 6487123"/>
              <a:gd name="connsiteY50" fmla="*/ 148004 h 262175"/>
              <a:gd name="connsiteX51" fmla="*/ 2928003 w 6487123"/>
              <a:gd name="connsiteY51" fmla="*/ 200213 h 262175"/>
              <a:gd name="connsiteX52" fmla="*/ 2956008 w 6487123"/>
              <a:gd name="connsiteY52" fmla="*/ 195658 h 262175"/>
              <a:gd name="connsiteX53" fmla="*/ 2985949 w 6487123"/>
              <a:gd name="connsiteY53" fmla="*/ 190460 h 262175"/>
              <a:gd name="connsiteX54" fmla="*/ 2985949 w 6487123"/>
              <a:gd name="connsiteY54" fmla="*/ 148004 h 262175"/>
              <a:gd name="connsiteX55" fmla="*/ 2289444 w 6487123"/>
              <a:gd name="connsiteY55" fmla="*/ 145153 h 262175"/>
              <a:gd name="connsiteX56" fmla="*/ 2466438 w 6487123"/>
              <a:gd name="connsiteY56" fmla="*/ 145153 h 262175"/>
              <a:gd name="connsiteX57" fmla="*/ 2466438 w 6487123"/>
              <a:gd name="connsiteY57" fmla="*/ 223718 h 262175"/>
              <a:gd name="connsiteX58" fmla="*/ 2452669 w 6487123"/>
              <a:gd name="connsiteY58" fmla="*/ 223718 h 262175"/>
              <a:gd name="connsiteX59" fmla="*/ 2452669 w 6487123"/>
              <a:gd name="connsiteY59" fmla="*/ 157452 h 262175"/>
              <a:gd name="connsiteX60" fmla="*/ 2302639 w 6487123"/>
              <a:gd name="connsiteY60" fmla="*/ 157452 h 262175"/>
              <a:gd name="connsiteX61" fmla="*/ 2302639 w 6487123"/>
              <a:gd name="connsiteY61" fmla="*/ 225152 h 262175"/>
              <a:gd name="connsiteX62" fmla="*/ 2289444 w 6487123"/>
              <a:gd name="connsiteY62" fmla="*/ 225152 h 262175"/>
              <a:gd name="connsiteX63" fmla="*/ 4109219 w 6487123"/>
              <a:gd name="connsiteY63" fmla="*/ 137659 h 262175"/>
              <a:gd name="connsiteX64" fmla="*/ 4109219 w 6487123"/>
              <a:gd name="connsiteY64" fmla="*/ 200805 h 262175"/>
              <a:gd name="connsiteX65" fmla="*/ 4190723 w 6487123"/>
              <a:gd name="connsiteY65" fmla="*/ 200805 h 262175"/>
              <a:gd name="connsiteX66" fmla="*/ 4190723 w 6487123"/>
              <a:gd name="connsiteY66" fmla="*/ 137659 h 262175"/>
              <a:gd name="connsiteX67" fmla="*/ 5623663 w 6487123"/>
              <a:gd name="connsiteY67" fmla="*/ 134521 h 262175"/>
              <a:gd name="connsiteX68" fmla="*/ 5802379 w 6487123"/>
              <a:gd name="connsiteY68" fmla="*/ 134521 h 262175"/>
              <a:gd name="connsiteX69" fmla="*/ 5802379 w 6487123"/>
              <a:gd name="connsiteY69" fmla="*/ 213122 h 262175"/>
              <a:gd name="connsiteX70" fmla="*/ 5788323 w 6487123"/>
              <a:gd name="connsiteY70" fmla="*/ 213122 h 262175"/>
              <a:gd name="connsiteX71" fmla="*/ 5788323 w 6487123"/>
              <a:gd name="connsiteY71" fmla="*/ 147430 h 262175"/>
              <a:gd name="connsiteX72" fmla="*/ 5637145 w 6487123"/>
              <a:gd name="connsiteY72" fmla="*/ 147430 h 262175"/>
              <a:gd name="connsiteX73" fmla="*/ 5637145 w 6487123"/>
              <a:gd name="connsiteY73" fmla="*/ 214556 h 262175"/>
              <a:gd name="connsiteX74" fmla="*/ 5623663 w 6487123"/>
              <a:gd name="connsiteY74" fmla="*/ 214556 h 262175"/>
              <a:gd name="connsiteX75" fmla="*/ 4096059 w 6487123"/>
              <a:gd name="connsiteY75" fmla="*/ 125359 h 262175"/>
              <a:gd name="connsiteX76" fmla="*/ 4204170 w 6487123"/>
              <a:gd name="connsiteY76" fmla="*/ 125359 h 262175"/>
              <a:gd name="connsiteX77" fmla="*/ 4204170 w 6487123"/>
              <a:gd name="connsiteY77" fmla="*/ 213104 h 262175"/>
              <a:gd name="connsiteX78" fmla="*/ 4096059 w 6487123"/>
              <a:gd name="connsiteY78" fmla="*/ 213104 h 262175"/>
              <a:gd name="connsiteX79" fmla="*/ 374627 w 6487123"/>
              <a:gd name="connsiteY79" fmla="*/ 111554 h 262175"/>
              <a:gd name="connsiteX80" fmla="*/ 374627 w 6487123"/>
              <a:gd name="connsiteY80" fmla="*/ 135686 h 262175"/>
              <a:gd name="connsiteX81" fmla="*/ 517199 w 6487123"/>
              <a:gd name="connsiteY81" fmla="*/ 135686 h 262175"/>
              <a:gd name="connsiteX82" fmla="*/ 517199 w 6487123"/>
              <a:gd name="connsiteY82" fmla="*/ 111554 h 262175"/>
              <a:gd name="connsiteX83" fmla="*/ 6284311 w 6487123"/>
              <a:gd name="connsiteY83" fmla="*/ 101801 h 262175"/>
              <a:gd name="connsiteX84" fmla="*/ 6284311 w 6487123"/>
              <a:gd name="connsiteY84" fmla="*/ 157201 h 262175"/>
              <a:gd name="connsiteX85" fmla="*/ 6371803 w 6487123"/>
              <a:gd name="connsiteY85" fmla="*/ 157201 h 262175"/>
              <a:gd name="connsiteX86" fmla="*/ 6371803 w 6487123"/>
              <a:gd name="connsiteY86" fmla="*/ 101801 h 262175"/>
              <a:gd name="connsiteX87" fmla="*/ 5463235 w 6487123"/>
              <a:gd name="connsiteY87" fmla="*/ 97784 h 262175"/>
              <a:gd name="connsiteX88" fmla="*/ 5429803 w 6487123"/>
              <a:gd name="connsiteY88" fmla="*/ 112496 h 262175"/>
              <a:gd name="connsiteX89" fmla="*/ 5412728 w 6487123"/>
              <a:gd name="connsiteY89" fmla="*/ 153472 h 262175"/>
              <a:gd name="connsiteX90" fmla="*/ 5506856 w 6487123"/>
              <a:gd name="connsiteY90" fmla="*/ 153472 h 262175"/>
              <a:gd name="connsiteX91" fmla="*/ 5495054 w 6487123"/>
              <a:gd name="connsiteY91" fmla="*/ 111742 h 262175"/>
              <a:gd name="connsiteX92" fmla="*/ 5463235 w 6487123"/>
              <a:gd name="connsiteY92" fmla="*/ 97784 h 262175"/>
              <a:gd name="connsiteX93" fmla="*/ 6031869 w 6487123"/>
              <a:gd name="connsiteY93" fmla="*/ 96655 h 262175"/>
              <a:gd name="connsiteX94" fmla="*/ 6058800 w 6487123"/>
              <a:gd name="connsiteY94" fmla="*/ 112182 h 262175"/>
              <a:gd name="connsiteX95" fmla="*/ 6080351 w 6487123"/>
              <a:gd name="connsiteY95" fmla="*/ 128784 h 262175"/>
              <a:gd name="connsiteX96" fmla="*/ 6073465 w 6487123"/>
              <a:gd name="connsiteY96" fmla="*/ 139971 h 262175"/>
              <a:gd name="connsiteX97" fmla="*/ 6051950 w 6487123"/>
              <a:gd name="connsiteY97" fmla="*/ 122652 h 262175"/>
              <a:gd name="connsiteX98" fmla="*/ 6025272 w 6487123"/>
              <a:gd name="connsiteY98" fmla="*/ 106409 h 262175"/>
              <a:gd name="connsiteX99" fmla="*/ 76558 w 6487123"/>
              <a:gd name="connsiteY99" fmla="*/ 92047 h 262175"/>
              <a:gd name="connsiteX100" fmla="*/ 76558 w 6487123"/>
              <a:gd name="connsiteY100" fmla="*/ 167241 h 262175"/>
              <a:gd name="connsiteX101" fmla="*/ 157488 w 6487123"/>
              <a:gd name="connsiteY101" fmla="*/ 167241 h 262175"/>
              <a:gd name="connsiteX102" fmla="*/ 157488 w 6487123"/>
              <a:gd name="connsiteY102" fmla="*/ 92047 h 262175"/>
              <a:gd name="connsiteX103" fmla="*/ 6270828 w 6487123"/>
              <a:gd name="connsiteY103" fmla="*/ 89215 h 262175"/>
              <a:gd name="connsiteX104" fmla="*/ 6385287 w 6487123"/>
              <a:gd name="connsiteY104" fmla="*/ 89215 h 262175"/>
              <a:gd name="connsiteX105" fmla="*/ 6385287 w 6487123"/>
              <a:gd name="connsiteY105" fmla="*/ 169787 h 262175"/>
              <a:gd name="connsiteX106" fmla="*/ 6284311 w 6487123"/>
              <a:gd name="connsiteY106" fmla="*/ 169787 h 262175"/>
              <a:gd name="connsiteX107" fmla="*/ 6284311 w 6487123"/>
              <a:gd name="connsiteY107" fmla="*/ 221451 h 262175"/>
              <a:gd name="connsiteX108" fmla="*/ 6291195 w 6487123"/>
              <a:gd name="connsiteY108" fmla="*/ 237557 h 262175"/>
              <a:gd name="connsiteX109" fmla="*/ 6321316 w 6487123"/>
              <a:gd name="connsiteY109" fmla="*/ 241826 h 262175"/>
              <a:gd name="connsiteX110" fmla="*/ 6441512 w 6487123"/>
              <a:gd name="connsiteY110" fmla="*/ 241826 h 262175"/>
              <a:gd name="connsiteX111" fmla="*/ 6465931 w 6487123"/>
              <a:gd name="connsiteY111" fmla="*/ 234293 h 262175"/>
              <a:gd name="connsiteX112" fmla="*/ 6473354 w 6487123"/>
              <a:gd name="connsiteY112" fmla="*/ 203084 h 262175"/>
              <a:gd name="connsiteX113" fmla="*/ 6480131 w 6487123"/>
              <a:gd name="connsiteY113" fmla="*/ 206456 h 262175"/>
              <a:gd name="connsiteX114" fmla="*/ 6487123 w 6487123"/>
              <a:gd name="connsiteY114" fmla="*/ 208536 h 262175"/>
              <a:gd name="connsiteX115" fmla="*/ 6481524 w 6487123"/>
              <a:gd name="connsiteY115" fmla="*/ 236646 h 262175"/>
              <a:gd name="connsiteX116" fmla="*/ 6468147 w 6487123"/>
              <a:gd name="connsiteY116" fmla="*/ 250977 h 262175"/>
              <a:gd name="connsiteX117" fmla="*/ 6440939 w 6487123"/>
              <a:gd name="connsiteY117" fmla="*/ 254986 h 262175"/>
              <a:gd name="connsiteX118" fmla="*/ 6323325 w 6487123"/>
              <a:gd name="connsiteY118" fmla="*/ 254986 h 262175"/>
              <a:gd name="connsiteX119" fmla="*/ 6282015 w 6487123"/>
              <a:gd name="connsiteY119" fmla="*/ 248434 h 262175"/>
              <a:gd name="connsiteX120" fmla="*/ 6270828 w 6487123"/>
              <a:gd name="connsiteY120" fmla="*/ 221451 h 262175"/>
              <a:gd name="connsiteX121" fmla="*/ 2928003 w 6487123"/>
              <a:gd name="connsiteY121" fmla="*/ 87763 h 262175"/>
              <a:gd name="connsiteX122" fmla="*/ 2928003 w 6487123"/>
              <a:gd name="connsiteY122" fmla="*/ 135381 h 262175"/>
              <a:gd name="connsiteX123" fmla="*/ 2985949 w 6487123"/>
              <a:gd name="connsiteY123" fmla="*/ 135381 h 262175"/>
              <a:gd name="connsiteX124" fmla="*/ 2985949 w 6487123"/>
              <a:gd name="connsiteY124" fmla="*/ 87763 h 262175"/>
              <a:gd name="connsiteX125" fmla="*/ 5130561 w 6487123"/>
              <a:gd name="connsiteY125" fmla="*/ 87494 h 262175"/>
              <a:gd name="connsiteX126" fmla="*/ 5147163 w 6487123"/>
              <a:gd name="connsiteY126" fmla="*/ 87494 h 262175"/>
              <a:gd name="connsiteX127" fmla="*/ 5147163 w 6487123"/>
              <a:gd name="connsiteY127" fmla="*/ 240356 h 262175"/>
              <a:gd name="connsiteX128" fmla="*/ 5130561 w 6487123"/>
              <a:gd name="connsiteY128" fmla="*/ 240356 h 262175"/>
              <a:gd name="connsiteX129" fmla="*/ 2062821 w 6487123"/>
              <a:gd name="connsiteY129" fmla="*/ 86884 h 262175"/>
              <a:gd name="connsiteX130" fmla="*/ 2059665 w 6487123"/>
              <a:gd name="connsiteY130" fmla="*/ 116843 h 262175"/>
              <a:gd name="connsiteX131" fmla="*/ 2054789 w 6487123"/>
              <a:gd name="connsiteY131" fmla="*/ 144866 h 262175"/>
              <a:gd name="connsiteX132" fmla="*/ 2146012 w 6487123"/>
              <a:gd name="connsiteY132" fmla="*/ 144866 h 262175"/>
              <a:gd name="connsiteX133" fmla="*/ 2146012 w 6487123"/>
              <a:gd name="connsiteY133" fmla="*/ 86884 h 262175"/>
              <a:gd name="connsiteX134" fmla="*/ 1971312 w 6487123"/>
              <a:gd name="connsiteY134" fmla="*/ 86884 h 262175"/>
              <a:gd name="connsiteX135" fmla="*/ 1971312 w 6487123"/>
              <a:gd name="connsiteY135" fmla="*/ 144866 h 262175"/>
              <a:gd name="connsiteX136" fmla="*/ 2040732 w 6487123"/>
              <a:gd name="connsiteY136" fmla="*/ 144866 h 262175"/>
              <a:gd name="connsiteX137" fmla="*/ 2045466 w 6487123"/>
              <a:gd name="connsiteY137" fmla="*/ 116951 h 262175"/>
              <a:gd name="connsiteX138" fmla="*/ 2048478 w 6487123"/>
              <a:gd name="connsiteY138" fmla="*/ 86884 h 262175"/>
              <a:gd name="connsiteX139" fmla="*/ 5462948 w 6487123"/>
              <a:gd name="connsiteY139" fmla="*/ 83478 h 262175"/>
              <a:gd name="connsiteX140" fmla="*/ 5506369 w 6487123"/>
              <a:gd name="connsiteY140" fmla="*/ 102256 h 262175"/>
              <a:gd name="connsiteX141" fmla="*/ 5522023 w 6487123"/>
              <a:gd name="connsiteY141" fmla="*/ 154617 h 262175"/>
              <a:gd name="connsiteX142" fmla="*/ 5521165 w 6487123"/>
              <a:gd name="connsiteY142" fmla="*/ 166632 h 262175"/>
              <a:gd name="connsiteX143" fmla="*/ 5412728 w 6487123"/>
              <a:gd name="connsiteY143" fmla="*/ 166632 h 262175"/>
              <a:gd name="connsiteX144" fmla="*/ 5428655 w 6487123"/>
              <a:gd name="connsiteY144" fmla="*/ 212340 h 262175"/>
              <a:gd name="connsiteX145" fmla="*/ 5468689 w 6487123"/>
              <a:gd name="connsiteY145" fmla="*/ 230064 h 262175"/>
              <a:gd name="connsiteX146" fmla="*/ 5490892 w 6487123"/>
              <a:gd name="connsiteY146" fmla="*/ 226477 h 262175"/>
              <a:gd name="connsiteX147" fmla="*/ 5509431 w 6487123"/>
              <a:gd name="connsiteY147" fmla="*/ 216862 h 262175"/>
              <a:gd name="connsiteX148" fmla="*/ 5515727 w 6487123"/>
              <a:gd name="connsiteY148" fmla="*/ 229203 h 262175"/>
              <a:gd name="connsiteX149" fmla="*/ 5495014 w 6487123"/>
              <a:gd name="connsiteY149" fmla="*/ 239543 h 262175"/>
              <a:gd name="connsiteX150" fmla="*/ 5466966 w 6487123"/>
              <a:gd name="connsiteY150" fmla="*/ 244086 h 262175"/>
              <a:gd name="connsiteX151" fmla="*/ 5431053 w 6487123"/>
              <a:gd name="connsiteY151" fmla="*/ 234497 h 262175"/>
              <a:gd name="connsiteX152" fmla="*/ 5405543 w 6487123"/>
              <a:gd name="connsiteY152" fmla="*/ 207126 h 262175"/>
              <a:gd name="connsiteX153" fmla="*/ 5395839 w 6487123"/>
              <a:gd name="connsiteY153" fmla="*/ 164057 h 262175"/>
              <a:gd name="connsiteX154" fmla="*/ 5405521 w 6487123"/>
              <a:gd name="connsiteY154" fmla="*/ 121112 h 262175"/>
              <a:gd name="connsiteX155" fmla="*/ 5430118 w 6487123"/>
              <a:gd name="connsiteY155" fmla="*/ 93341 h 262175"/>
              <a:gd name="connsiteX156" fmla="*/ 5462948 w 6487123"/>
              <a:gd name="connsiteY156" fmla="*/ 83478 h 262175"/>
              <a:gd name="connsiteX157" fmla="*/ 5296333 w 6487123"/>
              <a:gd name="connsiteY157" fmla="*/ 83478 h 262175"/>
              <a:gd name="connsiteX158" fmla="*/ 5322366 w 6487123"/>
              <a:gd name="connsiteY158" fmla="*/ 89237 h 262175"/>
              <a:gd name="connsiteX159" fmla="*/ 5341085 w 6487123"/>
              <a:gd name="connsiteY159" fmla="*/ 102088 h 262175"/>
              <a:gd name="connsiteX160" fmla="*/ 5331617 w 6487123"/>
              <a:gd name="connsiteY160" fmla="*/ 113566 h 262175"/>
              <a:gd name="connsiteX161" fmla="*/ 5315947 w 6487123"/>
              <a:gd name="connsiteY161" fmla="*/ 102483 h 262175"/>
              <a:gd name="connsiteX162" fmla="*/ 5296620 w 6487123"/>
              <a:gd name="connsiteY162" fmla="*/ 98071 h 262175"/>
              <a:gd name="connsiteX163" fmla="*/ 5258395 w 6487123"/>
              <a:gd name="connsiteY163" fmla="*/ 116436 h 262175"/>
              <a:gd name="connsiteX164" fmla="*/ 5242977 w 6487123"/>
              <a:gd name="connsiteY164" fmla="*/ 164068 h 262175"/>
              <a:gd name="connsiteX165" fmla="*/ 5257606 w 6487123"/>
              <a:gd name="connsiteY165" fmla="*/ 211556 h 262175"/>
              <a:gd name="connsiteX166" fmla="*/ 5296333 w 6487123"/>
              <a:gd name="connsiteY166" fmla="*/ 229778 h 262175"/>
              <a:gd name="connsiteX167" fmla="*/ 5318315 w 6487123"/>
              <a:gd name="connsiteY167" fmla="*/ 224756 h 262175"/>
              <a:gd name="connsiteX168" fmla="*/ 5336207 w 6487123"/>
              <a:gd name="connsiteY168" fmla="*/ 212848 h 262175"/>
              <a:gd name="connsiteX169" fmla="*/ 5344239 w 6487123"/>
              <a:gd name="connsiteY169" fmla="*/ 224326 h 262175"/>
              <a:gd name="connsiteX170" fmla="*/ 5322115 w 6487123"/>
              <a:gd name="connsiteY170" fmla="*/ 238504 h 262175"/>
              <a:gd name="connsiteX171" fmla="*/ 5295473 w 6487123"/>
              <a:gd name="connsiteY171" fmla="*/ 244086 h 262175"/>
              <a:gd name="connsiteX172" fmla="*/ 5245541 w 6487123"/>
              <a:gd name="connsiteY172" fmla="*/ 223122 h 262175"/>
              <a:gd name="connsiteX173" fmla="*/ 5225513 w 6487123"/>
              <a:gd name="connsiteY173" fmla="*/ 164068 h 262175"/>
              <a:gd name="connsiteX174" fmla="*/ 5235459 w 6487123"/>
              <a:gd name="connsiteY174" fmla="*/ 120473 h 262175"/>
              <a:gd name="connsiteX175" fmla="*/ 5261143 w 6487123"/>
              <a:gd name="connsiteY175" fmla="*/ 93021 h 262175"/>
              <a:gd name="connsiteX176" fmla="*/ 5296333 w 6487123"/>
              <a:gd name="connsiteY176" fmla="*/ 83478 h 262175"/>
              <a:gd name="connsiteX177" fmla="*/ 63397 w 6487123"/>
              <a:gd name="connsiteY177" fmla="*/ 79175 h 262175"/>
              <a:gd name="connsiteX178" fmla="*/ 170936 w 6487123"/>
              <a:gd name="connsiteY178" fmla="*/ 79175 h 262175"/>
              <a:gd name="connsiteX179" fmla="*/ 170936 w 6487123"/>
              <a:gd name="connsiteY179" fmla="*/ 179827 h 262175"/>
              <a:gd name="connsiteX180" fmla="*/ 63397 w 6487123"/>
              <a:gd name="connsiteY180" fmla="*/ 179827 h 262175"/>
              <a:gd name="connsiteX181" fmla="*/ 374627 w 6487123"/>
              <a:gd name="connsiteY181" fmla="*/ 77418 h 262175"/>
              <a:gd name="connsiteX182" fmla="*/ 374627 w 6487123"/>
              <a:gd name="connsiteY182" fmla="*/ 100689 h 262175"/>
              <a:gd name="connsiteX183" fmla="*/ 517199 w 6487123"/>
              <a:gd name="connsiteY183" fmla="*/ 100689 h 262175"/>
              <a:gd name="connsiteX184" fmla="*/ 517199 w 6487123"/>
              <a:gd name="connsiteY184" fmla="*/ 77418 h 262175"/>
              <a:gd name="connsiteX185" fmla="*/ 5665832 w 6487123"/>
              <a:gd name="connsiteY185" fmla="*/ 76861 h 262175"/>
              <a:gd name="connsiteX186" fmla="*/ 5667553 w 6487123"/>
              <a:gd name="connsiteY186" fmla="*/ 89197 h 262175"/>
              <a:gd name="connsiteX187" fmla="*/ 5625384 w 6487123"/>
              <a:gd name="connsiteY187" fmla="*/ 102823 h 262175"/>
              <a:gd name="connsiteX188" fmla="*/ 5587519 w 6487123"/>
              <a:gd name="connsiteY188" fmla="*/ 114728 h 262175"/>
              <a:gd name="connsiteX189" fmla="*/ 5583501 w 6487123"/>
              <a:gd name="connsiteY189" fmla="*/ 101819 h 262175"/>
              <a:gd name="connsiteX190" fmla="*/ 5620687 w 6487123"/>
              <a:gd name="connsiteY190" fmla="*/ 90631 h 262175"/>
              <a:gd name="connsiteX191" fmla="*/ 5665832 w 6487123"/>
              <a:gd name="connsiteY191" fmla="*/ 76861 h 262175"/>
              <a:gd name="connsiteX192" fmla="*/ 2766785 w 6487123"/>
              <a:gd name="connsiteY192" fmla="*/ 73993 h 262175"/>
              <a:gd name="connsiteX193" fmla="*/ 2791886 w 6487123"/>
              <a:gd name="connsiteY193" fmla="*/ 91276 h 262175"/>
              <a:gd name="connsiteX194" fmla="*/ 2810962 w 6487123"/>
              <a:gd name="connsiteY194" fmla="*/ 109851 h 262175"/>
              <a:gd name="connsiteX195" fmla="*/ 2801496 w 6487123"/>
              <a:gd name="connsiteY195" fmla="*/ 118457 h 262175"/>
              <a:gd name="connsiteX196" fmla="*/ 2782240 w 6487123"/>
              <a:gd name="connsiteY196" fmla="*/ 99632 h 262175"/>
              <a:gd name="connsiteX197" fmla="*/ 2757606 w 6487123"/>
              <a:gd name="connsiteY197" fmla="*/ 81451 h 262175"/>
              <a:gd name="connsiteX198" fmla="*/ 2732074 w 6487123"/>
              <a:gd name="connsiteY198" fmla="*/ 69977 h 262175"/>
              <a:gd name="connsiteX199" fmla="*/ 2745270 w 6487123"/>
              <a:gd name="connsiteY199" fmla="*/ 69977 h 262175"/>
              <a:gd name="connsiteX200" fmla="*/ 2745270 w 6487123"/>
              <a:gd name="connsiteY200" fmla="*/ 110998 h 262175"/>
              <a:gd name="connsiteX201" fmla="*/ 2745234 w 6487123"/>
              <a:gd name="connsiteY201" fmla="*/ 118601 h 262175"/>
              <a:gd name="connsiteX202" fmla="*/ 2744983 w 6487123"/>
              <a:gd name="connsiteY202" fmla="*/ 126202 h 262175"/>
              <a:gd name="connsiteX203" fmla="*/ 2825305 w 6487123"/>
              <a:gd name="connsiteY203" fmla="*/ 126202 h 262175"/>
              <a:gd name="connsiteX204" fmla="*/ 2825305 w 6487123"/>
              <a:gd name="connsiteY204" fmla="*/ 139111 h 262175"/>
              <a:gd name="connsiteX205" fmla="*/ 2746991 w 6487123"/>
              <a:gd name="connsiteY205" fmla="*/ 139111 h 262175"/>
              <a:gd name="connsiteX206" fmla="*/ 2776718 w 6487123"/>
              <a:gd name="connsiteY206" fmla="*/ 207349 h 262175"/>
              <a:gd name="connsiteX207" fmla="*/ 2827313 w 6487123"/>
              <a:gd name="connsiteY207" fmla="*/ 250414 h 262175"/>
              <a:gd name="connsiteX208" fmla="*/ 2822042 w 6487123"/>
              <a:gd name="connsiteY208" fmla="*/ 255434 h 262175"/>
              <a:gd name="connsiteX209" fmla="*/ 2817847 w 6487123"/>
              <a:gd name="connsiteY209" fmla="*/ 261315 h 262175"/>
              <a:gd name="connsiteX210" fmla="*/ 2770765 w 6487123"/>
              <a:gd name="connsiteY210" fmla="*/ 221369 h 262175"/>
              <a:gd name="connsiteX211" fmla="*/ 2740680 w 6487123"/>
              <a:gd name="connsiteY211" fmla="*/ 160339 h 262175"/>
              <a:gd name="connsiteX212" fmla="*/ 2717838 w 6487123"/>
              <a:gd name="connsiteY212" fmla="*/ 213193 h 262175"/>
              <a:gd name="connsiteX213" fmla="*/ 2663801 w 6487123"/>
              <a:gd name="connsiteY213" fmla="*/ 262175 h 262175"/>
              <a:gd name="connsiteX214" fmla="*/ 2659175 w 6487123"/>
              <a:gd name="connsiteY214" fmla="*/ 257407 h 262175"/>
              <a:gd name="connsiteX215" fmla="*/ 2653474 w 6487123"/>
              <a:gd name="connsiteY215" fmla="*/ 253283 h 262175"/>
              <a:gd name="connsiteX216" fmla="*/ 2697449 w 6487123"/>
              <a:gd name="connsiteY216" fmla="*/ 217117 h 262175"/>
              <a:gd name="connsiteX217" fmla="*/ 2721089 w 6487123"/>
              <a:gd name="connsiteY217" fmla="*/ 177954 h 262175"/>
              <a:gd name="connsiteX218" fmla="*/ 2730640 w 6487123"/>
              <a:gd name="connsiteY218" fmla="*/ 139111 h 262175"/>
              <a:gd name="connsiteX219" fmla="*/ 2660072 w 6487123"/>
              <a:gd name="connsiteY219" fmla="*/ 139111 h 262175"/>
              <a:gd name="connsiteX220" fmla="*/ 2660072 w 6487123"/>
              <a:gd name="connsiteY220" fmla="*/ 126202 h 262175"/>
              <a:gd name="connsiteX221" fmla="*/ 2731788 w 6487123"/>
              <a:gd name="connsiteY221" fmla="*/ 126202 h 262175"/>
              <a:gd name="connsiteX222" fmla="*/ 2732038 w 6487123"/>
              <a:gd name="connsiteY222" fmla="*/ 118385 h 262175"/>
              <a:gd name="connsiteX223" fmla="*/ 2732074 w 6487123"/>
              <a:gd name="connsiteY223" fmla="*/ 110998 h 262175"/>
              <a:gd name="connsiteX224" fmla="*/ 2350832 w 6487123"/>
              <a:gd name="connsiteY224" fmla="*/ 69385 h 262175"/>
              <a:gd name="connsiteX225" fmla="*/ 2348932 w 6487123"/>
              <a:gd name="connsiteY225" fmla="*/ 83065 h 262175"/>
              <a:gd name="connsiteX226" fmla="*/ 2345095 w 6487123"/>
              <a:gd name="connsiteY226" fmla="*/ 96099 h 262175"/>
              <a:gd name="connsiteX227" fmla="*/ 2405336 w 6487123"/>
              <a:gd name="connsiteY227" fmla="*/ 96099 h 262175"/>
              <a:gd name="connsiteX228" fmla="*/ 2405336 w 6487123"/>
              <a:gd name="connsiteY228" fmla="*/ 69385 h 262175"/>
              <a:gd name="connsiteX229" fmla="*/ 2289730 w 6487123"/>
              <a:gd name="connsiteY229" fmla="*/ 69385 h 262175"/>
              <a:gd name="connsiteX230" fmla="*/ 2287578 w 6487123"/>
              <a:gd name="connsiteY230" fmla="*/ 83065 h 262175"/>
              <a:gd name="connsiteX231" fmla="*/ 2285428 w 6487123"/>
              <a:gd name="connsiteY231" fmla="*/ 96099 h 262175"/>
              <a:gd name="connsiteX232" fmla="*/ 2330465 w 6487123"/>
              <a:gd name="connsiteY232" fmla="*/ 96099 h 262175"/>
              <a:gd name="connsiteX233" fmla="*/ 2335342 w 6487123"/>
              <a:gd name="connsiteY233" fmla="*/ 83065 h 262175"/>
              <a:gd name="connsiteX234" fmla="*/ 2337636 w 6487123"/>
              <a:gd name="connsiteY234" fmla="*/ 69385 h 262175"/>
              <a:gd name="connsiteX235" fmla="*/ 2595241 w 6487123"/>
              <a:gd name="connsiteY235" fmla="*/ 68829 h 262175"/>
              <a:gd name="connsiteX236" fmla="*/ 2613133 w 6487123"/>
              <a:gd name="connsiteY236" fmla="*/ 82957 h 262175"/>
              <a:gd name="connsiteX237" fmla="*/ 2626509 w 6487123"/>
              <a:gd name="connsiteY237" fmla="*/ 97516 h 262175"/>
              <a:gd name="connsiteX238" fmla="*/ 2641497 w 6487123"/>
              <a:gd name="connsiteY238" fmla="*/ 85683 h 262175"/>
              <a:gd name="connsiteX239" fmla="*/ 2653474 w 6487123"/>
              <a:gd name="connsiteY239" fmla="*/ 73420 h 262175"/>
              <a:gd name="connsiteX240" fmla="*/ 2664661 w 6487123"/>
              <a:gd name="connsiteY240" fmla="*/ 80017 h 262175"/>
              <a:gd name="connsiteX241" fmla="*/ 2650426 w 6487123"/>
              <a:gd name="connsiteY241" fmla="*/ 94002 h 262175"/>
              <a:gd name="connsiteX242" fmla="*/ 2633393 w 6487123"/>
              <a:gd name="connsiteY242" fmla="*/ 107556 h 262175"/>
              <a:gd name="connsiteX243" fmla="*/ 2647091 w 6487123"/>
              <a:gd name="connsiteY243" fmla="*/ 143664 h 262175"/>
              <a:gd name="connsiteX244" fmla="*/ 2650032 w 6487123"/>
              <a:gd name="connsiteY244" fmla="*/ 181280 h 262175"/>
              <a:gd name="connsiteX245" fmla="*/ 2647271 w 6487123"/>
              <a:gd name="connsiteY245" fmla="*/ 224202 h 262175"/>
              <a:gd name="connsiteX246" fmla="*/ 2636549 w 6487123"/>
              <a:gd name="connsiteY246" fmla="*/ 251848 h 262175"/>
              <a:gd name="connsiteX247" fmla="*/ 2630740 w 6487123"/>
              <a:gd name="connsiteY247" fmla="*/ 256510 h 262175"/>
              <a:gd name="connsiteX248" fmla="*/ 2622780 w 6487123"/>
              <a:gd name="connsiteY248" fmla="*/ 259020 h 262175"/>
              <a:gd name="connsiteX249" fmla="*/ 2608758 w 6487123"/>
              <a:gd name="connsiteY249" fmla="*/ 260204 h 262175"/>
              <a:gd name="connsiteX250" fmla="*/ 2593232 w 6487123"/>
              <a:gd name="connsiteY250" fmla="*/ 259881 h 262175"/>
              <a:gd name="connsiteX251" fmla="*/ 2591619 w 6487123"/>
              <a:gd name="connsiteY251" fmla="*/ 253318 h 262175"/>
              <a:gd name="connsiteX252" fmla="*/ 2588068 w 6487123"/>
              <a:gd name="connsiteY252" fmla="*/ 246972 h 262175"/>
              <a:gd name="connsiteX253" fmla="*/ 2605568 w 6487123"/>
              <a:gd name="connsiteY253" fmla="*/ 247617 h 262175"/>
              <a:gd name="connsiteX254" fmla="*/ 2617903 w 6487123"/>
              <a:gd name="connsiteY254" fmla="*/ 246972 h 262175"/>
              <a:gd name="connsiteX255" fmla="*/ 2623246 w 6487123"/>
              <a:gd name="connsiteY255" fmla="*/ 245645 h 262175"/>
              <a:gd name="connsiteX256" fmla="*/ 2627083 w 6487123"/>
              <a:gd name="connsiteY256" fmla="*/ 242382 h 262175"/>
              <a:gd name="connsiteX257" fmla="*/ 2634899 w 6487123"/>
              <a:gd name="connsiteY257" fmla="*/ 219612 h 262175"/>
              <a:gd name="connsiteX258" fmla="*/ 2637123 w 6487123"/>
              <a:gd name="connsiteY258" fmla="*/ 180706 h 262175"/>
              <a:gd name="connsiteX259" fmla="*/ 2636549 w 6487123"/>
              <a:gd name="connsiteY259" fmla="*/ 163207 h 262175"/>
              <a:gd name="connsiteX260" fmla="*/ 2608794 w 6487123"/>
              <a:gd name="connsiteY260" fmla="*/ 189885 h 262175"/>
              <a:gd name="connsiteX261" fmla="*/ 2578028 w 6487123"/>
              <a:gd name="connsiteY261" fmla="*/ 210540 h 262175"/>
              <a:gd name="connsiteX262" fmla="*/ 2574263 w 6487123"/>
              <a:gd name="connsiteY262" fmla="*/ 204982 h 262175"/>
              <a:gd name="connsiteX263" fmla="*/ 2569423 w 6487123"/>
              <a:gd name="connsiteY263" fmla="*/ 199640 h 262175"/>
              <a:gd name="connsiteX264" fmla="*/ 2605317 w 6487123"/>
              <a:gd name="connsiteY264" fmla="*/ 177622 h 262175"/>
              <a:gd name="connsiteX265" fmla="*/ 2634540 w 6487123"/>
              <a:gd name="connsiteY265" fmla="*/ 147430 h 262175"/>
              <a:gd name="connsiteX266" fmla="*/ 2630166 w 6487123"/>
              <a:gd name="connsiteY266" fmla="*/ 131007 h 262175"/>
              <a:gd name="connsiteX267" fmla="*/ 2622780 w 6487123"/>
              <a:gd name="connsiteY267" fmla="*/ 115015 h 262175"/>
              <a:gd name="connsiteX268" fmla="*/ 2601121 w 6487123"/>
              <a:gd name="connsiteY268" fmla="*/ 127815 h 262175"/>
              <a:gd name="connsiteX269" fmla="*/ 2578602 w 6487123"/>
              <a:gd name="connsiteY269" fmla="*/ 139111 h 262175"/>
              <a:gd name="connsiteX270" fmla="*/ 2574622 w 6487123"/>
              <a:gd name="connsiteY270" fmla="*/ 134700 h 262175"/>
              <a:gd name="connsiteX271" fmla="*/ 2569996 w 6487123"/>
              <a:gd name="connsiteY271" fmla="*/ 130505 h 262175"/>
              <a:gd name="connsiteX272" fmla="*/ 2593627 w 6487123"/>
              <a:gd name="connsiteY272" fmla="*/ 118744 h 262175"/>
              <a:gd name="connsiteX273" fmla="*/ 2616181 w 6487123"/>
              <a:gd name="connsiteY273" fmla="*/ 105261 h 262175"/>
              <a:gd name="connsiteX274" fmla="*/ 2603129 w 6487123"/>
              <a:gd name="connsiteY274" fmla="*/ 90452 h 262175"/>
              <a:gd name="connsiteX275" fmla="*/ 2585774 w 6487123"/>
              <a:gd name="connsiteY275" fmla="*/ 76288 h 262175"/>
              <a:gd name="connsiteX276" fmla="*/ 361144 w 6487123"/>
              <a:gd name="connsiteY276" fmla="*/ 66266 h 262175"/>
              <a:gd name="connsiteX277" fmla="*/ 531255 w 6487123"/>
              <a:gd name="connsiteY277" fmla="*/ 66266 h 262175"/>
              <a:gd name="connsiteX278" fmla="*/ 531255 w 6487123"/>
              <a:gd name="connsiteY278" fmla="*/ 146838 h 262175"/>
              <a:gd name="connsiteX279" fmla="*/ 408763 w 6487123"/>
              <a:gd name="connsiteY279" fmla="*/ 146838 h 262175"/>
              <a:gd name="connsiteX280" fmla="*/ 401126 w 6487123"/>
              <a:gd name="connsiteY280" fmla="*/ 158116 h 262175"/>
              <a:gd name="connsiteX281" fmla="*/ 392413 w 6487123"/>
              <a:gd name="connsiteY281" fmla="*/ 168963 h 262175"/>
              <a:gd name="connsiteX282" fmla="*/ 515190 w 6487123"/>
              <a:gd name="connsiteY282" fmla="*/ 168963 h 262175"/>
              <a:gd name="connsiteX283" fmla="*/ 518059 w 6487123"/>
              <a:gd name="connsiteY283" fmla="*/ 168101 h 262175"/>
              <a:gd name="connsiteX284" fmla="*/ 526665 w 6487123"/>
              <a:gd name="connsiteY284" fmla="*/ 174397 h 262175"/>
              <a:gd name="connsiteX285" fmla="*/ 497404 w 6487123"/>
              <a:gd name="connsiteY285" fmla="*/ 203179 h 262175"/>
              <a:gd name="connsiteX286" fmla="*/ 458678 w 6487123"/>
              <a:gd name="connsiteY286" fmla="*/ 225738 h 262175"/>
              <a:gd name="connsiteX287" fmla="*/ 511927 w 6487123"/>
              <a:gd name="connsiteY287" fmla="*/ 239368 h 262175"/>
              <a:gd name="connsiteX288" fmla="*/ 570555 w 6487123"/>
              <a:gd name="connsiteY288" fmla="*/ 246972 h 262175"/>
              <a:gd name="connsiteX289" fmla="*/ 566109 w 6487123"/>
              <a:gd name="connsiteY289" fmla="*/ 253175 h 262175"/>
              <a:gd name="connsiteX290" fmla="*/ 562523 w 6487123"/>
              <a:gd name="connsiteY290" fmla="*/ 259594 h 262175"/>
              <a:gd name="connsiteX291" fmla="*/ 499305 w 6487123"/>
              <a:gd name="connsiteY291" fmla="*/ 249984 h 262175"/>
              <a:gd name="connsiteX292" fmla="*/ 442327 w 6487123"/>
              <a:gd name="connsiteY292" fmla="*/ 232624 h 262175"/>
              <a:gd name="connsiteX293" fmla="*/ 379431 w 6487123"/>
              <a:gd name="connsiteY293" fmla="*/ 251203 h 262175"/>
              <a:gd name="connsiteX294" fmla="*/ 314385 w 6487123"/>
              <a:gd name="connsiteY294" fmla="*/ 261601 h 262175"/>
              <a:gd name="connsiteX295" fmla="*/ 312055 w 6487123"/>
              <a:gd name="connsiteY295" fmla="*/ 254932 h 262175"/>
              <a:gd name="connsiteX296" fmla="*/ 308648 w 6487123"/>
              <a:gd name="connsiteY296" fmla="*/ 248693 h 262175"/>
              <a:gd name="connsiteX297" fmla="*/ 368280 w 6487123"/>
              <a:gd name="connsiteY297" fmla="*/ 240516 h 262175"/>
              <a:gd name="connsiteX298" fmla="*/ 425975 w 6487123"/>
              <a:gd name="connsiteY298" fmla="*/ 225451 h 262175"/>
              <a:gd name="connsiteX299" fmla="*/ 397182 w 6487123"/>
              <a:gd name="connsiteY299" fmla="*/ 208665 h 262175"/>
              <a:gd name="connsiteX300" fmla="*/ 373767 w 6487123"/>
              <a:gd name="connsiteY300" fmla="*/ 188435 h 262175"/>
              <a:gd name="connsiteX301" fmla="*/ 355192 w 6487123"/>
              <a:gd name="connsiteY301" fmla="*/ 203859 h 262175"/>
              <a:gd name="connsiteX302" fmla="*/ 336187 w 6487123"/>
              <a:gd name="connsiteY302" fmla="*/ 217130 h 262175"/>
              <a:gd name="connsiteX303" fmla="*/ 331561 w 6487123"/>
              <a:gd name="connsiteY303" fmla="*/ 212395 h 262175"/>
              <a:gd name="connsiteX304" fmla="*/ 325860 w 6487123"/>
              <a:gd name="connsiteY304" fmla="*/ 207660 h 262175"/>
              <a:gd name="connsiteX305" fmla="*/ 363368 w 6487123"/>
              <a:gd name="connsiteY305" fmla="*/ 180916 h 262175"/>
              <a:gd name="connsiteX306" fmla="*/ 393560 w 6487123"/>
              <a:gd name="connsiteY306" fmla="*/ 146838 h 262175"/>
              <a:gd name="connsiteX307" fmla="*/ 361144 w 6487123"/>
              <a:gd name="connsiteY307" fmla="*/ 146838 h 262175"/>
              <a:gd name="connsiteX308" fmla="*/ 3299509 w 6487123"/>
              <a:gd name="connsiteY308" fmla="*/ 54755 h 262175"/>
              <a:gd name="connsiteX309" fmla="*/ 3291621 w 6487123"/>
              <a:gd name="connsiteY309" fmla="*/ 69246 h 262175"/>
              <a:gd name="connsiteX310" fmla="*/ 3282871 w 6487123"/>
              <a:gd name="connsiteY310" fmla="*/ 83737 h 262175"/>
              <a:gd name="connsiteX311" fmla="*/ 3226072 w 6487123"/>
              <a:gd name="connsiteY311" fmla="*/ 166668 h 262175"/>
              <a:gd name="connsiteX312" fmla="*/ 3299222 w 6487123"/>
              <a:gd name="connsiteY312" fmla="*/ 166668 h 262175"/>
              <a:gd name="connsiteX313" fmla="*/ 3299222 w 6487123"/>
              <a:gd name="connsiteY313" fmla="*/ 89477 h 262175"/>
              <a:gd name="connsiteX314" fmla="*/ 3299759 w 6487123"/>
              <a:gd name="connsiteY314" fmla="*/ 72223 h 262175"/>
              <a:gd name="connsiteX315" fmla="*/ 3300940 w 6487123"/>
              <a:gd name="connsiteY315" fmla="*/ 54755 h 262175"/>
              <a:gd name="connsiteX316" fmla="*/ 3052502 w 6487123"/>
              <a:gd name="connsiteY316" fmla="*/ 48462 h 262175"/>
              <a:gd name="connsiteX317" fmla="*/ 3066128 w 6487123"/>
              <a:gd name="connsiteY317" fmla="*/ 114225 h 262175"/>
              <a:gd name="connsiteX318" fmla="*/ 3086638 w 6487123"/>
              <a:gd name="connsiteY318" fmla="*/ 170953 h 262175"/>
              <a:gd name="connsiteX319" fmla="*/ 3110878 w 6487123"/>
              <a:gd name="connsiteY319" fmla="*/ 115086 h 262175"/>
              <a:gd name="connsiteX320" fmla="*/ 3127372 w 6487123"/>
              <a:gd name="connsiteY320" fmla="*/ 48462 h 262175"/>
              <a:gd name="connsiteX321" fmla="*/ 4712654 w 6487123"/>
              <a:gd name="connsiteY321" fmla="*/ 42994 h 262175"/>
              <a:gd name="connsiteX322" fmla="*/ 4662871 w 6487123"/>
              <a:gd name="connsiteY322" fmla="*/ 67740 h 262175"/>
              <a:gd name="connsiteX323" fmla="*/ 4644077 w 6487123"/>
              <a:gd name="connsiteY323" fmla="*/ 135094 h 262175"/>
              <a:gd name="connsiteX324" fmla="*/ 4662871 w 6487123"/>
              <a:gd name="connsiteY324" fmla="*/ 203166 h 262175"/>
              <a:gd name="connsiteX325" fmla="*/ 4712654 w 6487123"/>
              <a:gd name="connsiteY325" fmla="*/ 228630 h 262175"/>
              <a:gd name="connsiteX326" fmla="*/ 4762833 w 6487123"/>
              <a:gd name="connsiteY326" fmla="*/ 203166 h 262175"/>
              <a:gd name="connsiteX327" fmla="*/ 4781807 w 6487123"/>
              <a:gd name="connsiteY327" fmla="*/ 135094 h 262175"/>
              <a:gd name="connsiteX328" fmla="*/ 4762833 w 6487123"/>
              <a:gd name="connsiteY328" fmla="*/ 67740 h 262175"/>
              <a:gd name="connsiteX329" fmla="*/ 4712654 w 6487123"/>
              <a:gd name="connsiteY329" fmla="*/ 42994 h 262175"/>
              <a:gd name="connsiteX330" fmla="*/ 3584560 w 6487123"/>
              <a:gd name="connsiteY330" fmla="*/ 41272 h 262175"/>
              <a:gd name="connsiteX331" fmla="*/ 3556256 w 6487123"/>
              <a:gd name="connsiteY331" fmla="*/ 56410 h 262175"/>
              <a:gd name="connsiteX332" fmla="*/ 3544957 w 6487123"/>
              <a:gd name="connsiteY332" fmla="*/ 94360 h 262175"/>
              <a:gd name="connsiteX333" fmla="*/ 3555037 w 6487123"/>
              <a:gd name="connsiteY333" fmla="*/ 131773 h 262175"/>
              <a:gd name="connsiteX334" fmla="*/ 3586855 w 6487123"/>
              <a:gd name="connsiteY334" fmla="*/ 146588 h 262175"/>
              <a:gd name="connsiteX335" fmla="*/ 3611141 w 6487123"/>
              <a:gd name="connsiteY335" fmla="*/ 139413 h 262175"/>
              <a:gd name="connsiteX336" fmla="*/ 3635642 w 6487123"/>
              <a:gd name="connsiteY336" fmla="*/ 115882 h 262175"/>
              <a:gd name="connsiteX337" fmla="*/ 3621723 w 6487123"/>
              <a:gd name="connsiteY337" fmla="*/ 61468 h 262175"/>
              <a:gd name="connsiteX338" fmla="*/ 3584560 w 6487123"/>
              <a:gd name="connsiteY338" fmla="*/ 41272 h 262175"/>
              <a:gd name="connsiteX339" fmla="*/ 2003440 w 6487123"/>
              <a:gd name="connsiteY339" fmla="*/ 37543 h 262175"/>
              <a:gd name="connsiteX340" fmla="*/ 1987914 w 6487123"/>
              <a:gd name="connsiteY340" fmla="*/ 55992 h 262175"/>
              <a:gd name="connsiteX341" fmla="*/ 1970451 w 6487123"/>
              <a:gd name="connsiteY341" fmla="*/ 74011 h 262175"/>
              <a:gd name="connsiteX342" fmla="*/ 2056224 w 6487123"/>
              <a:gd name="connsiteY342" fmla="*/ 74011 h 262175"/>
              <a:gd name="connsiteX343" fmla="*/ 2070853 w 6487123"/>
              <a:gd name="connsiteY343" fmla="*/ 56639 h 262175"/>
              <a:gd name="connsiteX344" fmla="*/ 2083762 w 6487123"/>
              <a:gd name="connsiteY344" fmla="*/ 37543 h 262175"/>
              <a:gd name="connsiteX345" fmla="*/ 3133397 w 6487123"/>
              <a:gd name="connsiteY345" fmla="*/ 34406 h 262175"/>
              <a:gd name="connsiteX346" fmla="*/ 3142004 w 6487123"/>
              <a:gd name="connsiteY346" fmla="*/ 36987 h 262175"/>
              <a:gd name="connsiteX347" fmla="*/ 3123321 w 6487123"/>
              <a:gd name="connsiteY347" fmla="*/ 119425 h 262175"/>
              <a:gd name="connsiteX348" fmla="*/ 3094097 w 6487123"/>
              <a:gd name="connsiteY348" fmla="*/ 185296 h 262175"/>
              <a:gd name="connsiteX349" fmla="*/ 3120273 w 6487123"/>
              <a:gd name="connsiteY349" fmla="*/ 221584 h 262175"/>
              <a:gd name="connsiteX350" fmla="*/ 3153764 w 6487123"/>
              <a:gd name="connsiteY350" fmla="*/ 248406 h 262175"/>
              <a:gd name="connsiteX351" fmla="*/ 3148314 w 6487123"/>
              <a:gd name="connsiteY351" fmla="*/ 253283 h 262175"/>
              <a:gd name="connsiteX352" fmla="*/ 3143724 w 6487123"/>
              <a:gd name="connsiteY352" fmla="*/ 259020 h 262175"/>
              <a:gd name="connsiteX353" fmla="*/ 3111667 w 6487123"/>
              <a:gd name="connsiteY353" fmla="*/ 232772 h 262175"/>
              <a:gd name="connsiteX354" fmla="*/ 3086064 w 6487123"/>
              <a:gd name="connsiteY354" fmla="*/ 197918 h 262175"/>
              <a:gd name="connsiteX355" fmla="*/ 3057593 w 6487123"/>
              <a:gd name="connsiteY355" fmla="*/ 234027 h 262175"/>
              <a:gd name="connsiteX356" fmla="*/ 3026110 w 6487123"/>
              <a:gd name="connsiteY356" fmla="*/ 261315 h 262175"/>
              <a:gd name="connsiteX357" fmla="*/ 3021843 w 6487123"/>
              <a:gd name="connsiteY357" fmla="*/ 255578 h 262175"/>
              <a:gd name="connsiteX358" fmla="*/ 3016931 w 6487123"/>
              <a:gd name="connsiteY358" fmla="*/ 250701 h 262175"/>
              <a:gd name="connsiteX359" fmla="*/ 3049382 w 6487123"/>
              <a:gd name="connsiteY359" fmla="*/ 222947 h 262175"/>
              <a:gd name="connsiteX360" fmla="*/ 3078605 w 6487123"/>
              <a:gd name="connsiteY360" fmla="*/ 184435 h 262175"/>
              <a:gd name="connsiteX361" fmla="*/ 3055263 w 6487123"/>
              <a:gd name="connsiteY361" fmla="*/ 122150 h 262175"/>
              <a:gd name="connsiteX362" fmla="*/ 3039880 w 6487123"/>
              <a:gd name="connsiteY362" fmla="*/ 48462 h 262175"/>
              <a:gd name="connsiteX363" fmla="*/ 3022955 w 6487123"/>
              <a:gd name="connsiteY363" fmla="*/ 48462 h 262175"/>
              <a:gd name="connsiteX364" fmla="*/ 3022955 w 6487123"/>
              <a:gd name="connsiteY364" fmla="*/ 35266 h 262175"/>
              <a:gd name="connsiteX365" fmla="*/ 3131102 w 6487123"/>
              <a:gd name="connsiteY365" fmla="*/ 35266 h 262175"/>
              <a:gd name="connsiteX366" fmla="*/ 2418532 w 6487123"/>
              <a:gd name="connsiteY366" fmla="*/ 33240 h 262175"/>
              <a:gd name="connsiteX367" fmla="*/ 2418532 w 6487123"/>
              <a:gd name="connsiteY367" fmla="*/ 58233 h 262175"/>
              <a:gd name="connsiteX368" fmla="*/ 2468733 w 6487123"/>
              <a:gd name="connsiteY368" fmla="*/ 58233 h 262175"/>
              <a:gd name="connsiteX369" fmla="*/ 2468733 w 6487123"/>
              <a:gd name="connsiteY369" fmla="*/ 33240 h 262175"/>
              <a:gd name="connsiteX370" fmla="*/ 2351119 w 6487123"/>
              <a:gd name="connsiteY370" fmla="*/ 33240 h 262175"/>
              <a:gd name="connsiteX371" fmla="*/ 2351119 w 6487123"/>
              <a:gd name="connsiteY371" fmla="*/ 56797 h 262175"/>
              <a:gd name="connsiteX372" fmla="*/ 2351119 w 6487123"/>
              <a:gd name="connsiteY372" fmla="*/ 58233 h 262175"/>
              <a:gd name="connsiteX373" fmla="*/ 2405336 w 6487123"/>
              <a:gd name="connsiteY373" fmla="*/ 58233 h 262175"/>
              <a:gd name="connsiteX374" fmla="*/ 2405336 w 6487123"/>
              <a:gd name="connsiteY374" fmla="*/ 33240 h 262175"/>
              <a:gd name="connsiteX375" fmla="*/ 3299222 w 6487123"/>
              <a:gd name="connsiteY375" fmla="*/ 31268 h 262175"/>
              <a:gd name="connsiteX376" fmla="*/ 3315537 w 6487123"/>
              <a:gd name="connsiteY376" fmla="*/ 31268 h 262175"/>
              <a:gd name="connsiteX377" fmla="*/ 3315537 w 6487123"/>
              <a:gd name="connsiteY377" fmla="*/ 166668 h 262175"/>
              <a:gd name="connsiteX378" fmla="*/ 3345085 w 6487123"/>
              <a:gd name="connsiteY378" fmla="*/ 166668 h 262175"/>
              <a:gd name="connsiteX379" fmla="*/ 3345085 w 6487123"/>
              <a:gd name="connsiteY379" fmla="*/ 180688 h 262175"/>
              <a:gd name="connsiteX380" fmla="*/ 3315537 w 6487123"/>
              <a:gd name="connsiteY380" fmla="*/ 180688 h 262175"/>
              <a:gd name="connsiteX381" fmla="*/ 3315537 w 6487123"/>
              <a:gd name="connsiteY381" fmla="*/ 240356 h 262175"/>
              <a:gd name="connsiteX382" fmla="*/ 3299222 w 6487123"/>
              <a:gd name="connsiteY382" fmla="*/ 240356 h 262175"/>
              <a:gd name="connsiteX383" fmla="*/ 3299222 w 6487123"/>
              <a:gd name="connsiteY383" fmla="*/ 180688 h 262175"/>
              <a:gd name="connsiteX384" fmla="*/ 3206852 w 6487123"/>
              <a:gd name="connsiteY384" fmla="*/ 180688 h 262175"/>
              <a:gd name="connsiteX385" fmla="*/ 3206852 w 6487123"/>
              <a:gd name="connsiteY385" fmla="*/ 170101 h 262175"/>
              <a:gd name="connsiteX386" fmla="*/ 2928003 w 6487123"/>
              <a:gd name="connsiteY386" fmla="*/ 28956 h 262175"/>
              <a:gd name="connsiteX387" fmla="*/ 2928003 w 6487123"/>
              <a:gd name="connsiteY387" fmla="*/ 75427 h 262175"/>
              <a:gd name="connsiteX388" fmla="*/ 2985949 w 6487123"/>
              <a:gd name="connsiteY388" fmla="*/ 75427 h 262175"/>
              <a:gd name="connsiteX389" fmla="*/ 2985949 w 6487123"/>
              <a:gd name="connsiteY389" fmla="*/ 28956 h 262175"/>
              <a:gd name="connsiteX390" fmla="*/ 13735 w 6487123"/>
              <a:gd name="connsiteY390" fmla="*/ 28077 h 262175"/>
              <a:gd name="connsiteX391" fmla="*/ 13735 w 6487123"/>
              <a:gd name="connsiteY391" fmla="*/ 232360 h 262175"/>
              <a:gd name="connsiteX392" fmla="*/ 221460 w 6487123"/>
              <a:gd name="connsiteY392" fmla="*/ 232360 h 262175"/>
              <a:gd name="connsiteX393" fmla="*/ 221460 w 6487123"/>
              <a:gd name="connsiteY393" fmla="*/ 28077 h 262175"/>
              <a:gd name="connsiteX394" fmla="*/ 4712654 w 6487123"/>
              <a:gd name="connsiteY394" fmla="*/ 27539 h 262175"/>
              <a:gd name="connsiteX395" fmla="*/ 4775259 w 6487123"/>
              <a:gd name="connsiteY395" fmla="*/ 56462 h 262175"/>
              <a:gd name="connsiteX396" fmla="*/ 4799557 w 6487123"/>
              <a:gd name="connsiteY396" fmla="*/ 135094 h 262175"/>
              <a:gd name="connsiteX397" fmla="*/ 4775259 w 6487123"/>
              <a:gd name="connsiteY397" fmla="*/ 214552 h 262175"/>
              <a:gd name="connsiteX398" fmla="*/ 4712654 w 6487123"/>
              <a:gd name="connsiteY398" fmla="*/ 244086 h 262175"/>
              <a:gd name="connsiteX399" fmla="*/ 4650409 w 6487123"/>
              <a:gd name="connsiteY399" fmla="*/ 214552 h 262175"/>
              <a:gd name="connsiteX400" fmla="*/ 4626039 w 6487123"/>
              <a:gd name="connsiteY400" fmla="*/ 135094 h 262175"/>
              <a:gd name="connsiteX401" fmla="*/ 4650409 w 6487123"/>
              <a:gd name="connsiteY401" fmla="*/ 56462 h 262175"/>
              <a:gd name="connsiteX402" fmla="*/ 4712654 w 6487123"/>
              <a:gd name="connsiteY402" fmla="*/ 27539 h 262175"/>
              <a:gd name="connsiteX403" fmla="*/ 3822807 w 6487123"/>
              <a:gd name="connsiteY403" fmla="*/ 27539 h 262175"/>
              <a:gd name="connsiteX404" fmla="*/ 3858132 w 6487123"/>
              <a:gd name="connsiteY404" fmla="*/ 35627 h 262175"/>
              <a:gd name="connsiteX405" fmla="*/ 3880736 w 6487123"/>
              <a:gd name="connsiteY405" fmla="*/ 52751 h 262175"/>
              <a:gd name="connsiteX406" fmla="*/ 3870718 w 6487123"/>
              <a:gd name="connsiteY406" fmla="*/ 63943 h 262175"/>
              <a:gd name="connsiteX407" fmla="*/ 3851430 w 6487123"/>
              <a:gd name="connsiteY407" fmla="*/ 49164 h 262175"/>
              <a:gd name="connsiteX408" fmla="*/ 3823095 w 6487123"/>
              <a:gd name="connsiteY408" fmla="*/ 42994 h 262175"/>
              <a:gd name="connsiteX409" fmla="*/ 3767929 w 6487123"/>
              <a:gd name="connsiteY409" fmla="*/ 67853 h 262175"/>
              <a:gd name="connsiteX410" fmla="*/ 3747626 w 6487123"/>
              <a:gd name="connsiteY410" fmla="*/ 135112 h 262175"/>
              <a:gd name="connsiteX411" fmla="*/ 3767139 w 6487123"/>
              <a:gd name="connsiteY411" fmla="*/ 203272 h 262175"/>
              <a:gd name="connsiteX412" fmla="*/ 3821946 w 6487123"/>
              <a:gd name="connsiteY412" fmla="*/ 228630 h 262175"/>
              <a:gd name="connsiteX413" fmla="*/ 3847307 w 6487123"/>
              <a:gd name="connsiteY413" fmla="*/ 224720 h 262175"/>
              <a:gd name="connsiteX414" fmla="*/ 3866424 w 6487123"/>
              <a:gd name="connsiteY414" fmla="*/ 213707 h 262175"/>
              <a:gd name="connsiteX415" fmla="*/ 3866424 w 6487123"/>
              <a:gd name="connsiteY415" fmla="*/ 150854 h 262175"/>
              <a:gd name="connsiteX416" fmla="*/ 3817929 w 6487123"/>
              <a:gd name="connsiteY416" fmla="*/ 150854 h 262175"/>
              <a:gd name="connsiteX417" fmla="*/ 3817929 w 6487123"/>
              <a:gd name="connsiteY417" fmla="*/ 136260 h 262175"/>
              <a:gd name="connsiteX418" fmla="*/ 3883026 w 6487123"/>
              <a:gd name="connsiteY418" fmla="*/ 136260 h 262175"/>
              <a:gd name="connsiteX419" fmla="*/ 3883026 w 6487123"/>
              <a:gd name="connsiteY419" fmla="*/ 220307 h 262175"/>
              <a:gd name="connsiteX420" fmla="*/ 3857126 w 6487123"/>
              <a:gd name="connsiteY420" fmla="*/ 237464 h 262175"/>
              <a:gd name="connsiteX421" fmla="*/ 3820225 w 6487123"/>
              <a:gd name="connsiteY421" fmla="*/ 244086 h 262175"/>
              <a:gd name="connsiteX422" fmla="*/ 3754677 w 6487123"/>
              <a:gd name="connsiteY422" fmla="*/ 214946 h 262175"/>
              <a:gd name="connsiteX423" fmla="*/ 3729590 w 6487123"/>
              <a:gd name="connsiteY423" fmla="*/ 135686 h 262175"/>
              <a:gd name="connsiteX424" fmla="*/ 3755538 w 6487123"/>
              <a:gd name="connsiteY424" fmla="*/ 56538 h 262175"/>
              <a:gd name="connsiteX425" fmla="*/ 3822807 w 6487123"/>
              <a:gd name="connsiteY425" fmla="*/ 27539 h 262175"/>
              <a:gd name="connsiteX426" fmla="*/ 3584847 w 6487123"/>
              <a:gd name="connsiteY426" fmla="*/ 27539 h 262175"/>
              <a:gd name="connsiteX427" fmla="*/ 3633719 w 6487123"/>
              <a:gd name="connsiteY427" fmla="*/ 52340 h 262175"/>
              <a:gd name="connsiteX428" fmla="*/ 3652245 w 6487123"/>
              <a:gd name="connsiteY428" fmla="*/ 124491 h 262175"/>
              <a:gd name="connsiteX429" fmla="*/ 3641690 w 6487123"/>
              <a:gd name="connsiteY429" fmla="*/ 194637 h 262175"/>
              <a:gd name="connsiteX430" fmla="*/ 3614820 w 6487123"/>
              <a:gd name="connsiteY430" fmla="*/ 232650 h 262175"/>
              <a:gd name="connsiteX431" fmla="*/ 3578821 w 6487123"/>
              <a:gd name="connsiteY431" fmla="*/ 244086 h 262175"/>
              <a:gd name="connsiteX432" fmla="*/ 3552280 w 6487123"/>
              <a:gd name="connsiteY432" fmla="*/ 238467 h 262175"/>
              <a:gd name="connsiteX433" fmla="*/ 3532649 w 6487123"/>
              <a:gd name="connsiteY433" fmla="*/ 224037 h 262175"/>
              <a:gd name="connsiteX434" fmla="*/ 3542667 w 6487123"/>
              <a:gd name="connsiteY434" fmla="*/ 213131 h 262175"/>
              <a:gd name="connsiteX435" fmla="*/ 3559055 w 6487123"/>
              <a:gd name="connsiteY435" fmla="*/ 225544 h 262175"/>
              <a:gd name="connsiteX436" fmla="*/ 3579107 w 6487123"/>
              <a:gd name="connsiteY436" fmla="*/ 229778 h 262175"/>
              <a:gd name="connsiteX437" fmla="*/ 3617742 w 6487123"/>
              <a:gd name="connsiteY437" fmla="*/ 208114 h 262175"/>
              <a:gd name="connsiteX438" fmla="*/ 3635929 w 6487123"/>
              <a:gd name="connsiteY438" fmla="*/ 132239 h 262175"/>
              <a:gd name="connsiteX439" fmla="*/ 3612540 w 6487123"/>
              <a:gd name="connsiteY439" fmla="*/ 152376 h 262175"/>
              <a:gd name="connsiteX440" fmla="*/ 3584847 w 6487123"/>
              <a:gd name="connsiteY440" fmla="*/ 160034 h 262175"/>
              <a:gd name="connsiteX441" fmla="*/ 3543472 w 6487123"/>
              <a:gd name="connsiteY441" fmla="*/ 143123 h 262175"/>
              <a:gd name="connsiteX442" fmla="*/ 3528355 w 6487123"/>
              <a:gd name="connsiteY442" fmla="*/ 94360 h 262175"/>
              <a:gd name="connsiteX443" fmla="*/ 3545194 w 6487123"/>
              <a:gd name="connsiteY443" fmla="*/ 46207 h 262175"/>
              <a:gd name="connsiteX444" fmla="*/ 3584847 w 6487123"/>
              <a:gd name="connsiteY444" fmla="*/ 27539 h 262175"/>
              <a:gd name="connsiteX445" fmla="*/ 5139149 w 6487123"/>
              <a:gd name="connsiteY445" fmla="*/ 24671 h 262175"/>
              <a:gd name="connsiteX446" fmla="*/ 5148962 w 6487123"/>
              <a:gd name="connsiteY446" fmla="*/ 28323 h 262175"/>
              <a:gd name="connsiteX447" fmla="*/ 5153188 w 6487123"/>
              <a:gd name="connsiteY447" fmla="*/ 38421 h 262175"/>
              <a:gd name="connsiteX448" fmla="*/ 5148962 w 6487123"/>
              <a:gd name="connsiteY448" fmla="*/ 47911 h 262175"/>
              <a:gd name="connsiteX449" fmla="*/ 5139149 w 6487123"/>
              <a:gd name="connsiteY449" fmla="*/ 51600 h 262175"/>
              <a:gd name="connsiteX450" fmla="*/ 5129229 w 6487123"/>
              <a:gd name="connsiteY450" fmla="*/ 47911 h 262175"/>
              <a:gd name="connsiteX451" fmla="*/ 5125111 w 6487123"/>
              <a:gd name="connsiteY451" fmla="*/ 38421 h 262175"/>
              <a:gd name="connsiteX452" fmla="*/ 5129229 w 6487123"/>
              <a:gd name="connsiteY452" fmla="*/ 28323 h 262175"/>
              <a:gd name="connsiteX453" fmla="*/ 5139149 w 6487123"/>
              <a:gd name="connsiteY453" fmla="*/ 24671 h 262175"/>
              <a:gd name="connsiteX454" fmla="*/ 6048508 w 6487123"/>
              <a:gd name="connsiteY454" fmla="*/ 24653 h 262175"/>
              <a:gd name="connsiteX455" fmla="*/ 6074075 w 6487123"/>
              <a:gd name="connsiteY455" fmla="*/ 42008 h 262175"/>
              <a:gd name="connsiteX456" fmla="*/ 6093833 w 6487123"/>
              <a:gd name="connsiteY456" fmla="*/ 60224 h 262175"/>
              <a:gd name="connsiteX457" fmla="*/ 6086661 w 6487123"/>
              <a:gd name="connsiteY457" fmla="*/ 70837 h 262175"/>
              <a:gd name="connsiteX458" fmla="*/ 6066616 w 6487123"/>
              <a:gd name="connsiteY458" fmla="*/ 52299 h 262175"/>
              <a:gd name="connsiteX459" fmla="*/ 6040763 w 6487123"/>
              <a:gd name="connsiteY459" fmla="*/ 34406 h 262175"/>
              <a:gd name="connsiteX460" fmla="*/ 5920567 w 6487123"/>
              <a:gd name="connsiteY460" fmla="*/ 20350 h 262175"/>
              <a:gd name="connsiteX461" fmla="*/ 5931970 w 6487123"/>
              <a:gd name="connsiteY461" fmla="*/ 52012 h 262175"/>
              <a:gd name="connsiteX462" fmla="*/ 5938639 w 6487123"/>
              <a:gd name="connsiteY462" fmla="*/ 81738 h 262175"/>
              <a:gd name="connsiteX463" fmla="*/ 5926878 w 6487123"/>
              <a:gd name="connsiteY463" fmla="*/ 84894 h 262175"/>
              <a:gd name="connsiteX464" fmla="*/ 5920531 w 6487123"/>
              <a:gd name="connsiteY464" fmla="*/ 54988 h 262175"/>
              <a:gd name="connsiteX465" fmla="*/ 5909667 w 6487123"/>
              <a:gd name="connsiteY465" fmla="*/ 22931 h 262175"/>
              <a:gd name="connsiteX466" fmla="*/ 6000889 w 6487123"/>
              <a:gd name="connsiteY466" fmla="*/ 19489 h 262175"/>
              <a:gd name="connsiteX467" fmla="*/ 6013797 w 6487123"/>
              <a:gd name="connsiteY467" fmla="*/ 23218 h 262175"/>
              <a:gd name="connsiteX468" fmla="*/ 6001965 w 6487123"/>
              <a:gd name="connsiteY468" fmla="*/ 56709 h 262175"/>
              <a:gd name="connsiteX469" fmla="*/ 5989701 w 6487123"/>
              <a:gd name="connsiteY469" fmla="*/ 86328 h 262175"/>
              <a:gd name="connsiteX470" fmla="*/ 5980234 w 6487123"/>
              <a:gd name="connsiteY470" fmla="*/ 82886 h 262175"/>
              <a:gd name="connsiteX471" fmla="*/ 5991423 w 6487123"/>
              <a:gd name="connsiteY471" fmla="*/ 52048 h 262175"/>
              <a:gd name="connsiteX472" fmla="*/ 6000889 w 6487123"/>
              <a:gd name="connsiteY472" fmla="*/ 19489 h 262175"/>
              <a:gd name="connsiteX473" fmla="*/ 2893292 w 6487123"/>
              <a:gd name="connsiteY473" fmla="*/ 16047 h 262175"/>
              <a:gd name="connsiteX474" fmla="*/ 3022381 w 6487123"/>
              <a:gd name="connsiteY474" fmla="*/ 16047 h 262175"/>
              <a:gd name="connsiteX475" fmla="*/ 3022381 w 6487123"/>
              <a:gd name="connsiteY475" fmla="*/ 28956 h 262175"/>
              <a:gd name="connsiteX476" fmla="*/ 2999432 w 6487123"/>
              <a:gd name="connsiteY476" fmla="*/ 28956 h 262175"/>
              <a:gd name="connsiteX477" fmla="*/ 2999432 w 6487123"/>
              <a:gd name="connsiteY477" fmla="*/ 188165 h 262175"/>
              <a:gd name="connsiteX478" fmla="*/ 3024675 w 6487123"/>
              <a:gd name="connsiteY478" fmla="*/ 183575 h 262175"/>
              <a:gd name="connsiteX479" fmla="*/ 3025537 w 6487123"/>
              <a:gd name="connsiteY479" fmla="*/ 195910 h 262175"/>
              <a:gd name="connsiteX480" fmla="*/ 2999432 w 6487123"/>
              <a:gd name="connsiteY480" fmla="*/ 200787 h 262175"/>
              <a:gd name="connsiteX481" fmla="*/ 2999432 w 6487123"/>
              <a:gd name="connsiteY481" fmla="*/ 261028 h 262175"/>
              <a:gd name="connsiteX482" fmla="*/ 2985949 w 6487123"/>
              <a:gd name="connsiteY482" fmla="*/ 261028 h 262175"/>
              <a:gd name="connsiteX483" fmla="*/ 2985949 w 6487123"/>
              <a:gd name="connsiteY483" fmla="*/ 203368 h 262175"/>
              <a:gd name="connsiteX484" fmla="*/ 2937182 w 6487123"/>
              <a:gd name="connsiteY484" fmla="*/ 212190 h 262175"/>
              <a:gd name="connsiteX485" fmla="*/ 2894439 w 6487123"/>
              <a:gd name="connsiteY485" fmla="*/ 219720 h 262175"/>
              <a:gd name="connsiteX486" fmla="*/ 2891284 w 6487123"/>
              <a:gd name="connsiteY486" fmla="*/ 206237 h 262175"/>
              <a:gd name="connsiteX487" fmla="*/ 2914520 w 6487123"/>
              <a:gd name="connsiteY487" fmla="*/ 202508 h 262175"/>
              <a:gd name="connsiteX488" fmla="*/ 2914520 w 6487123"/>
              <a:gd name="connsiteY488" fmla="*/ 28956 h 262175"/>
              <a:gd name="connsiteX489" fmla="*/ 2893292 w 6487123"/>
              <a:gd name="connsiteY489" fmla="*/ 28956 h 262175"/>
              <a:gd name="connsiteX490" fmla="*/ 4085430 w 6487123"/>
              <a:gd name="connsiteY490" fmla="*/ 14343 h 262175"/>
              <a:gd name="connsiteX491" fmla="*/ 4210212 w 6487123"/>
              <a:gd name="connsiteY491" fmla="*/ 14343 h 262175"/>
              <a:gd name="connsiteX492" fmla="*/ 4210177 w 6487123"/>
              <a:gd name="connsiteY492" fmla="*/ 16917 h 262175"/>
              <a:gd name="connsiteX493" fmla="*/ 4209926 w 6487123"/>
              <a:gd name="connsiteY493" fmla="*/ 21208 h 262175"/>
              <a:gd name="connsiteX494" fmla="*/ 4205227 w 6487123"/>
              <a:gd name="connsiteY494" fmla="*/ 78876 h 262175"/>
              <a:gd name="connsiteX495" fmla="*/ 4198163 w 6487123"/>
              <a:gd name="connsiteY495" fmla="*/ 101245 h 262175"/>
              <a:gd name="connsiteX496" fmla="*/ 4191745 w 6487123"/>
              <a:gd name="connsiteY496" fmla="*/ 105606 h 262175"/>
              <a:gd name="connsiteX497" fmla="*/ 4182957 w 6487123"/>
              <a:gd name="connsiteY497" fmla="*/ 106964 h 262175"/>
              <a:gd name="connsiteX498" fmla="*/ 4169938 w 6487123"/>
              <a:gd name="connsiteY498" fmla="*/ 107216 h 262175"/>
              <a:gd name="connsiteX499" fmla="*/ 4151969 w 6487123"/>
              <a:gd name="connsiteY499" fmla="*/ 106392 h 262175"/>
              <a:gd name="connsiteX500" fmla="*/ 4150750 w 6487123"/>
              <a:gd name="connsiteY500" fmla="*/ 100243 h 262175"/>
              <a:gd name="connsiteX501" fmla="*/ 4148240 w 6487123"/>
              <a:gd name="connsiteY501" fmla="*/ 94090 h 262175"/>
              <a:gd name="connsiteX502" fmla="*/ 4166460 w 6487123"/>
              <a:gd name="connsiteY502" fmla="*/ 95347 h 262175"/>
              <a:gd name="connsiteX503" fmla="*/ 4177793 w 6487123"/>
              <a:gd name="connsiteY503" fmla="*/ 95525 h 262175"/>
              <a:gd name="connsiteX504" fmla="*/ 4183459 w 6487123"/>
              <a:gd name="connsiteY504" fmla="*/ 95095 h 262175"/>
              <a:gd name="connsiteX505" fmla="*/ 4186974 w 6487123"/>
              <a:gd name="connsiteY505" fmla="*/ 92942 h 262175"/>
              <a:gd name="connsiteX506" fmla="*/ 4192462 w 6487123"/>
              <a:gd name="connsiteY506" fmla="*/ 75001 h 262175"/>
              <a:gd name="connsiteX507" fmla="*/ 4196443 w 6487123"/>
              <a:gd name="connsiteY507" fmla="*/ 26929 h 262175"/>
              <a:gd name="connsiteX508" fmla="*/ 4144223 w 6487123"/>
              <a:gd name="connsiteY508" fmla="*/ 26929 h 262175"/>
              <a:gd name="connsiteX509" fmla="*/ 4126688 w 6487123"/>
              <a:gd name="connsiteY509" fmla="*/ 84247 h 262175"/>
              <a:gd name="connsiteX510" fmla="*/ 4087441 w 6487123"/>
              <a:gd name="connsiteY510" fmla="*/ 120473 h 262175"/>
              <a:gd name="connsiteX511" fmla="*/ 4082452 w 6487123"/>
              <a:gd name="connsiteY511" fmla="*/ 115767 h 262175"/>
              <a:gd name="connsiteX512" fmla="*/ 4076820 w 6487123"/>
              <a:gd name="connsiteY512" fmla="*/ 111276 h 262175"/>
              <a:gd name="connsiteX513" fmla="*/ 4114385 w 6487123"/>
              <a:gd name="connsiteY513" fmla="*/ 79122 h 262175"/>
              <a:gd name="connsiteX514" fmla="*/ 4130451 w 6487123"/>
              <a:gd name="connsiteY514" fmla="*/ 26929 h 262175"/>
              <a:gd name="connsiteX515" fmla="*/ 4085430 w 6487123"/>
              <a:gd name="connsiteY515" fmla="*/ 26929 h 262175"/>
              <a:gd name="connsiteX516" fmla="*/ 0 w 6487123"/>
              <a:gd name="connsiteY516" fmla="*/ 14343 h 262175"/>
              <a:gd name="connsiteX517" fmla="*/ 235480 w 6487123"/>
              <a:gd name="connsiteY517" fmla="*/ 14343 h 262175"/>
              <a:gd name="connsiteX518" fmla="*/ 235480 w 6487123"/>
              <a:gd name="connsiteY518" fmla="*/ 261010 h 262175"/>
              <a:gd name="connsiteX519" fmla="*/ 221460 w 6487123"/>
              <a:gd name="connsiteY519" fmla="*/ 261010 h 262175"/>
              <a:gd name="connsiteX520" fmla="*/ 221460 w 6487123"/>
              <a:gd name="connsiteY520" fmla="*/ 245520 h 262175"/>
              <a:gd name="connsiteX521" fmla="*/ 13735 w 6487123"/>
              <a:gd name="connsiteY521" fmla="*/ 245520 h 262175"/>
              <a:gd name="connsiteX522" fmla="*/ 13735 w 6487123"/>
              <a:gd name="connsiteY522" fmla="*/ 261010 h 262175"/>
              <a:gd name="connsiteX523" fmla="*/ 0 w 6487123"/>
              <a:gd name="connsiteY523" fmla="*/ 261010 h 262175"/>
              <a:gd name="connsiteX524" fmla="*/ 5602435 w 6487123"/>
              <a:gd name="connsiteY524" fmla="*/ 13751 h 262175"/>
              <a:gd name="connsiteX525" fmla="*/ 5635890 w 6487123"/>
              <a:gd name="connsiteY525" fmla="*/ 27413 h 262175"/>
              <a:gd name="connsiteX526" fmla="*/ 5663537 w 6487123"/>
              <a:gd name="connsiteY526" fmla="*/ 43012 h 262175"/>
              <a:gd name="connsiteX527" fmla="*/ 5656078 w 6487123"/>
              <a:gd name="connsiteY527" fmla="*/ 54486 h 262175"/>
              <a:gd name="connsiteX528" fmla="*/ 5628647 w 6487123"/>
              <a:gd name="connsiteY528" fmla="*/ 38027 h 262175"/>
              <a:gd name="connsiteX529" fmla="*/ 5594976 w 6487123"/>
              <a:gd name="connsiteY529" fmla="*/ 23504 h 262175"/>
              <a:gd name="connsiteX530" fmla="*/ 5046904 w 6487123"/>
              <a:gd name="connsiteY530" fmla="*/ 8606 h 262175"/>
              <a:gd name="connsiteX531" fmla="*/ 5058594 w 6487123"/>
              <a:gd name="connsiteY531" fmla="*/ 10001 h 262175"/>
              <a:gd name="connsiteX532" fmla="*/ 5069854 w 6487123"/>
              <a:gd name="connsiteY532" fmla="*/ 13756 h 262175"/>
              <a:gd name="connsiteX533" fmla="*/ 5065839 w 6487123"/>
              <a:gd name="connsiteY533" fmla="*/ 26932 h 262175"/>
              <a:gd name="connsiteX534" fmla="*/ 5047765 w 6487123"/>
              <a:gd name="connsiteY534" fmla="*/ 22626 h 262175"/>
              <a:gd name="connsiteX535" fmla="*/ 5029873 w 6487123"/>
              <a:gd name="connsiteY535" fmla="*/ 31344 h 262175"/>
              <a:gd name="connsiteX536" fmla="*/ 5024243 w 6487123"/>
              <a:gd name="connsiteY536" fmla="*/ 56208 h 262175"/>
              <a:gd name="connsiteX537" fmla="*/ 5024243 w 6487123"/>
              <a:gd name="connsiteY537" fmla="*/ 87494 h 262175"/>
              <a:gd name="connsiteX538" fmla="*/ 5058953 w 6487123"/>
              <a:gd name="connsiteY538" fmla="*/ 87494 h 262175"/>
              <a:gd name="connsiteX539" fmla="*/ 5058953 w 6487123"/>
              <a:gd name="connsiteY539" fmla="*/ 101514 h 262175"/>
              <a:gd name="connsiteX540" fmla="*/ 5024243 w 6487123"/>
              <a:gd name="connsiteY540" fmla="*/ 101514 h 262175"/>
              <a:gd name="connsiteX541" fmla="*/ 5024243 w 6487123"/>
              <a:gd name="connsiteY541" fmla="*/ 240356 h 262175"/>
              <a:gd name="connsiteX542" fmla="*/ 5007641 w 6487123"/>
              <a:gd name="connsiteY542" fmla="*/ 240356 h 262175"/>
              <a:gd name="connsiteX543" fmla="*/ 5007641 w 6487123"/>
              <a:gd name="connsiteY543" fmla="*/ 101514 h 262175"/>
              <a:gd name="connsiteX544" fmla="*/ 4986413 w 6487123"/>
              <a:gd name="connsiteY544" fmla="*/ 101514 h 262175"/>
              <a:gd name="connsiteX545" fmla="*/ 4986413 w 6487123"/>
              <a:gd name="connsiteY545" fmla="*/ 88924 h 262175"/>
              <a:gd name="connsiteX546" fmla="*/ 5007641 w 6487123"/>
              <a:gd name="connsiteY546" fmla="*/ 87494 h 262175"/>
              <a:gd name="connsiteX547" fmla="*/ 5007641 w 6487123"/>
              <a:gd name="connsiteY547" fmla="*/ 55347 h 262175"/>
              <a:gd name="connsiteX548" fmla="*/ 5017593 w 6487123"/>
              <a:gd name="connsiteY548" fmla="*/ 20567 h 262175"/>
              <a:gd name="connsiteX549" fmla="*/ 5046904 w 6487123"/>
              <a:gd name="connsiteY549" fmla="*/ 8606 h 262175"/>
              <a:gd name="connsiteX550" fmla="*/ 4921401 w 6487123"/>
              <a:gd name="connsiteY550" fmla="*/ 8606 h 262175"/>
              <a:gd name="connsiteX551" fmla="*/ 4933091 w 6487123"/>
              <a:gd name="connsiteY551" fmla="*/ 10001 h 262175"/>
              <a:gd name="connsiteX552" fmla="*/ 4944351 w 6487123"/>
              <a:gd name="connsiteY552" fmla="*/ 13756 h 262175"/>
              <a:gd name="connsiteX553" fmla="*/ 4940335 w 6487123"/>
              <a:gd name="connsiteY553" fmla="*/ 26932 h 262175"/>
              <a:gd name="connsiteX554" fmla="*/ 4922263 w 6487123"/>
              <a:gd name="connsiteY554" fmla="*/ 22626 h 262175"/>
              <a:gd name="connsiteX555" fmla="*/ 4904370 w 6487123"/>
              <a:gd name="connsiteY555" fmla="*/ 31344 h 262175"/>
              <a:gd name="connsiteX556" fmla="*/ 4898740 w 6487123"/>
              <a:gd name="connsiteY556" fmla="*/ 56208 h 262175"/>
              <a:gd name="connsiteX557" fmla="*/ 4898740 w 6487123"/>
              <a:gd name="connsiteY557" fmla="*/ 87494 h 262175"/>
              <a:gd name="connsiteX558" fmla="*/ 4933450 w 6487123"/>
              <a:gd name="connsiteY558" fmla="*/ 87494 h 262175"/>
              <a:gd name="connsiteX559" fmla="*/ 4933450 w 6487123"/>
              <a:gd name="connsiteY559" fmla="*/ 101514 h 262175"/>
              <a:gd name="connsiteX560" fmla="*/ 4898740 w 6487123"/>
              <a:gd name="connsiteY560" fmla="*/ 101514 h 262175"/>
              <a:gd name="connsiteX561" fmla="*/ 4898740 w 6487123"/>
              <a:gd name="connsiteY561" fmla="*/ 240356 h 262175"/>
              <a:gd name="connsiteX562" fmla="*/ 4882138 w 6487123"/>
              <a:gd name="connsiteY562" fmla="*/ 240356 h 262175"/>
              <a:gd name="connsiteX563" fmla="*/ 4882138 w 6487123"/>
              <a:gd name="connsiteY563" fmla="*/ 101514 h 262175"/>
              <a:gd name="connsiteX564" fmla="*/ 4860909 w 6487123"/>
              <a:gd name="connsiteY564" fmla="*/ 101514 h 262175"/>
              <a:gd name="connsiteX565" fmla="*/ 4860909 w 6487123"/>
              <a:gd name="connsiteY565" fmla="*/ 88924 h 262175"/>
              <a:gd name="connsiteX566" fmla="*/ 4882138 w 6487123"/>
              <a:gd name="connsiteY566" fmla="*/ 87494 h 262175"/>
              <a:gd name="connsiteX567" fmla="*/ 4882138 w 6487123"/>
              <a:gd name="connsiteY567" fmla="*/ 55347 h 262175"/>
              <a:gd name="connsiteX568" fmla="*/ 4892090 w 6487123"/>
              <a:gd name="connsiteY568" fmla="*/ 20567 h 262175"/>
              <a:gd name="connsiteX569" fmla="*/ 4921401 w 6487123"/>
              <a:gd name="connsiteY569" fmla="*/ 8606 h 262175"/>
              <a:gd name="connsiteX570" fmla="*/ 5953843 w 6487123"/>
              <a:gd name="connsiteY570" fmla="*/ 1990 h 262175"/>
              <a:gd name="connsiteX571" fmla="*/ 5967039 w 6487123"/>
              <a:gd name="connsiteY571" fmla="*/ 1990 h 262175"/>
              <a:gd name="connsiteX572" fmla="*/ 5967039 w 6487123"/>
              <a:gd name="connsiteY572" fmla="*/ 97803 h 262175"/>
              <a:gd name="connsiteX573" fmla="*/ 6016666 w 6487123"/>
              <a:gd name="connsiteY573" fmla="*/ 97803 h 262175"/>
              <a:gd name="connsiteX574" fmla="*/ 6016666 w 6487123"/>
              <a:gd name="connsiteY574" fmla="*/ 110998 h 262175"/>
              <a:gd name="connsiteX575" fmla="*/ 5967039 w 6487123"/>
              <a:gd name="connsiteY575" fmla="*/ 110998 h 262175"/>
              <a:gd name="connsiteX576" fmla="*/ 5967039 w 6487123"/>
              <a:gd name="connsiteY576" fmla="*/ 116162 h 262175"/>
              <a:gd name="connsiteX577" fmla="*/ 5980585 w 6487123"/>
              <a:gd name="connsiteY577" fmla="*/ 134383 h 262175"/>
              <a:gd name="connsiteX578" fmla="*/ 5998530 w 6487123"/>
              <a:gd name="connsiteY578" fmla="*/ 159616 h 262175"/>
              <a:gd name="connsiteX579" fmla="*/ 6010929 w 6487123"/>
              <a:gd name="connsiteY579" fmla="*/ 177838 h 262175"/>
              <a:gd name="connsiteX580" fmla="*/ 6000889 w 6487123"/>
              <a:gd name="connsiteY580" fmla="*/ 189025 h 262175"/>
              <a:gd name="connsiteX581" fmla="*/ 5992177 w 6487123"/>
              <a:gd name="connsiteY581" fmla="*/ 173184 h 262175"/>
              <a:gd name="connsiteX582" fmla="*/ 5979575 w 6487123"/>
              <a:gd name="connsiteY582" fmla="*/ 152561 h 262175"/>
              <a:gd name="connsiteX583" fmla="*/ 5967039 w 6487123"/>
              <a:gd name="connsiteY583" fmla="*/ 133087 h 262175"/>
              <a:gd name="connsiteX584" fmla="*/ 5967039 w 6487123"/>
              <a:gd name="connsiteY584" fmla="*/ 261028 h 262175"/>
              <a:gd name="connsiteX585" fmla="*/ 5953843 w 6487123"/>
              <a:gd name="connsiteY585" fmla="*/ 261028 h 262175"/>
              <a:gd name="connsiteX586" fmla="*/ 5953843 w 6487123"/>
              <a:gd name="connsiteY586" fmla="*/ 134521 h 262175"/>
              <a:gd name="connsiteX587" fmla="*/ 5933547 w 6487123"/>
              <a:gd name="connsiteY587" fmla="*/ 182965 h 262175"/>
              <a:gd name="connsiteX588" fmla="*/ 5910241 w 6487123"/>
              <a:gd name="connsiteY588" fmla="*/ 221728 h 262175"/>
              <a:gd name="connsiteX589" fmla="*/ 5906691 w 6487123"/>
              <a:gd name="connsiteY589" fmla="*/ 215237 h 262175"/>
              <a:gd name="connsiteX590" fmla="*/ 5902495 w 6487123"/>
              <a:gd name="connsiteY590" fmla="*/ 209393 h 262175"/>
              <a:gd name="connsiteX591" fmla="*/ 5920471 w 6487123"/>
              <a:gd name="connsiteY591" fmla="*/ 182289 h 262175"/>
              <a:gd name="connsiteX592" fmla="*/ 5937491 w 6487123"/>
              <a:gd name="connsiteY592" fmla="*/ 147472 h 262175"/>
              <a:gd name="connsiteX593" fmla="*/ 5950687 w 6487123"/>
              <a:gd name="connsiteY593" fmla="*/ 110998 h 262175"/>
              <a:gd name="connsiteX594" fmla="*/ 5906223 w 6487123"/>
              <a:gd name="connsiteY594" fmla="*/ 110998 h 262175"/>
              <a:gd name="connsiteX595" fmla="*/ 5906223 w 6487123"/>
              <a:gd name="connsiteY595" fmla="*/ 97803 h 262175"/>
              <a:gd name="connsiteX596" fmla="*/ 5953843 w 6487123"/>
              <a:gd name="connsiteY596" fmla="*/ 97803 h 262175"/>
              <a:gd name="connsiteX597" fmla="*/ 6113626 w 6487123"/>
              <a:gd name="connsiteY597" fmla="*/ 1704 h 262175"/>
              <a:gd name="connsiteX598" fmla="*/ 6126821 w 6487123"/>
              <a:gd name="connsiteY598" fmla="*/ 1704 h 262175"/>
              <a:gd name="connsiteX599" fmla="*/ 6126821 w 6487123"/>
              <a:gd name="connsiteY599" fmla="*/ 165502 h 262175"/>
              <a:gd name="connsiteX600" fmla="*/ 6162967 w 6487123"/>
              <a:gd name="connsiteY600" fmla="*/ 159192 h 262175"/>
              <a:gd name="connsiteX601" fmla="*/ 6165261 w 6487123"/>
              <a:gd name="connsiteY601" fmla="*/ 171526 h 262175"/>
              <a:gd name="connsiteX602" fmla="*/ 6126821 w 6487123"/>
              <a:gd name="connsiteY602" fmla="*/ 178411 h 262175"/>
              <a:gd name="connsiteX603" fmla="*/ 6126821 w 6487123"/>
              <a:gd name="connsiteY603" fmla="*/ 261028 h 262175"/>
              <a:gd name="connsiteX604" fmla="*/ 6113626 w 6487123"/>
              <a:gd name="connsiteY604" fmla="*/ 261028 h 262175"/>
              <a:gd name="connsiteX605" fmla="*/ 6113626 w 6487123"/>
              <a:gd name="connsiteY605" fmla="*/ 180706 h 262175"/>
              <a:gd name="connsiteX606" fmla="*/ 6018675 w 6487123"/>
              <a:gd name="connsiteY606" fmla="*/ 198205 h 262175"/>
              <a:gd name="connsiteX607" fmla="*/ 6016092 w 6487123"/>
              <a:gd name="connsiteY607" fmla="*/ 185582 h 262175"/>
              <a:gd name="connsiteX608" fmla="*/ 6113626 w 6487123"/>
              <a:gd name="connsiteY608" fmla="*/ 168085 h 262175"/>
              <a:gd name="connsiteX609" fmla="*/ 5710583 w 6487123"/>
              <a:gd name="connsiteY609" fmla="*/ 1704 h 262175"/>
              <a:gd name="connsiteX610" fmla="*/ 5723779 w 6487123"/>
              <a:gd name="connsiteY610" fmla="*/ 3711 h 262175"/>
              <a:gd name="connsiteX611" fmla="*/ 5718077 w 6487123"/>
              <a:gd name="connsiteY611" fmla="*/ 16226 h 262175"/>
              <a:gd name="connsiteX612" fmla="*/ 5710870 w 6487123"/>
              <a:gd name="connsiteY612" fmla="*/ 28956 h 262175"/>
              <a:gd name="connsiteX613" fmla="*/ 5818444 w 6487123"/>
              <a:gd name="connsiteY613" fmla="*/ 28956 h 262175"/>
              <a:gd name="connsiteX614" fmla="*/ 5820739 w 6487123"/>
              <a:gd name="connsiteY614" fmla="*/ 28382 h 262175"/>
              <a:gd name="connsiteX615" fmla="*/ 5830205 w 6487123"/>
              <a:gd name="connsiteY615" fmla="*/ 31537 h 262175"/>
              <a:gd name="connsiteX616" fmla="*/ 5817763 w 6487123"/>
              <a:gd name="connsiteY616" fmla="*/ 54056 h 262175"/>
              <a:gd name="connsiteX617" fmla="*/ 5805535 w 6487123"/>
              <a:gd name="connsiteY617" fmla="*/ 73132 h 262175"/>
              <a:gd name="connsiteX618" fmla="*/ 5793773 w 6487123"/>
              <a:gd name="connsiteY618" fmla="*/ 69117 h 262175"/>
              <a:gd name="connsiteX619" fmla="*/ 5802021 w 6487123"/>
              <a:gd name="connsiteY619" fmla="*/ 55992 h 262175"/>
              <a:gd name="connsiteX620" fmla="*/ 5810698 w 6487123"/>
              <a:gd name="connsiteY620" fmla="*/ 40716 h 262175"/>
              <a:gd name="connsiteX621" fmla="*/ 5758201 w 6487123"/>
              <a:gd name="connsiteY621" fmla="*/ 40716 h 262175"/>
              <a:gd name="connsiteX622" fmla="*/ 5755225 w 6487123"/>
              <a:gd name="connsiteY622" fmla="*/ 50255 h 262175"/>
              <a:gd name="connsiteX623" fmla="*/ 5751604 w 6487123"/>
              <a:gd name="connsiteY623" fmla="*/ 59362 h 262175"/>
              <a:gd name="connsiteX624" fmla="*/ 5787713 w 6487123"/>
              <a:gd name="connsiteY624" fmla="*/ 93141 h 262175"/>
              <a:gd name="connsiteX625" fmla="*/ 5838237 w 6487123"/>
              <a:gd name="connsiteY625" fmla="*/ 113580 h 262175"/>
              <a:gd name="connsiteX626" fmla="*/ 5833719 w 6487123"/>
              <a:gd name="connsiteY626" fmla="*/ 118744 h 262175"/>
              <a:gd name="connsiteX627" fmla="*/ 5829631 w 6487123"/>
              <a:gd name="connsiteY627" fmla="*/ 124768 h 262175"/>
              <a:gd name="connsiteX628" fmla="*/ 5782299 w 6487123"/>
              <a:gd name="connsiteY628" fmla="*/ 103576 h 262175"/>
              <a:gd name="connsiteX629" fmla="*/ 5746154 w 6487123"/>
              <a:gd name="connsiteY629" fmla="*/ 70551 h 262175"/>
              <a:gd name="connsiteX630" fmla="*/ 5717181 w 6487123"/>
              <a:gd name="connsiteY630" fmla="*/ 103217 h 262175"/>
              <a:gd name="connsiteX631" fmla="*/ 5668413 w 6487123"/>
              <a:gd name="connsiteY631" fmla="*/ 126202 h 262175"/>
              <a:gd name="connsiteX632" fmla="*/ 5664935 w 6487123"/>
              <a:gd name="connsiteY632" fmla="*/ 120715 h 262175"/>
              <a:gd name="connsiteX633" fmla="*/ 5660381 w 6487123"/>
              <a:gd name="connsiteY633" fmla="*/ 115875 h 262175"/>
              <a:gd name="connsiteX634" fmla="*/ 5718759 w 6487123"/>
              <a:gd name="connsiteY634" fmla="*/ 85396 h 262175"/>
              <a:gd name="connsiteX635" fmla="*/ 5744433 w 6487123"/>
              <a:gd name="connsiteY635" fmla="*/ 40716 h 262175"/>
              <a:gd name="connsiteX636" fmla="*/ 5703411 w 6487123"/>
              <a:gd name="connsiteY636" fmla="*/ 40716 h 262175"/>
              <a:gd name="connsiteX637" fmla="*/ 5689605 w 6487123"/>
              <a:gd name="connsiteY637" fmla="*/ 57570 h 262175"/>
              <a:gd name="connsiteX638" fmla="*/ 5673003 w 6487123"/>
              <a:gd name="connsiteY638" fmla="*/ 73132 h 262175"/>
              <a:gd name="connsiteX639" fmla="*/ 5668306 w 6487123"/>
              <a:gd name="connsiteY639" fmla="*/ 68291 h 262175"/>
              <a:gd name="connsiteX640" fmla="*/ 5662963 w 6487123"/>
              <a:gd name="connsiteY640" fmla="*/ 64527 h 262175"/>
              <a:gd name="connsiteX641" fmla="*/ 5692797 w 6487123"/>
              <a:gd name="connsiteY641" fmla="*/ 33867 h 262175"/>
              <a:gd name="connsiteX642" fmla="*/ 5710583 w 6487123"/>
              <a:gd name="connsiteY642" fmla="*/ 1704 h 262175"/>
              <a:gd name="connsiteX643" fmla="*/ 4414818 w 6487123"/>
              <a:gd name="connsiteY643" fmla="*/ 1704 h 262175"/>
              <a:gd name="connsiteX644" fmla="*/ 4429161 w 6487123"/>
              <a:gd name="connsiteY644" fmla="*/ 1704 h 262175"/>
              <a:gd name="connsiteX645" fmla="*/ 4428157 w 6487123"/>
              <a:gd name="connsiteY645" fmla="*/ 40393 h 262175"/>
              <a:gd name="connsiteX646" fmla="*/ 4423711 w 6487123"/>
              <a:gd name="connsiteY646" fmla="*/ 86614 h 262175"/>
              <a:gd name="connsiteX647" fmla="*/ 4545915 w 6487123"/>
              <a:gd name="connsiteY647" fmla="*/ 86614 h 262175"/>
              <a:gd name="connsiteX648" fmla="*/ 4545915 w 6487123"/>
              <a:gd name="connsiteY648" fmla="*/ 100385 h 262175"/>
              <a:gd name="connsiteX649" fmla="*/ 4433465 w 6487123"/>
              <a:gd name="connsiteY649" fmla="*/ 100385 h 262175"/>
              <a:gd name="connsiteX650" fmla="*/ 4478359 w 6487123"/>
              <a:gd name="connsiteY650" fmla="*/ 190495 h 262175"/>
              <a:gd name="connsiteX651" fmla="*/ 4549931 w 6487123"/>
              <a:gd name="connsiteY651" fmla="*/ 248119 h 262175"/>
              <a:gd name="connsiteX652" fmla="*/ 4544337 w 6487123"/>
              <a:gd name="connsiteY652" fmla="*/ 254251 h 262175"/>
              <a:gd name="connsiteX653" fmla="*/ 4539604 w 6487123"/>
              <a:gd name="connsiteY653" fmla="*/ 261028 h 262175"/>
              <a:gd name="connsiteX654" fmla="*/ 4466597 w 6487123"/>
              <a:gd name="connsiteY654" fmla="*/ 199388 h 262175"/>
              <a:gd name="connsiteX655" fmla="*/ 4420269 w 6487123"/>
              <a:gd name="connsiteY655" fmla="*/ 104400 h 262175"/>
              <a:gd name="connsiteX656" fmla="*/ 4401080 w 6487123"/>
              <a:gd name="connsiteY656" fmla="*/ 164015 h 262175"/>
              <a:gd name="connsiteX657" fmla="*/ 4363533 w 6487123"/>
              <a:gd name="connsiteY657" fmla="*/ 218721 h 262175"/>
              <a:gd name="connsiteX658" fmla="*/ 4301507 w 6487123"/>
              <a:gd name="connsiteY658" fmla="*/ 261315 h 262175"/>
              <a:gd name="connsiteX659" fmla="*/ 4296881 w 6487123"/>
              <a:gd name="connsiteY659" fmla="*/ 255291 h 262175"/>
              <a:gd name="connsiteX660" fmla="*/ 4291179 w 6487123"/>
              <a:gd name="connsiteY660" fmla="*/ 250127 h 262175"/>
              <a:gd name="connsiteX661" fmla="*/ 4351697 w 6487123"/>
              <a:gd name="connsiteY661" fmla="*/ 209839 h 262175"/>
              <a:gd name="connsiteX662" fmla="*/ 4388247 w 6487123"/>
              <a:gd name="connsiteY662" fmla="*/ 157502 h 262175"/>
              <a:gd name="connsiteX663" fmla="*/ 4407073 w 6487123"/>
              <a:gd name="connsiteY663" fmla="*/ 100385 h 262175"/>
              <a:gd name="connsiteX664" fmla="*/ 4296343 w 6487123"/>
              <a:gd name="connsiteY664" fmla="*/ 100385 h 262175"/>
              <a:gd name="connsiteX665" fmla="*/ 4296343 w 6487123"/>
              <a:gd name="connsiteY665" fmla="*/ 86614 h 262175"/>
              <a:gd name="connsiteX666" fmla="*/ 4409368 w 6487123"/>
              <a:gd name="connsiteY666" fmla="*/ 86614 h 262175"/>
              <a:gd name="connsiteX667" fmla="*/ 4413921 w 6487123"/>
              <a:gd name="connsiteY667" fmla="*/ 40072 h 262175"/>
              <a:gd name="connsiteX668" fmla="*/ 4414818 w 6487123"/>
              <a:gd name="connsiteY668" fmla="*/ 1704 h 262175"/>
              <a:gd name="connsiteX669" fmla="*/ 2646589 w 6487123"/>
              <a:gd name="connsiteY669" fmla="*/ 1704 h 262175"/>
              <a:gd name="connsiteX670" fmla="*/ 2660358 w 6487123"/>
              <a:gd name="connsiteY670" fmla="*/ 1704 h 262175"/>
              <a:gd name="connsiteX671" fmla="*/ 2660358 w 6487123"/>
              <a:gd name="connsiteY671" fmla="*/ 26087 h 262175"/>
              <a:gd name="connsiteX672" fmla="*/ 2740393 w 6487123"/>
              <a:gd name="connsiteY672" fmla="*/ 26087 h 262175"/>
              <a:gd name="connsiteX673" fmla="*/ 2740393 w 6487123"/>
              <a:gd name="connsiteY673" fmla="*/ 1704 h 262175"/>
              <a:gd name="connsiteX674" fmla="*/ 2753876 w 6487123"/>
              <a:gd name="connsiteY674" fmla="*/ 1704 h 262175"/>
              <a:gd name="connsiteX675" fmla="*/ 2753876 w 6487123"/>
              <a:gd name="connsiteY675" fmla="*/ 26087 h 262175"/>
              <a:gd name="connsiteX676" fmla="*/ 2825018 w 6487123"/>
              <a:gd name="connsiteY676" fmla="*/ 26087 h 262175"/>
              <a:gd name="connsiteX677" fmla="*/ 2825018 w 6487123"/>
              <a:gd name="connsiteY677" fmla="*/ 38996 h 262175"/>
              <a:gd name="connsiteX678" fmla="*/ 2753876 w 6487123"/>
              <a:gd name="connsiteY678" fmla="*/ 38996 h 262175"/>
              <a:gd name="connsiteX679" fmla="*/ 2753876 w 6487123"/>
              <a:gd name="connsiteY679" fmla="*/ 64239 h 262175"/>
              <a:gd name="connsiteX680" fmla="*/ 2740393 w 6487123"/>
              <a:gd name="connsiteY680" fmla="*/ 64239 h 262175"/>
              <a:gd name="connsiteX681" fmla="*/ 2740393 w 6487123"/>
              <a:gd name="connsiteY681" fmla="*/ 38996 h 262175"/>
              <a:gd name="connsiteX682" fmla="*/ 2660358 w 6487123"/>
              <a:gd name="connsiteY682" fmla="*/ 38996 h 262175"/>
              <a:gd name="connsiteX683" fmla="*/ 2660358 w 6487123"/>
              <a:gd name="connsiteY683" fmla="*/ 65100 h 262175"/>
              <a:gd name="connsiteX684" fmla="*/ 2646589 w 6487123"/>
              <a:gd name="connsiteY684" fmla="*/ 65100 h 262175"/>
              <a:gd name="connsiteX685" fmla="*/ 2646589 w 6487123"/>
              <a:gd name="connsiteY685" fmla="*/ 38996 h 262175"/>
              <a:gd name="connsiteX686" fmla="*/ 2575447 w 6487123"/>
              <a:gd name="connsiteY686" fmla="*/ 38996 h 262175"/>
              <a:gd name="connsiteX687" fmla="*/ 2575447 w 6487123"/>
              <a:gd name="connsiteY687" fmla="*/ 26087 h 262175"/>
              <a:gd name="connsiteX688" fmla="*/ 2646589 w 6487123"/>
              <a:gd name="connsiteY688" fmla="*/ 26087 h 262175"/>
              <a:gd name="connsiteX689" fmla="*/ 4015431 w 6487123"/>
              <a:gd name="connsiteY689" fmla="*/ 1434 h 262175"/>
              <a:gd name="connsiteX690" fmla="*/ 4028627 w 6487123"/>
              <a:gd name="connsiteY690" fmla="*/ 1434 h 262175"/>
              <a:gd name="connsiteX691" fmla="*/ 4028627 w 6487123"/>
              <a:gd name="connsiteY691" fmla="*/ 39300 h 262175"/>
              <a:gd name="connsiteX692" fmla="*/ 4076259 w 6487123"/>
              <a:gd name="connsiteY692" fmla="*/ 39300 h 262175"/>
              <a:gd name="connsiteX693" fmla="*/ 4076259 w 6487123"/>
              <a:gd name="connsiteY693" fmla="*/ 51886 h 262175"/>
              <a:gd name="connsiteX694" fmla="*/ 4028627 w 6487123"/>
              <a:gd name="connsiteY694" fmla="*/ 51886 h 262175"/>
              <a:gd name="connsiteX695" fmla="*/ 4028627 w 6487123"/>
              <a:gd name="connsiteY695" fmla="*/ 92657 h 262175"/>
              <a:gd name="connsiteX696" fmla="*/ 4082557 w 6487123"/>
              <a:gd name="connsiteY696" fmla="*/ 92657 h 262175"/>
              <a:gd name="connsiteX697" fmla="*/ 4082557 w 6487123"/>
              <a:gd name="connsiteY697" fmla="*/ 105530 h 262175"/>
              <a:gd name="connsiteX698" fmla="*/ 4031191 w 6487123"/>
              <a:gd name="connsiteY698" fmla="*/ 105530 h 262175"/>
              <a:gd name="connsiteX699" fmla="*/ 4031191 w 6487123"/>
              <a:gd name="connsiteY699" fmla="*/ 152038 h 262175"/>
              <a:gd name="connsiteX700" fmla="*/ 4080263 w 6487123"/>
              <a:gd name="connsiteY700" fmla="*/ 152038 h 262175"/>
              <a:gd name="connsiteX701" fmla="*/ 4080263 w 6487123"/>
              <a:gd name="connsiteY701" fmla="*/ 164911 h 262175"/>
              <a:gd name="connsiteX702" fmla="*/ 4031191 w 6487123"/>
              <a:gd name="connsiteY702" fmla="*/ 164911 h 262175"/>
              <a:gd name="connsiteX703" fmla="*/ 4031191 w 6487123"/>
              <a:gd name="connsiteY703" fmla="*/ 229189 h 262175"/>
              <a:gd name="connsiteX704" fmla="*/ 4062905 w 6487123"/>
              <a:gd name="connsiteY704" fmla="*/ 237914 h 262175"/>
              <a:gd name="connsiteX705" fmla="*/ 4104927 w 6487123"/>
              <a:gd name="connsiteY705" fmla="*/ 240392 h 262175"/>
              <a:gd name="connsiteX706" fmla="*/ 4125463 w 6487123"/>
              <a:gd name="connsiteY706" fmla="*/ 240387 h 262175"/>
              <a:gd name="connsiteX707" fmla="*/ 4162111 w 6487123"/>
              <a:gd name="connsiteY707" fmla="*/ 240356 h 262175"/>
              <a:gd name="connsiteX708" fmla="*/ 4199353 w 6487123"/>
              <a:gd name="connsiteY708" fmla="*/ 240270 h 262175"/>
              <a:gd name="connsiteX709" fmla="*/ 4221669 w 6487123"/>
              <a:gd name="connsiteY709" fmla="*/ 240104 h 262175"/>
              <a:gd name="connsiteX710" fmla="*/ 4217867 w 6487123"/>
              <a:gd name="connsiteY710" fmla="*/ 246758 h 262175"/>
              <a:gd name="connsiteX711" fmla="*/ 4215359 w 6487123"/>
              <a:gd name="connsiteY711" fmla="*/ 253839 h 262175"/>
              <a:gd name="connsiteX712" fmla="*/ 4105499 w 6487123"/>
              <a:gd name="connsiteY712" fmla="*/ 253839 h 262175"/>
              <a:gd name="connsiteX713" fmla="*/ 4028119 w 6487123"/>
              <a:gd name="connsiteY713" fmla="*/ 242595 h 262175"/>
              <a:gd name="connsiteX714" fmla="*/ 3985593 w 6487123"/>
              <a:gd name="connsiteY714" fmla="*/ 198220 h 262175"/>
              <a:gd name="connsiteX715" fmla="*/ 3978759 w 6487123"/>
              <a:gd name="connsiteY715" fmla="*/ 233059 h 262175"/>
              <a:gd name="connsiteX716" fmla="*/ 3966970 w 6487123"/>
              <a:gd name="connsiteY716" fmla="*/ 261871 h 262175"/>
              <a:gd name="connsiteX717" fmla="*/ 3961734 w 6487123"/>
              <a:gd name="connsiteY717" fmla="*/ 258249 h 262175"/>
              <a:gd name="connsiteX718" fmla="*/ 3956069 w 6487123"/>
              <a:gd name="connsiteY718" fmla="*/ 254412 h 262175"/>
              <a:gd name="connsiteX719" fmla="*/ 3972707 w 6487123"/>
              <a:gd name="connsiteY719" fmla="*/ 200641 h 262175"/>
              <a:gd name="connsiteX720" fmla="*/ 3977297 w 6487123"/>
              <a:gd name="connsiteY720" fmla="*/ 129650 h 262175"/>
              <a:gd name="connsiteX721" fmla="*/ 3990456 w 6487123"/>
              <a:gd name="connsiteY721" fmla="*/ 130508 h 262175"/>
              <a:gd name="connsiteX722" fmla="*/ 3988454 w 6487123"/>
              <a:gd name="connsiteY722" fmla="*/ 171802 h 262175"/>
              <a:gd name="connsiteX723" fmla="*/ 4000797 w 6487123"/>
              <a:gd name="connsiteY723" fmla="*/ 201108 h 262175"/>
              <a:gd name="connsiteX724" fmla="*/ 4018318 w 6487123"/>
              <a:gd name="connsiteY724" fmla="*/ 221147 h 262175"/>
              <a:gd name="connsiteX725" fmla="*/ 4018318 w 6487123"/>
              <a:gd name="connsiteY725" fmla="*/ 105530 h 262175"/>
              <a:gd name="connsiteX726" fmla="*/ 3962093 w 6487123"/>
              <a:gd name="connsiteY726" fmla="*/ 105530 h 262175"/>
              <a:gd name="connsiteX727" fmla="*/ 3962093 w 6487123"/>
              <a:gd name="connsiteY727" fmla="*/ 92657 h 262175"/>
              <a:gd name="connsiteX728" fmla="*/ 4015431 w 6487123"/>
              <a:gd name="connsiteY728" fmla="*/ 92657 h 262175"/>
              <a:gd name="connsiteX729" fmla="*/ 4015431 w 6487123"/>
              <a:gd name="connsiteY729" fmla="*/ 51886 h 262175"/>
              <a:gd name="connsiteX730" fmla="*/ 3967543 w 6487123"/>
              <a:gd name="connsiteY730" fmla="*/ 51886 h 262175"/>
              <a:gd name="connsiteX731" fmla="*/ 3967543 w 6487123"/>
              <a:gd name="connsiteY731" fmla="*/ 39300 h 262175"/>
              <a:gd name="connsiteX732" fmla="*/ 4015431 w 6487123"/>
              <a:gd name="connsiteY732" fmla="*/ 39300 h 262175"/>
              <a:gd name="connsiteX733" fmla="*/ 2338210 w 6487123"/>
              <a:gd name="connsiteY733" fmla="*/ 1434 h 262175"/>
              <a:gd name="connsiteX734" fmla="*/ 2351119 w 6487123"/>
              <a:gd name="connsiteY734" fmla="*/ 1434 h 262175"/>
              <a:gd name="connsiteX735" fmla="*/ 2351119 w 6487123"/>
              <a:gd name="connsiteY735" fmla="*/ 21802 h 262175"/>
              <a:gd name="connsiteX736" fmla="*/ 2405336 w 6487123"/>
              <a:gd name="connsiteY736" fmla="*/ 21802 h 262175"/>
              <a:gd name="connsiteX737" fmla="*/ 2405336 w 6487123"/>
              <a:gd name="connsiteY737" fmla="*/ 1434 h 262175"/>
              <a:gd name="connsiteX738" fmla="*/ 2418532 w 6487123"/>
              <a:gd name="connsiteY738" fmla="*/ 1434 h 262175"/>
              <a:gd name="connsiteX739" fmla="*/ 2418532 w 6487123"/>
              <a:gd name="connsiteY739" fmla="*/ 21802 h 262175"/>
              <a:gd name="connsiteX740" fmla="*/ 2481642 w 6487123"/>
              <a:gd name="connsiteY740" fmla="*/ 21802 h 262175"/>
              <a:gd name="connsiteX741" fmla="*/ 2481642 w 6487123"/>
              <a:gd name="connsiteY741" fmla="*/ 69385 h 262175"/>
              <a:gd name="connsiteX742" fmla="*/ 2418532 w 6487123"/>
              <a:gd name="connsiteY742" fmla="*/ 69385 h 262175"/>
              <a:gd name="connsiteX743" fmla="*/ 2418532 w 6487123"/>
              <a:gd name="connsiteY743" fmla="*/ 96099 h 262175"/>
              <a:gd name="connsiteX744" fmla="*/ 2498280 w 6487123"/>
              <a:gd name="connsiteY744" fmla="*/ 96099 h 262175"/>
              <a:gd name="connsiteX745" fmla="*/ 2498137 w 6487123"/>
              <a:gd name="connsiteY745" fmla="*/ 98208 h 262175"/>
              <a:gd name="connsiteX746" fmla="*/ 2497994 w 6487123"/>
              <a:gd name="connsiteY746" fmla="*/ 101818 h 262175"/>
              <a:gd name="connsiteX747" fmla="*/ 2494228 w 6487123"/>
              <a:gd name="connsiteY747" fmla="*/ 122506 h 262175"/>
              <a:gd name="connsiteX748" fmla="*/ 2489387 w 6487123"/>
              <a:gd name="connsiteY748" fmla="*/ 132227 h 262175"/>
              <a:gd name="connsiteX749" fmla="*/ 2483937 w 6487123"/>
              <a:gd name="connsiteY749" fmla="*/ 135310 h 262175"/>
              <a:gd name="connsiteX750" fmla="*/ 2476765 w 6487123"/>
              <a:gd name="connsiteY750" fmla="*/ 136242 h 262175"/>
              <a:gd name="connsiteX751" fmla="*/ 2466905 w 6487123"/>
              <a:gd name="connsiteY751" fmla="*/ 136530 h 262175"/>
              <a:gd name="connsiteX752" fmla="*/ 2452956 w 6487123"/>
              <a:gd name="connsiteY752" fmla="*/ 135955 h 262175"/>
              <a:gd name="connsiteX753" fmla="*/ 2451952 w 6487123"/>
              <a:gd name="connsiteY753" fmla="*/ 130648 h 262175"/>
              <a:gd name="connsiteX754" fmla="*/ 2450087 w 6487123"/>
              <a:gd name="connsiteY754" fmla="*/ 125340 h 262175"/>
              <a:gd name="connsiteX755" fmla="*/ 2463606 w 6487123"/>
              <a:gd name="connsiteY755" fmla="*/ 126345 h 262175"/>
              <a:gd name="connsiteX756" fmla="*/ 2472176 w 6487123"/>
              <a:gd name="connsiteY756" fmla="*/ 126489 h 262175"/>
              <a:gd name="connsiteX757" fmla="*/ 2476371 w 6487123"/>
              <a:gd name="connsiteY757" fmla="*/ 126166 h 262175"/>
              <a:gd name="connsiteX758" fmla="*/ 2479061 w 6487123"/>
              <a:gd name="connsiteY758" fmla="*/ 124766 h 262175"/>
              <a:gd name="connsiteX759" fmla="*/ 2481750 w 6487123"/>
              <a:gd name="connsiteY759" fmla="*/ 119239 h 262175"/>
              <a:gd name="connsiteX760" fmla="*/ 2484224 w 6487123"/>
              <a:gd name="connsiteY760" fmla="*/ 107251 h 262175"/>
              <a:gd name="connsiteX761" fmla="*/ 2418532 w 6487123"/>
              <a:gd name="connsiteY761" fmla="*/ 107251 h 262175"/>
              <a:gd name="connsiteX762" fmla="*/ 2418532 w 6487123"/>
              <a:gd name="connsiteY762" fmla="*/ 137372 h 262175"/>
              <a:gd name="connsiteX763" fmla="*/ 2405336 w 6487123"/>
              <a:gd name="connsiteY763" fmla="*/ 137372 h 262175"/>
              <a:gd name="connsiteX764" fmla="*/ 2405336 w 6487123"/>
              <a:gd name="connsiteY764" fmla="*/ 107251 h 262175"/>
              <a:gd name="connsiteX765" fmla="*/ 2339931 w 6487123"/>
              <a:gd name="connsiteY765" fmla="*/ 107251 h 262175"/>
              <a:gd name="connsiteX766" fmla="*/ 2312357 w 6487123"/>
              <a:gd name="connsiteY766" fmla="*/ 133715 h 262175"/>
              <a:gd name="connsiteX767" fmla="*/ 2259610 w 6487123"/>
              <a:gd name="connsiteY767" fmla="*/ 155444 h 262175"/>
              <a:gd name="connsiteX768" fmla="*/ 2256597 w 6487123"/>
              <a:gd name="connsiteY768" fmla="*/ 149528 h 262175"/>
              <a:gd name="connsiteX769" fmla="*/ 2252725 w 6487123"/>
              <a:gd name="connsiteY769" fmla="*/ 144256 h 262175"/>
              <a:gd name="connsiteX770" fmla="*/ 2297475 w 6487123"/>
              <a:gd name="connsiteY770" fmla="*/ 127367 h 262175"/>
              <a:gd name="connsiteX771" fmla="*/ 2323293 w 6487123"/>
              <a:gd name="connsiteY771" fmla="*/ 107251 h 262175"/>
              <a:gd name="connsiteX772" fmla="*/ 2270223 w 6487123"/>
              <a:gd name="connsiteY772" fmla="*/ 107251 h 262175"/>
              <a:gd name="connsiteX773" fmla="*/ 2274706 w 6487123"/>
              <a:gd name="connsiteY773" fmla="*/ 83712 h 262175"/>
              <a:gd name="connsiteX774" fmla="*/ 2278543 w 6487123"/>
              <a:gd name="connsiteY774" fmla="*/ 58233 h 262175"/>
              <a:gd name="connsiteX775" fmla="*/ 2338210 w 6487123"/>
              <a:gd name="connsiteY775" fmla="*/ 58233 h 262175"/>
              <a:gd name="connsiteX776" fmla="*/ 2338210 w 6487123"/>
              <a:gd name="connsiteY776" fmla="*/ 56797 h 262175"/>
              <a:gd name="connsiteX777" fmla="*/ 2338210 w 6487123"/>
              <a:gd name="connsiteY777" fmla="*/ 33240 h 262175"/>
              <a:gd name="connsiteX778" fmla="*/ 2264773 w 6487123"/>
              <a:gd name="connsiteY778" fmla="*/ 33240 h 262175"/>
              <a:gd name="connsiteX779" fmla="*/ 2264773 w 6487123"/>
              <a:gd name="connsiteY779" fmla="*/ 21802 h 262175"/>
              <a:gd name="connsiteX780" fmla="*/ 2338210 w 6487123"/>
              <a:gd name="connsiteY780" fmla="*/ 21802 h 262175"/>
              <a:gd name="connsiteX781" fmla="*/ 2010611 w 6487123"/>
              <a:gd name="connsiteY781" fmla="*/ 1434 h 262175"/>
              <a:gd name="connsiteX782" fmla="*/ 2025816 w 6487123"/>
              <a:gd name="connsiteY782" fmla="*/ 4016 h 262175"/>
              <a:gd name="connsiteX783" fmla="*/ 2019504 w 6487123"/>
              <a:gd name="connsiteY783" fmla="*/ 14522 h 262175"/>
              <a:gd name="connsiteX784" fmla="*/ 2012333 w 6487123"/>
              <a:gd name="connsiteY784" fmla="*/ 25244 h 262175"/>
              <a:gd name="connsiteX785" fmla="*/ 2091507 w 6487123"/>
              <a:gd name="connsiteY785" fmla="*/ 25244 h 262175"/>
              <a:gd name="connsiteX786" fmla="*/ 2094089 w 6487123"/>
              <a:gd name="connsiteY786" fmla="*/ 24383 h 262175"/>
              <a:gd name="connsiteX787" fmla="*/ 2102982 w 6487123"/>
              <a:gd name="connsiteY787" fmla="*/ 30679 h 262175"/>
              <a:gd name="connsiteX788" fmla="*/ 2088675 w 6487123"/>
              <a:gd name="connsiteY788" fmla="*/ 52980 h 262175"/>
              <a:gd name="connsiteX789" fmla="*/ 2072000 w 6487123"/>
              <a:gd name="connsiteY789" fmla="*/ 74011 h 262175"/>
              <a:gd name="connsiteX790" fmla="*/ 2160068 w 6487123"/>
              <a:gd name="connsiteY790" fmla="*/ 74011 h 262175"/>
              <a:gd name="connsiteX791" fmla="*/ 2160068 w 6487123"/>
              <a:gd name="connsiteY791" fmla="*/ 157739 h 262175"/>
              <a:gd name="connsiteX792" fmla="*/ 2083475 w 6487123"/>
              <a:gd name="connsiteY792" fmla="*/ 157739 h 262175"/>
              <a:gd name="connsiteX793" fmla="*/ 2083475 w 6487123"/>
              <a:gd name="connsiteY793" fmla="*/ 232929 h 262175"/>
              <a:gd name="connsiteX794" fmla="*/ 2086595 w 6487123"/>
              <a:gd name="connsiteY794" fmla="*/ 240678 h 262175"/>
              <a:gd name="connsiteX795" fmla="*/ 2100686 w 6487123"/>
              <a:gd name="connsiteY795" fmla="*/ 242400 h 262175"/>
              <a:gd name="connsiteX796" fmla="*/ 2152609 w 6487123"/>
              <a:gd name="connsiteY796" fmla="*/ 242400 h 262175"/>
              <a:gd name="connsiteX797" fmla="*/ 2162661 w 6487123"/>
              <a:gd name="connsiteY797" fmla="*/ 239636 h 262175"/>
              <a:gd name="connsiteX798" fmla="*/ 2167420 w 6487123"/>
              <a:gd name="connsiteY798" fmla="*/ 227562 h 262175"/>
              <a:gd name="connsiteX799" fmla="*/ 2169248 w 6487123"/>
              <a:gd name="connsiteY799" fmla="*/ 200500 h 262175"/>
              <a:gd name="connsiteX800" fmla="*/ 2175630 w 6487123"/>
              <a:gd name="connsiteY800" fmla="*/ 203800 h 262175"/>
              <a:gd name="connsiteX801" fmla="*/ 2182444 w 6487123"/>
              <a:gd name="connsiteY801" fmla="*/ 206240 h 262175"/>
              <a:gd name="connsiteX802" fmla="*/ 2175451 w 6487123"/>
              <a:gd name="connsiteY802" fmla="*/ 245604 h 262175"/>
              <a:gd name="connsiteX803" fmla="*/ 2153183 w 6487123"/>
              <a:gd name="connsiteY803" fmla="*/ 255273 h 262175"/>
              <a:gd name="connsiteX804" fmla="*/ 2100113 w 6487123"/>
              <a:gd name="connsiteY804" fmla="*/ 255273 h 262175"/>
              <a:gd name="connsiteX805" fmla="*/ 2075981 w 6487123"/>
              <a:gd name="connsiteY805" fmla="*/ 250870 h 262175"/>
              <a:gd name="connsiteX806" fmla="*/ 2069706 w 6487123"/>
              <a:gd name="connsiteY806" fmla="*/ 232929 h 262175"/>
              <a:gd name="connsiteX807" fmla="*/ 2069706 w 6487123"/>
              <a:gd name="connsiteY807" fmla="*/ 157739 h 262175"/>
              <a:gd name="connsiteX808" fmla="*/ 2051347 w 6487123"/>
              <a:gd name="connsiteY808" fmla="*/ 157739 h 262175"/>
              <a:gd name="connsiteX809" fmla="*/ 2031276 w 6487123"/>
              <a:gd name="connsiteY809" fmla="*/ 200296 h 262175"/>
              <a:gd name="connsiteX810" fmla="*/ 1994824 w 6487123"/>
              <a:gd name="connsiteY810" fmla="*/ 234171 h 262175"/>
              <a:gd name="connsiteX811" fmla="*/ 1936314 w 6487123"/>
              <a:gd name="connsiteY811" fmla="*/ 258142 h 262175"/>
              <a:gd name="connsiteX812" fmla="*/ 1932835 w 6487123"/>
              <a:gd name="connsiteY812" fmla="*/ 251948 h 262175"/>
              <a:gd name="connsiteX813" fmla="*/ 1928282 w 6487123"/>
              <a:gd name="connsiteY813" fmla="*/ 246405 h 262175"/>
              <a:gd name="connsiteX814" fmla="*/ 1983371 w 6487123"/>
              <a:gd name="connsiteY814" fmla="*/ 225273 h 262175"/>
              <a:gd name="connsiteX815" fmla="*/ 2017869 w 6487123"/>
              <a:gd name="connsiteY815" fmla="*/ 195334 h 262175"/>
              <a:gd name="connsiteX816" fmla="*/ 2037003 w 6487123"/>
              <a:gd name="connsiteY816" fmla="*/ 157739 h 262175"/>
              <a:gd name="connsiteX817" fmla="*/ 1957542 w 6487123"/>
              <a:gd name="connsiteY817" fmla="*/ 157739 h 262175"/>
              <a:gd name="connsiteX818" fmla="*/ 1957542 w 6487123"/>
              <a:gd name="connsiteY818" fmla="*/ 85453 h 262175"/>
              <a:gd name="connsiteX819" fmla="*/ 1947143 w 6487123"/>
              <a:gd name="connsiteY819" fmla="*/ 93988 h 262175"/>
              <a:gd name="connsiteX820" fmla="*/ 1936314 w 6487123"/>
              <a:gd name="connsiteY820" fmla="*/ 102096 h 262175"/>
              <a:gd name="connsiteX821" fmla="*/ 1931581 w 6487123"/>
              <a:gd name="connsiteY821" fmla="*/ 96930 h 262175"/>
              <a:gd name="connsiteX822" fmla="*/ 1925987 w 6487123"/>
              <a:gd name="connsiteY822" fmla="*/ 92624 h 262175"/>
              <a:gd name="connsiteX823" fmla="*/ 1977443 w 6487123"/>
              <a:gd name="connsiteY823" fmla="*/ 47786 h 262175"/>
              <a:gd name="connsiteX824" fmla="*/ 2010611 w 6487123"/>
              <a:gd name="connsiteY824" fmla="*/ 1434 h 262175"/>
              <a:gd name="connsiteX825" fmla="*/ 377783 w 6487123"/>
              <a:gd name="connsiteY825" fmla="*/ 1434 h 262175"/>
              <a:gd name="connsiteX826" fmla="*/ 390117 w 6487123"/>
              <a:gd name="connsiteY826" fmla="*/ 5450 h 262175"/>
              <a:gd name="connsiteX827" fmla="*/ 383017 w 6487123"/>
              <a:gd name="connsiteY827" fmla="*/ 18431 h 262175"/>
              <a:gd name="connsiteX828" fmla="*/ 374627 w 6487123"/>
              <a:gd name="connsiteY828" fmla="*/ 30981 h 262175"/>
              <a:gd name="connsiteX829" fmla="*/ 552482 w 6487123"/>
              <a:gd name="connsiteY829" fmla="*/ 30981 h 262175"/>
              <a:gd name="connsiteX830" fmla="*/ 552482 w 6487123"/>
              <a:gd name="connsiteY830" fmla="*/ 43280 h 262175"/>
              <a:gd name="connsiteX831" fmla="*/ 365734 w 6487123"/>
              <a:gd name="connsiteY831" fmla="*/ 43280 h 262175"/>
              <a:gd name="connsiteX832" fmla="*/ 344291 w 6487123"/>
              <a:gd name="connsiteY832" fmla="*/ 67033 h 262175"/>
              <a:gd name="connsiteX833" fmla="*/ 321557 w 6487123"/>
              <a:gd name="connsiteY833" fmla="*/ 86899 h 262175"/>
              <a:gd name="connsiteX834" fmla="*/ 317684 w 6487123"/>
              <a:gd name="connsiteY834" fmla="*/ 81010 h 262175"/>
              <a:gd name="connsiteX835" fmla="*/ 312951 w 6487123"/>
              <a:gd name="connsiteY835" fmla="*/ 75130 h 262175"/>
              <a:gd name="connsiteX836" fmla="*/ 349347 w 6487123"/>
              <a:gd name="connsiteY836" fmla="*/ 42590 h 262175"/>
              <a:gd name="connsiteX837" fmla="*/ 377783 w 6487123"/>
              <a:gd name="connsiteY837" fmla="*/ 1434 h 262175"/>
              <a:gd name="connsiteX838" fmla="*/ 6302956 w 6487123"/>
              <a:gd name="connsiteY838" fmla="*/ 0 h 262175"/>
              <a:gd name="connsiteX839" fmla="*/ 6316439 w 6487123"/>
              <a:gd name="connsiteY839" fmla="*/ 4016 h 262175"/>
              <a:gd name="connsiteX840" fmla="*/ 6307331 w 6487123"/>
              <a:gd name="connsiteY840" fmla="*/ 22698 h 262175"/>
              <a:gd name="connsiteX841" fmla="*/ 6296933 w 6487123"/>
              <a:gd name="connsiteY841" fmla="*/ 40734 h 262175"/>
              <a:gd name="connsiteX842" fmla="*/ 6461019 w 6487123"/>
              <a:gd name="connsiteY842" fmla="*/ 40734 h 262175"/>
              <a:gd name="connsiteX843" fmla="*/ 6461019 w 6487123"/>
              <a:gd name="connsiteY843" fmla="*/ 48459 h 262175"/>
              <a:gd name="connsiteX844" fmla="*/ 6457353 w 6487123"/>
              <a:gd name="connsiteY844" fmla="*/ 126832 h 262175"/>
              <a:gd name="connsiteX845" fmla="*/ 6452923 w 6487123"/>
              <a:gd name="connsiteY845" fmla="*/ 170900 h 262175"/>
              <a:gd name="connsiteX846" fmla="*/ 6446388 w 6487123"/>
              <a:gd name="connsiteY846" fmla="*/ 190172 h 262175"/>
              <a:gd name="connsiteX847" fmla="*/ 6439109 w 6487123"/>
              <a:gd name="connsiteY847" fmla="*/ 195623 h 262175"/>
              <a:gd name="connsiteX848" fmla="*/ 6429463 w 6487123"/>
              <a:gd name="connsiteY848" fmla="*/ 197631 h 262175"/>
              <a:gd name="connsiteX849" fmla="*/ 6415299 w 6487123"/>
              <a:gd name="connsiteY849" fmla="*/ 197991 h 262175"/>
              <a:gd name="connsiteX850" fmla="*/ 6396187 w 6487123"/>
              <a:gd name="connsiteY850" fmla="*/ 197057 h 262175"/>
              <a:gd name="connsiteX851" fmla="*/ 6394969 w 6487123"/>
              <a:gd name="connsiteY851" fmla="*/ 190351 h 262175"/>
              <a:gd name="connsiteX852" fmla="*/ 6392458 w 6487123"/>
              <a:gd name="connsiteY852" fmla="*/ 183860 h 262175"/>
              <a:gd name="connsiteX853" fmla="*/ 6411929 w 6487123"/>
              <a:gd name="connsiteY853" fmla="*/ 185117 h 262175"/>
              <a:gd name="connsiteX854" fmla="*/ 6424300 w 6487123"/>
              <a:gd name="connsiteY854" fmla="*/ 185296 h 262175"/>
              <a:gd name="connsiteX855" fmla="*/ 6430073 w 6487123"/>
              <a:gd name="connsiteY855" fmla="*/ 184614 h 262175"/>
              <a:gd name="connsiteX856" fmla="*/ 6434340 w 6487123"/>
              <a:gd name="connsiteY856" fmla="*/ 181563 h 262175"/>
              <a:gd name="connsiteX857" fmla="*/ 6439589 w 6487123"/>
              <a:gd name="connsiteY857" fmla="*/ 164976 h 262175"/>
              <a:gd name="connsiteX858" fmla="*/ 6443627 w 6487123"/>
              <a:gd name="connsiteY858" fmla="*/ 124806 h 262175"/>
              <a:gd name="connsiteX859" fmla="*/ 6446962 w 6487123"/>
              <a:gd name="connsiteY859" fmla="*/ 53894 h 262175"/>
              <a:gd name="connsiteX860" fmla="*/ 6288613 w 6487123"/>
              <a:gd name="connsiteY860" fmla="*/ 53894 h 262175"/>
              <a:gd name="connsiteX861" fmla="*/ 6264015 w 6487123"/>
              <a:gd name="connsiteY861" fmla="*/ 84964 h 262175"/>
              <a:gd name="connsiteX862" fmla="*/ 6237265 w 6487123"/>
              <a:gd name="connsiteY862" fmla="*/ 110413 h 262175"/>
              <a:gd name="connsiteX863" fmla="*/ 6231814 w 6487123"/>
              <a:gd name="connsiteY863" fmla="*/ 105677 h 262175"/>
              <a:gd name="connsiteX864" fmla="*/ 6225503 w 6487123"/>
              <a:gd name="connsiteY864" fmla="*/ 100943 h 262175"/>
              <a:gd name="connsiteX865" fmla="*/ 6269717 w 6487123"/>
              <a:gd name="connsiteY865" fmla="*/ 56503 h 262175"/>
              <a:gd name="connsiteX866" fmla="*/ 6302956 w 6487123"/>
              <a:gd name="connsiteY866" fmla="*/ 0 h 262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Lst>
            <a:rect l="l" t="t" r="r" b="b"/>
            <a:pathLst>
              <a:path w="6487123" h="262175">
                <a:moveTo>
                  <a:pt x="3434461" y="212852"/>
                </a:moveTo>
                <a:cubicBezTo>
                  <a:pt x="3438454" y="212901"/>
                  <a:pt x="3441856" y="214309"/>
                  <a:pt x="3444667" y="217077"/>
                </a:cubicBezTo>
                <a:cubicBezTo>
                  <a:pt x="3447479" y="219845"/>
                  <a:pt x="3448948" y="223684"/>
                  <a:pt x="3449073" y="228594"/>
                </a:cubicBezTo>
                <a:cubicBezTo>
                  <a:pt x="3448948" y="233382"/>
                  <a:pt x="3447479" y="237146"/>
                  <a:pt x="3444667" y="239890"/>
                </a:cubicBezTo>
                <a:cubicBezTo>
                  <a:pt x="3441856" y="242633"/>
                  <a:pt x="3438454" y="244031"/>
                  <a:pt x="3434461" y="244086"/>
                </a:cubicBezTo>
                <a:cubicBezTo>
                  <a:pt x="3430467" y="244031"/>
                  <a:pt x="3427065" y="242633"/>
                  <a:pt x="3424254" y="239892"/>
                </a:cubicBezTo>
                <a:cubicBezTo>
                  <a:pt x="3421443" y="237150"/>
                  <a:pt x="3419973" y="233390"/>
                  <a:pt x="3419848" y="228612"/>
                </a:cubicBezTo>
                <a:cubicBezTo>
                  <a:pt x="3419973" y="223694"/>
                  <a:pt x="3421443" y="219849"/>
                  <a:pt x="3424254" y="217079"/>
                </a:cubicBezTo>
                <a:cubicBezTo>
                  <a:pt x="3427065" y="214309"/>
                  <a:pt x="3430467" y="212900"/>
                  <a:pt x="3434461" y="212852"/>
                </a:cubicBezTo>
                <a:close/>
                <a:moveTo>
                  <a:pt x="2390706" y="209948"/>
                </a:moveTo>
                <a:cubicBezTo>
                  <a:pt x="2403144" y="213459"/>
                  <a:pt x="2416166" y="217497"/>
                  <a:pt x="2429773" y="222061"/>
                </a:cubicBezTo>
                <a:cubicBezTo>
                  <a:pt x="2443380" y="226623"/>
                  <a:pt x="2456380" y="231298"/>
                  <a:pt x="2468776" y="236085"/>
                </a:cubicBezTo>
                <a:cubicBezTo>
                  <a:pt x="2481171" y="240872"/>
                  <a:pt x="2491771" y="245355"/>
                  <a:pt x="2500576" y="249536"/>
                </a:cubicBezTo>
                <a:lnTo>
                  <a:pt x="2492543" y="261297"/>
                </a:lnTo>
                <a:cubicBezTo>
                  <a:pt x="2484208" y="257015"/>
                  <a:pt x="2473913" y="252383"/>
                  <a:pt x="2461658" y="247400"/>
                </a:cubicBezTo>
                <a:cubicBezTo>
                  <a:pt x="2449402" y="242417"/>
                  <a:pt x="2436429" y="237529"/>
                  <a:pt x="2422739" y="232738"/>
                </a:cubicBezTo>
                <a:cubicBezTo>
                  <a:pt x="2409049" y="227947"/>
                  <a:pt x="2395886" y="223696"/>
                  <a:pt x="2383248" y="219988"/>
                </a:cubicBezTo>
                <a:close/>
                <a:moveTo>
                  <a:pt x="5724639" y="203943"/>
                </a:moveTo>
                <a:cubicBezTo>
                  <a:pt x="5737179" y="207946"/>
                  <a:pt x="5750283" y="212529"/>
                  <a:pt x="5763950" y="217690"/>
                </a:cubicBezTo>
                <a:cubicBezTo>
                  <a:pt x="5777617" y="222852"/>
                  <a:pt x="5790614" y="228093"/>
                  <a:pt x="5802942" y="233415"/>
                </a:cubicBezTo>
                <a:cubicBezTo>
                  <a:pt x="5815271" y="238736"/>
                  <a:pt x="5825697" y="243638"/>
                  <a:pt x="5834221" y="248119"/>
                </a:cubicBezTo>
                <a:lnTo>
                  <a:pt x="5826475" y="260454"/>
                </a:lnTo>
                <a:cubicBezTo>
                  <a:pt x="5818139" y="255868"/>
                  <a:pt x="5807847" y="250793"/>
                  <a:pt x="5795600" y="245229"/>
                </a:cubicBezTo>
                <a:cubicBezTo>
                  <a:pt x="5783354" y="239666"/>
                  <a:pt x="5770405" y="234166"/>
                  <a:pt x="5756757" y="228730"/>
                </a:cubicBezTo>
                <a:cubicBezTo>
                  <a:pt x="5743109" y="223293"/>
                  <a:pt x="5730011" y="218473"/>
                  <a:pt x="5717467" y="214269"/>
                </a:cubicBezTo>
                <a:close/>
                <a:moveTo>
                  <a:pt x="382373" y="180688"/>
                </a:moveTo>
                <a:cubicBezTo>
                  <a:pt x="389729" y="188573"/>
                  <a:pt x="398466" y="195758"/>
                  <a:pt x="408585" y="202245"/>
                </a:cubicBezTo>
                <a:cubicBezTo>
                  <a:pt x="418702" y="208730"/>
                  <a:pt x="429950" y="214553"/>
                  <a:pt x="442327" y="219712"/>
                </a:cubicBezTo>
                <a:cubicBezTo>
                  <a:pt x="454877" y="214553"/>
                  <a:pt x="466423" y="208730"/>
                  <a:pt x="476965" y="202245"/>
                </a:cubicBezTo>
                <a:cubicBezTo>
                  <a:pt x="487508" y="195758"/>
                  <a:pt x="496616" y="188573"/>
                  <a:pt x="504290" y="180688"/>
                </a:cubicBezTo>
                <a:close/>
                <a:moveTo>
                  <a:pt x="2372060" y="170648"/>
                </a:moveTo>
                <a:lnTo>
                  <a:pt x="2386117" y="170648"/>
                </a:lnTo>
                <a:cubicBezTo>
                  <a:pt x="2383036" y="189273"/>
                  <a:pt x="2376990" y="204679"/>
                  <a:pt x="2367981" y="216865"/>
                </a:cubicBezTo>
                <a:cubicBezTo>
                  <a:pt x="2358970" y="229052"/>
                  <a:pt x="2345403" y="238720"/>
                  <a:pt x="2327278" y="245870"/>
                </a:cubicBezTo>
                <a:cubicBezTo>
                  <a:pt x="2309152" y="253021"/>
                  <a:pt x="2284875" y="258354"/>
                  <a:pt x="2254446" y="261871"/>
                </a:cubicBezTo>
                <a:cubicBezTo>
                  <a:pt x="2253962" y="260054"/>
                  <a:pt x="2253138" y="258022"/>
                  <a:pt x="2251972" y="255775"/>
                </a:cubicBezTo>
                <a:cubicBezTo>
                  <a:pt x="2250806" y="253528"/>
                  <a:pt x="2249623" y="251639"/>
                  <a:pt x="2248421" y="250109"/>
                </a:cubicBezTo>
                <a:cubicBezTo>
                  <a:pt x="2277790" y="247147"/>
                  <a:pt x="2301033" y="242553"/>
                  <a:pt x="2318151" y="236330"/>
                </a:cubicBezTo>
                <a:cubicBezTo>
                  <a:pt x="2335269" y="230105"/>
                  <a:pt x="2347909" y="221665"/>
                  <a:pt x="2356070" y="211011"/>
                </a:cubicBezTo>
                <a:cubicBezTo>
                  <a:pt x="2364231" y="200356"/>
                  <a:pt x="2369562" y="186902"/>
                  <a:pt x="2372060" y="170648"/>
                </a:cubicBezTo>
                <a:close/>
                <a:moveTo>
                  <a:pt x="5708287" y="156323"/>
                </a:moveTo>
                <a:lnTo>
                  <a:pt x="5722343" y="156323"/>
                </a:lnTo>
                <a:cubicBezTo>
                  <a:pt x="5719497" y="176713"/>
                  <a:pt x="5713780" y="193975"/>
                  <a:pt x="5705197" y="208107"/>
                </a:cubicBezTo>
                <a:cubicBezTo>
                  <a:pt x="5696611" y="222239"/>
                  <a:pt x="5683309" y="233678"/>
                  <a:pt x="5665290" y="242424"/>
                </a:cubicBezTo>
                <a:cubicBezTo>
                  <a:pt x="5647271" y="251171"/>
                  <a:pt x="5622685" y="257658"/>
                  <a:pt x="5591533" y="261888"/>
                </a:cubicBezTo>
                <a:cubicBezTo>
                  <a:pt x="5590925" y="260215"/>
                  <a:pt x="5590063" y="258327"/>
                  <a:pt x="5588952" y="256223"/>
                </a:cubicBezTo>
                <a:cubicBezTo>
                  <a:pt x="5587841" y="254119"/>
                  <a:pt x="5586694" y="252374"/>
                  <a:pt x="5585510" y="250988"/>
                </a:cubicBezTo>
                <a:cubicBezTo>
                  <a:pt x="5615415" y="246945"/>
                  <a:pt x="5638861" y="240974"/>
                  <a:pt x="5655845" y="233075"/>
                </a:cubicBezTo>
                <a:cubicBezTo>
                  <a:pt x="5672831" y="225175"/>
                  <a:pt x="5685225" y="214933"/>
                  <a:pt x="5693031" y="202348"/>
                </a:cubicBezTo>
                <a:cubicBezTo>
                  <a:pt x="5700837" y="189764"/>
                  <a:pt x="5705923" y="174421"/>
                  <a:pt x="5708287" y="156323"/>
                </a:cubicBezTo>
                <a:close/>
                <a:moveTo>
                  <a:pt x="2928003" y="148004"/>
                </a:moveTo>
                <a:lnTo>
                  <a:pt x="2928003" y="200213"/>
                </a:lnTo>
                <a:cubicBezTo>
                  <a:pt x="2936925" y="198784"/>
                  <a:pt x="2946260" y="197267"/>
                  <a:pt x="2956008" y="195658"/>
                </a:cubicBezTo>
                <a:cubicBezTo>
                  <a:pt x="2965755" y="194051"/>
                  <a:pt x="2975735" y="192318"/>
                  <a:pt x="2985949" y="190460"/>
                </a:cubicBezTo>
                <a:lnTo>
                  <a:pt x="2985949" y="148004"/>
                </a:lnTo>
                <a:close/>
                <a:moveTo>
                  <a:pt x="2289444" y="145153"/>
                </a:moveTo>
                <a:lnTo>
                  <a:pt x="2466438" y="145153"/>
                </a:lnTo>
                <a:lnTo>
                  <a:pt x="2466438" y="223718"/>
                </a:lnTo>
                <a:lnTo>
                  <a:pt x="2452669" y="223718"/>
                </a:lnTo>
                <a:lnTo>
                  <a:pt x="2452669" y="157452"/>
                </a:lnTo>
                <a:lnTo>
                  <a:pt x="2302639" y="157452"/>
                </a:lnTo>
                <a:lnTo>
                  <a:pt x="2302639" y="225152"/>
                </a:lnTo>
                <a:lnTo>
                  <a:pt x="2289444" y="225152"/>
                </a:lnTo>
                <a:close/>
                <a:moveTo>
                  <a:pt x="4109219" y="137659"/>
                </a:moveTo>
                <a:lnTo>
                  <a:pt x="4109219" y="200805"/>
                </a:lnTo>
                <a:lnTo>
                  <a:pt x="4190723" y="200805"/>
                </a:lnTo>
                <a:lnTo>
                  <a:pt x="4190723" y="137659"/>
                </a:lnTo>
                <a:close/>
                <a:moveTo>
                  <a:pt x="5623663" y="134521"/>
                </a:moveTo>
                <a:lnTo>
                  <a:pt x="5802379" y="134521"/>
                </a:lnTo>
                <a:lnTo>
                  <a:pt x="5802379" y="213122"/>
                </a:lnTo>
                <a:lnTo>
                  <a:pt x="5788323" y="213122"/>
                </a:lnTo>
                <a:lnTo>
                  <a:pt x="5788323" y="147430"/>
                </a:lnTo>
                <a:lnTo>
                  <a:pt x="5637145" y="147430"/>
                </a:lnTo>
                <a:lnTo>
                  <a:pt x="5637145" y="214556"/>
                </a:lnTo>
                <a:lnTo>
                  <a:pt x="5623663" y="214556"/>
                </a:lnTo>
                <a:close/>
                <a:moveTo>
                  <a:pt x="4096059" y="125359"/>
                </a:moveTo>
                <a:lnTo>
                  <a:pt x="4204170" y="125359"/>
                </a:lnTo>
                <a:lnTo>
                  <a:pt x="4204170" y="213104"/>
                </a:lnTo>
                <a:lnTo>
                  <a:pt x="4096059" y="213104"/>
                </a:lnTo>
                <a:close/>
                <a:moveTo>
                  <a:pt x="374627" y="111554"/>
                </a:moveTo>
                <a:lnTo>
                  <a:pt x="374627" y="135686"/>
                </a:lnTo>
                <a:lnTo>
                  <a:pt x="517199" y="135686"/>
                </a:lnTo>
                <a:lnTo>
                  <a:pt x="517199" y="111554"/>
                </a:lnTo>
                <a:close/>
                <a:moveTo>
                  <a:pt x="6284311" y="101801"/>
                </a:moveTo>
                <a:lnTo>
                  <a:pt x="6284311" y="157201"/>
                </a:lnTo>
                <a:lnTo>
                  <a:pt x="6371803" y="157201"/>
                </a:lnTo>
                <a:lnTo>
                  <a:pt x="6371803" y="101801"/>
                </a:lnTo>
                <a:close/>
                <a:moveTo>
                  <a:pt x="5463235" y="97784"/>
                </a:moveTo>
                <a:cubicBezTo>
                  <a:pt x="5450405" y="97916"/>
                  <a:pt x="5439261" y="102820"/>
                  <a:pt x="5429803" y="112496"/>
                </a:cubicBezTo>
                <a:cubicBezTo>
                  <a:pt x="5420345" y="122172"/>
                  <a:pt x="5414653" y="135830"/>
                  <a:pt x="5412728" y="153472"/>
                </a:cubicBezTo>
                <a:lnTo>
                  <a:pt x="5506856" y="153472"/>
                </a:lnTo>
                <a:cubicBezTo>
                  <a:pt x="5506706" y="134951"/>
                  <a:pt x="5502772" y="121042"/>
                  <a:pt x="5495054" y="111742"/>
                </a:cubicBezTo>
                <a:cubicBezTo>
                  <a:pt x="5487335" y="102443"/>
                  <a:pt x="5476729" y="97791"/>
                  <a:pt x="5463235" y="97784"/>
                </a:cubicBezTo>
                <a:close/>
                <a:moveTo>
                  <a:pt x="6031869" y="96655"/>
                </a:moveTo>
                <a:cubicBezTo>
                  <a:pt x="6040901" y="101131"/>
                  <a:pt x="6049877" y="106307"/>
                  <a:pt x="6058800" y="112182"/>
                </a:cubicBezTo>
                <a:cubicBezTo>
                  <a:pt x="6067722" y="118057"/>
                  <a:pt x="6074905" y="123591"/>
                  <a:pt x="6080351" y="128784"/>
                </a:cubicBezTo>
                <a:lnTo>
                  <a:pt x="6073465" y="139971"/>
                </a:lnTo>
                <a:cubicBezTo>
                  <a:pt x="6068015" y="134611"/>
                  <a:pt x="6060844" y="128837"/>
                  <a:pt x="6051950" y="122652"/>
                </a:cubicBezTo>
                <a:cubicBezTo>
                  <a:pt x="6043058" y="116467"/>
                  <a:pt x="6034165" y="111052"/>
                  <a:pt x="6025272" y="106409"/>
                </a:cubicBezTo>
                <a:close/>
                <a:moveTo>
                  <a:pt x="76558" y="92047"/>
                </a:moveTo>
                <a:lnTo>
                  <a:pt x="76558" y="167241"/>
                </a:lnTo>
                <a:lnTo>
                  <a:pt x="157488" y="167241"/>
                </a:lnTo>
                <a:lnTo>
                  <a:pt x="157488" y="92047"/>
                </a:lnTo>
                <a:close/>
                <a:moveTo>
                  <a:pt x="6270828" y="89215"/>
                </a:moveTo>
                <a:lnTo>
                  <a:pt x="6385287" y="89215"/>
                </a:lnTo>
                <a:lnTo>
                  <a:pt x="6385287" y="169787"/>
                </a:lnTo>
                <a:lnTo>
                  <a:pt x="6284311" y="169787"/>
                </a:lnTo>
                <a:lnTo>
                  <a:pt x="6284311" y="221451"/>
                </a:lnTo>
                <a:cubicBezTo>
                  <a:pt x="6283917" y="229205"/>
                  <a:pt x="6286211" y="234574"/>
                  <a:pt x="6291195" y="237557"/>
                </a:cubicBezTo>
                <a:cubicBezTo>
                  <a:pt x="6296179" y="240540"/>
                  <a:pt x="6306220" y="241963"/>
                  <a:pt x="6321316" y="241826"/>
                </a:cubicBezTo>
                <a:lnTo>
                  <a:pt x="6441512" y="241826"/>
                </a:lnTo>
                <a:cubicBezTo>
                  <a:pt x="6453721" y="242184"/>
                  <a:pt x="6461861" y="239673"/>
                  <a:pt x="6465931" y="234293"/>
                </a:cubicBezTo>
                <a:cubicBezTo>
                  <a:pt x="6470001" y="228912"/>
                  <a:pt x="6472475" y="218509"/>
                  <a:pt x="6473354" y="203084"/>
                </a:cubicBezTo>
                <a:cubicBezTo>
                  <a:pt x="6475416" y="204388"/>
                  <a:pt x="6477674" y="205511"/>
                  <a:pt x="6480131" y="206456"/>
                </a:cubicBezTo>
                <a:cubicBezTo>
                  <a:pt x="6482587" y="207400"/>
                  <a:pt x="6484918" y="208094"/>
                  <a:pt x="6487123" y="208536"/>
                </a:cubicBezTo>
                <a:cubicBezTo>
                  <a:pt x="6486048" y="220491"/>
                  <a:pt x="6484183" y="229860"/>
                  <a:pt x="6481524" y="236646"/>
                </a:cubicBezTo>
                <a:cubicBezTo>
                  <a:pt x="6478867" y="243431"/>
                  <a:pt x="6474408" y="248209"/>
                  <a:pt x="6468147" y="250977"/>
                </a:cubicBezTo>
                <a:cubicBezTo>
                  <a:pt x="6461888" y="253746"/>
                  <a:pt x="6452818" y="255082"/>
                  <a:pt x="6440939" y="254986"/>
                </a:cubicBezTo>
                <a:lnTo>
                  <a:pt x="6323325" y="254986"/>
                </a:lnTo>
                <a:cubicBezTo>
                  <a:pt x="6303566" y="255291"/>
                  <a:pt x="6289797" y="253107"/>
                  <a:pt x="6282015" y="248434"/>
                </a:cubicBezTo>
                <a:cubicBezTo>
                  <a:pt x="6274234" y="243761"/>
                  <a:pt x="6270505" y="234766"/>
                  <a:pt x="6270828" y="221451"/>
                </a:cubicBezTo>
                <a:close/>
                <a:moveTo>
                  <a:pt x="2928003" y="87763"/>
                </a:moveTo>
                <a:lnTo>
                  <a:pt x="2928003" y="135381"/>
                </a:lnTo>
                <a:lnTo>
                  <a:pt x="2985949" y="135381"/>
                </a:lnTo>
                <a:lnTo>
                  <a:pt x="2985949" y="87763"/>
                </a:lnTo>
                <a:close/>
                <a:moveTo>
                  <a:pt x="5130561" y="87494"/>
                </a:moveTo>
                <a:lnTo>
                  <a:pt x="5147163" y="87494"/>
                </a:lnTo>
                <a:lnTo>
                  <a:pt x="5147163" y="240356"/>
                </a:lnTo>
                <a:lnTo>
                  <a:pt x="5130561" y="240356"/>
                </a:lnTo>
                <a:close/>
                <a:moveTo>
                  <a:pt x="2062821" y="86884"/>
                </a:moveTo>
                <a:cubicBezTo>
                  <a:pt x="2061984" y="97211"/>
                  <a:pt x="2060932" y="107198"/>
                  <a:pt x="2059665" y="116843"/>
                </a:cubicBezTo>
                <a:cubicBezTo>
                  <a:pt x="2058399" y="126489"/>
                  <a:pt x="2056773" y="135830"/>
                  <a:pt x="2054789" y="144866"/>
                </a:cubicBezTo>
                <a:lnTo>
                  <a:pt x="2146012" y="144866"/>
                </a:lnTo>
                <a:lnTo>
                  <a:pt x="2146012" y="86884"/>
                </a:lnTo>
                <a:close/>
                <a:moveTo>
                  <a:pt x="1971312" y="86884"/>
                </a:moveTo>
                <a:lnTo>
                  <a:pt x="1971312" y="144866"/>
                </a:lnTo>
                <a:lnTo>
                  <a:pt x="2040732" y="144866"/>
                </a:lnTo>
                <a:cubicBezTo>
                  <a:pt x="2042705" y="135955"/>
                  <a:pt x="2044282" y="126651"/>
                  <a:pt x="2045466" y="116951"/>
                </a:cubicBezTo>
                <a:cubicBezTo>
                  <a:pt x="2046649" y="107251"/>
                  <a:pt x="2047653" y="97229"/>
                  <a:pt x="2048478" y="86884"/>
                </a:cubicBezTo>
                <a:close/>
                <a:moveTo>
                  <a:pt x="5462948" y="83478"/>
                </a:moveTo>
                <a:cubicBezTo>
                  <a:pt x="5481607" y="83643"/>
                  <a:pt x="5496079" y="89903"/>
                  <a:pt x="5506369" y="102256"/>
                </a:cubicBezTo>
                <a:cubicBezTo>
                  <a:pt x="5516657" y="114609"/>
                  <a:pt x="5521875" y="132063"/>
                  <a:pt x="5522023" y="154617"/>
                </a:cubicBezTo>
                <a:cubicBezTo>
                  <a:pt x="5522023" y="158907"/>
                  <a:pt x="5521737" y="162913"/>
                  <a:pt x="5521165" y="166632"/>
                </a:cubicBezTo>
                <a:lnTo>
                  <a:pt x="5412728" y="166632"/>
                </a:lnTo>
                <a:cubicBezTo>
                  <a:pt x="5413374" y="185599"/>
                  <a:pt x="5418683" y="200836"/>
                  <a:pt x="5428655" y="212340"/>
                </a:cubicBezTo>
                <a:cubicBezTo>
                  <a:pt x="5438628" y="223846"/>
                  <a:pt x="5451971" y="229754"/>
                  <a:pt x="5468689" y="230064"/>
                </a:cubicBezTo>
                <a:cubicBezTo>
                  <a:pt x="5476825" y="230017"/>
                  <a:pt x="5484226" y="228821"/>
                  <a:pt x="5490892" y="226477"/>
                </a:cubicBezTo>
                <a:cubicBezTo>
                  <a:pt x="5497557" y="224133"/>
                  <a:pt x="5503737" y="220928"/>
                  <a:pt x="5509431" y="216862"/>
                </a:cubicBezTo>
                <a:lnTo>
                  <a:pt x="5515727" y="229203"/>
                </a:lnTo>
                <a:cubicBezTo>
                  <a:pt x="5509689" y="233205"/>
                  <a:pt x="5502785" y="236651"/>
                  <a:pt x="5495014" y="239543"/>
                </a:cubicBezTo>
                <a:cubicBezTo>
                  <a:pt x="5487245" y="242434"/>
                  <a:pt x="5477895" y="243948"/>
                  <a:pt x="5466966" y="244086"/>
                </a:cubicBezTo>
                <a:cubicBezTo>
                  <a:pt x="5453711" y="244027"/>
                  <a:pt x="5441739" y="240831"/>
                  <a:pt x="5431053" y="234497"/>
                </a:cubicBezTo>
                <a:cubicBezTo>
                  <a:pt x="5420365" y="228163"/>
                  <a:pt x="5411861" y="219040"/>
                  <a:pt x="5405543" y="207126"/>
                </a:cubicBezTo>
                <a:cubicBezTo>
                  <a:pt x="5399223" y="195211"/>
                  <a:pt x="5395989" y="180855"/>
                  <a:pt x="5395839" y="164057"/>
                </a:cubicBezTo>
                <a:cubicBezTo>
                  <a:pt x="5396025" y="147440"/>
                  <a:pt x="5399252" y="133124"/>
                  <a:pt x="5405521" y="121112"/>
                </a:cubicBezTo>
                <a:cubicBezTo>
                  <a:pt x="5411791" y="109098"/>
                  <a:pt x="5419989" y="99841"/>
                  <a:pt x="5430118" y="93341"/>
                </a:cubicBezTo>
                <a:cubicBezTo>
                  <a:pt x="5440245" y="86841"/>
                  <a:pt x="5451189" y="83553"/>
                  <a:pt x="5462948" y="83478"/>
                </a:cubicBezTo>
                <a:close/>
                <a:moveTo>
                  <a:pt x="5296333" y="83478"/>
                </a:moveTo>
                <a:cubicBezTo>
                  <a:pt x="5306445" y="83662"/>
                  <a:pt x="5315123" y="85582"/>
                  <a:pt x="5322366" y="89237"/>
                </a:cubicBezTo>
                <a:cubicBezTo>
                  <a:pt x="5329609" y="92893"/>
                  <a:pt x="5335849" y="97177"/>
                  <a:pt x="5341085" y="102088"/>
                </a:cubicBezTo>
                <a:lnTo>
                  <a:pt x="5331617" y="113566"/>
                </a:lnTo>
                <a:cubicBezTo>
                  <a:pt x="5326913" y="109029"/>
                  <a:pt x="5321691" y="105334"/>
                  <a:pt x="5315947" y="102483"/>
                </a:cubicBezTo>
                <a:cubicBezTo>
                  <a:pt x="5310203" y="99632"/>
                  <a:pt x="5303762" y="98162"/>
                  <a:pt x="5296620" y="98071"/>
                </a:cubicBezTo>
                <a:cubicBezTo>
                  <a:pt x="5281081" y="98383"/>
                  <a:pt x="5268340" y="104504"/>
                  <a:pt x="5258395" y="116436"/>
                </a:cubicBezTo>
                <a:cubicBezTo>
                  <a:pt x="5248451" y="128368"/>
                  <a:pt x="5243311" y="144245"/>
                  <a:pt x="5242977" y="164068"/>
                </a:cubicBezTo>
                <a:cubicBezTo>
                  <a:pt x="5243191" y="183879"/>
                  <a:pt x="5248069" y="199708"/>
                  <a:pt x="5257606" y="211556"/>
                </a:cubicBezTo>
                <a:cubicBezTo>
                  <a:pt x="5267145" y="223406"/>
                  <a:pt x="5280053" y="229479"/>
                  <a:pt x="5296333" y="229778"/>
                </a:cubicBezTo>
                <a:cubicBezTo>
                  <a:pt x="5304251" y="229646"/>
                  <a:pt x="5311579" y="227972"/>
                  <a:pt x="5318315" y="224756"/>
                </a:cubicBezTo>
                <a:cubicBezTo>
                  <a:pt x="5325049" y="221540"/>
                  <a:pt x="5331015" y="217570"/>
                  <a:pt x="5336207" y="212848"/>
                </a:cubicBezTo>
                <a:lnTo>
                  <a:pt x="5344239" y="224326"/>
                </a:lnTo>
                <a:cubicBezTo>
                  <a:pt x="5337636" y="230163"/>
                  <a:pt x="5330261" y="234890"/>
                  <a:pt x="5322115" y="238504"/>
                </a:cubicBezTo>
                <a:cubicBezTo>
                  <a:pt x="5313970" y="242118"/>
                  <a:pt x="5305089" y="243978"/>
                  <a:pt x="5295473" y="244086"/>
                </a:cubicBezTo>
                <a:cubicBezTo>
                  <a:pt x="5275113" y="243926"/>
                  <a:pt x="5258468" y="236937"/>
                  <a:pt x="5245541" y="223122"/>
                </a:cubicBezTo>
                <a:cubicBezTo>
                  <a:pt x="5232612" y="209307"/>
                  <a:pt x="5225936" y="189622"/>
                  <a:pt x="5225513" y="164068"/>
                </a:cubicBezTo>
                <a:cubicBezTo>
                  <a:pt x="5225687" y="146993"/>
                  <a:pt x="5229003" y="132462"/>
                  <a:pt x="5235459" y="120473"/>
                </a:cubicBezTo>
                <a:cubicBezTo>
                  <a:pt x="5241917" y="108485"/>
                  <a:pt x="5250478" y="99334"/>
                  <a:pt x="5261143" y="93021"/>
                </a:cubicBezTo>
                <a:cubicBezTo>
                  <a:pt x="5271808" y="86708"/>
                  <a:pt x="5283539" y="83527"/>
                  <a:pt x="5296333" y="83478"/>
                </a:cubicBezTo>
                <a:close/>
                <a:moveTo>
                  <a:pt x="63397" y="79175"/>
                </a:moveTo>
                <a:lnTo>
                  <a:pt x="170936" y="79175"/>
                </a:lnTo>
                <a:lnTo>
                  <a:pt x="170936" y="179827"/>
                </a:lnTo>
                <a:lnTo>
                  <a:pt x="63397" y="179827"/>
                </a:lnTo>
                <a:close/>
                <a:moveTo>
                  <a:pt x="374627" y="77418"/>
                </a:moveTo>
                <a:lnTo>
                  <a:pt x="374627" y="100689"/>
                </a:lnTo>
                <a:lnTo>
                  <a:pt x="517199" y="100689"/>
                </a:lnTo>
                <a:lnTo>
                  <a:pt x="517199" y="77418"/>
                </a:lnTo>
                <a:close/>
                <a:moveTo>
                  <a:pt x="5665832" y="76861"/>
                </a:moveTo>
                <a:lnTo>
                  <a:pt x="5667553" y="89197"/>
                </a:lnTo>
                <a:cubicBezTo>
                  <a:pt x="5653317" y="93846"/>
                  <a:pt x="5639261" y="98388"/>
                  <a:pt x="5625384" y="102823"/>
                </a:cubicBezTo>
                <a:cubicBezTo>
                  <a:pt x="5611507" y="107257"/>
                  <a:pt x="5598885" y="111226"/>
                  <a:pt x="5587519" y="114728"/>
                </a:cubicBezTo>
                <a:lnTo>
                  <a:pt x="5583501" y="101819"/>
                </a:lnTo>
                <a:cubicBezTo>
                  <a:pt x="5594015" y="98735"/>
                  <a:pt x="5606409" y="95006"/>
                  <a:pt x="5620687" y="90631"/>
                </a:cubicBezTo>
                <a:cubicBezTo>
                  <a:pt x="5634964" y="86256"/>
                  <a:pt x="5650012" y="81667"/>
                  <a:pt x="5665832" y="76861"/>
                </a:cubicBezTo>
                <a:close/>
                <a:moveTo>
                  <a:pt x="2766785" y="73993"/>
                </a:moveTo>
                <a:cubicBezTo>
                  <a:pt x="2775367" y="78929"/>
                  <a:pt x="2783734" y="84691"/>
                  <a:pt x="2791886" y="91276"/>
                </a:cubicBezTo>
                <a:cubicBezTo>
                  <a:pt x="2800037" y="97862"/>
                  <a:pt x="2806396" y="104054"/>
                  <a:pt x="2810962" y="109851"/>
                </a:cubicBezTo>
                <a:lnTo>
                  <a:pt x="2801496" y="118457"/>
                </a:lnTo>
                <a:cubicBezTo>
                  <a:pt x="2796673" y="112666"/>
                  <a:pt x="2790254" y="106390"/>
                  <a:pt x="2782240" y="99632"/>
                </a:cubicBezTo>
                <a:cubicBezTo>
                  <a:pt x="2774226" y="92872"/>
                  <a:pt x="2766014" y="86812"/>
                  <a:pt x="2757606" y="81451"/>
                </a:cubicBezTo>
                <a:close/>
                <a:moveTo>
                  <a:pt x="2732074" y="69977"/>
                </a:moveTo>
                <a:lnTo>
                  <a:pt x="2745270" y="69977"/>
                </a:lnTo>
                <a:lnTo>
                  <a:pt x="2745270" y="110998"/>
                </a:lnTo>
                <a:cubicBezTo>
                  <a:pt x="2745277" y="113568"/>
                  <a:pt x="2745264" y="116102"/>
                  <a:pt x="2745234" y="118601"/>
                </a:cubicBezTo>
                <a:cubicBezTo>
                  <a:pt x="2745204" y="121098"/>
                  <a:pt x="2745120" y="123632"/>
                  <a:pt x="2744983" y="126202"/>
                </a:cubicBezTo>
                <a:lnTo>
                  <a:pt x="2825305" y="126202"/>
                </a:lnTo>
                <a:lnTo>
                  <a:pt x="2825305" y="139111"/>
                </a:lnTo>
                <a:lnTo>
                  <a:pt x="2746991" y="139111"/>
                </a:lnTo>
                <a:cubicBezTo>
                  <a:pt x="2753548" y="165425"/>
                  <a:pt x="2763456" y="188171"/>
                  <a:pt x="2776718" y="207349"/>
                </a:cubicBezTo>
                <a:cubicBezTo>
                  <a:pt x="2789980" y="226526"/>
                  <a:pt x="2806844" y="240882"/>
                  <a:pt x="2827313" y="250414"/>
                </a:cubicBezTo>
                <a:cubicBezTo>
                  <a:pt x="2825538" y="251764"/>
                  <a:pt x="2823781" y="253438"/>
                  <a:pt x="2822042" y="255434"/>
                </a:cubicBezTo>
                <a:cubicBezTo>
                  <a:pt x="2820303" y="257430"/>
                  <a:pt x="2818904" y="259391"/>
                  <a:pt x="2817847" y="261315"/>
                </a:cubicBezTo>
                <a:cubicBezTo>
                  <a:pt x="2799230" y="251873"/>
                  <a:pt x="2783537" y="238557"/>
                  <a:pt x="2770765" y="221369"/>
                </a:cubicBezTo>
                <a:cubicBezTo>
                  <a:pt x="2757994" y="204182"/>
                  <a:pt x="2747966" y="183838"/>
                  <a:pt x="2740680" y="160339"/>
                </a:cubicBezTo>
                <a:cubicBezTo>
                  <a:pt x="2737172" y="178029"/>
                  <a:pt x="2729558" y="195647"/>
                  <a:pt x="2717838" y="213193"/>
                </a:cubicBezTo>
                <a:cubicBezTo>
                  <a:pt x="2706119" y="230740"/>
                  <a:pt x="2688107" y="247067"/>
                  <a:pt x="2663801" y="262175"/>
                </a:cubicBezTo>
                <a:cubicBezTo>
                  <a:pt x="2662600" y="260675"/>
                  <a:pt x="2661057" y="259086"/>
                  <a:pt x="2659175" y="257407"/>
                </a:cubicBezTo>
                <a:cubicBezTo>
                  <a:pt x="2657293" y="255727"/>
                  <a:pt x="2655392" y="254353"/>
                  <a:pt x="2653474" y="253283"/>
                </a:cubicBezTo>
                <a:cubicBezTo>
                  <a:pt x="2672042" y="242003"/>
                  <a:pt x="2686700" y="229948"/>
                  <a:pt x="2697449" y="217117"/>
                </a:cubicBezTo>
                <a:cubicBezTo>
                  <a:pt x="2708197" y="204286"/>
                  <a:pt x="2716077" y="191231"/>
                  <a:pt x="2721089" y="177954"/>
                </a:cubicBezTo>
                <a:cubicBezTo>
                  <a:pt x="2726100" y="164678"/>
                  <a:pt x="2729284" y="151729"/>
                  <a:pt x="2730640" y="139111"/>
                </a:cubicBezTo>
                <a:lnTo>
                  <a:pt x="2660072" y="139111"/>
                </a:lnTo>
                <a:lnTo>
                  <a:pt x="2660072" y="126202"/>
                </a:lnTo>
                <a:lnTo>
                  <a:pt x="2731788" y="126202"/>
                </a:lnTo>
                <a:cubicBezTo>
                  <a:pt x="2731925" y="123489"/>
                  <a:pt x="2732008" y="120883"/>
                  <a:pt x="2732038" y="118385"/>
                </a:cubicBezTo>
                <a:cubicBezTo>
                  <a:pt x="2732069" y="115887"/>
                  <a:pt x="2732080" y="113424"/>
                  <a:pt x="2732074" y="110998"/>
                </a:cubicBezTo>
                <a:close/>
                <a:moveTo>
                  <a:pt x="2350832" y="69385"/>
                </a:moveTo>
                <a:cubicBezTo>
                  <a:pt x="2350432" y="74107"/>
                  <a:pt x="2349798" y="78666"/>
                  <a:pt x="2348932" y="83065"/>
                </a:cubicBezTo>
                <a:cubicBezTo>
                  <a:pt x="2348065" y="87463"/>
                  <a:pt x="2346786" y="91809"/>
                  <a:pt x="2345095" y="96099"/>
                </a:cubicBezTo>
                <a:lnTo>
                  <a:pt x="2405336" y="96099"/>
                </a:lnTo>
                <a:lnTo>
                  <a:pt x="2405336" y="69385"/>
                </a:lnTo>
                <a:close/>
                <a:moveTo>
                  <a:pt x="2289730" y="69385"/>
                </a:moveTo>
                <a:cubicBezTo>
                  <a:pt x="2289013" y="73999"/>
                  <a:pt x="2288295" y="78559"/>
                  <a:pt x="2287578" y="83065"/>
                </a:cubicBezTo>
                <a:cubicBezTo>
                  <a:pt x="2286862" y="87572"/>
                  <a:pt x="2286144" y="91916"/>
                  <a:pt x="2285428" y="96099"/>
                </a:cubicBezTo>
                <a:lnTo>
                  <a:pt x="2330465" y="96099"/>
                </a:lnTo>
                <a:cubicBezTo>
                  <a:pt x="2332593" y="91809"/>
                  <a:pt x="2334218" y="87463"/>
                  <a:pt x="2335342" y="83065"/>
                </a:cubicBezTo>
                <a:cubicBezTo>
                  <a:pt x="2336465" y="78666"/>
                  <a:pt x="2337230" y="74107"/>
                  <a:pt x="2337636" y="69385"/>
                </a:cubicBezTo>
                <a:close/>
                <a:moveTo>
                  <a:pt x="2595241" y="68829"/>
                </a:moveTo>
                <a:cubicBezTo>
                  <a:pt x="2601976" y="73431"/>
                  <a:pt x="2607940" y="78140"/>
                  <a:pt x="2613133" y="82957"/>
                </a:cubicBezTo>
                <a:cubicBezTo>
                  <a:pt x="2618326" y="87774"/>
                  <a:pt x="2622785" y="92627"/>
                  <a:pt x="2626509" y="97516"/>
                </a:cubicBezTo>
                <a:cubicBezTo>
                  <a:pt x="2631971" y="93643"/>
                  <a:pt x="2636967" y="89699"/>
                  <a:pt x="2641497" y="85683"/>
                </a:cubicBezTo>
                <a:cubicBezTo>
                  <a:pt x="2646027" y="81667"/>
                  <a:pt x="2650020" y="77578"/>
                  <a:pt x="2653474" y="73420"/>
                </a:cubicBezTo>
                <a:lnTo>
                  <a:pt x="2664661" y="80017"/>
                </a:lnTo>
                <a:cubicBezTo>
                  <a:pt x="2660472" y="84750"/>
                  <a:pt x="2655727" y="89412"/>
                  <a:pt x="2650426" y="94002"/>
                </a:cubicBezTo>
                <a:cubicBezTo>
                  <a:pt x="2645125" y="98592"/>
                  <a:pt x="2639448" y="103109"/>
                  <a:pt x="2633393" y="107556"/>
                </a:cubicBezTo>
                <a:cubicBezTo>
                  <a:pt x="2640361" y="119323"/>
                  <a:pt x="2644927" y="131360"/>
                  <a:pt x="2647091" y="143664"/>
                </a:cubicBezTo>
                <a:cubicBezTo>
                  <a:pt x="2649254" y="155970"/>
                  <a:pt x="2650234" y="168508"/>
                  <a:pt x="2650032" y="181280"/>
                </a:cubicBezTo>
                <a:cubicBezTo>
                  <a:pt x="2650133" y="197972"/>
                  <a:pt x="2649213" y="212279"/>
                  <a:pt x="2647271" y="224202"/>
                </a:cubicBezTo>
                <a:cubicBezTo>
                  <a:pt x="2645328" y="236124"/>
                  <a:pt x="2641754" y="245340"/>
                  <a:pt x="2636549" y="251848"/>
                </a:cubicBezTo>
                <a:cubicBezTo>
                  <a:pt x="2634972" y="253725"/>
                  <a:pt x="2633035" y="255279"/>
                  <a:pt x="2630740" y="256510"/>
                </a:cubicBezTo>
                <a:cubicBezTo>
                  <a:pt x="2628445" y="257741"/>
                  <a:pt x="2625791" y="258577"/>
                  <a:pt x="2622780" y="259020"/>
                </a:cubicBezTo>
                <a:cubicBezTo>
                  <a:pt x="2618447" y="259719"/>
                  <a:pt x="2613773" y="260113"/>
                  <a:pt x="2608758" y="260204"/>
                </a:cubicBezTo>
                <a:cubicBezTo>
                  <a:pt x="2603745" y="260293"/>
                  <a:pt x="2598570" y="260185"/>
                  <a:pt x="2593232" y="259881"/>
                </a:cubicBezTo>
                <a:cubicBezTo>
                  <a:pt x="2593071" y="257819"/>
                  <a:pt x="2592533" y="255632"/>
                  <a:pt x="2591619" y="253318"/>
                </a:cubicBezTo>
                <a:cubicBezTo>
                  <a:pt x="2590704" y="251006"/>
                  <a:pt x="2589521" y="248890"/>
                  <a:pt x="2588068" y="246972"/>
                </a:cubicBezTo>
                <a:cubicBezTo>
                  <a:pt x="2594583" y="247402"/>
                  <a:pt x="2600416" y="247617"/>
                  <a:pt x="2605568" y="247617"/>
                </a:cubicBezTo>
                <a:cubicBezTo>
                  <a:pt x="2610719" y="247617"/>
                  <a:pt x="2614831" y="247402"/>
                  <a:pt x="2617903" y="246972"/>
                </a:cubicBezTo>
                <a:cubicBezTo>
                  <a:pt x="2620024" y="246835"/>
                  <a:pt x="2621805" y="246392"/>
                  <a:pt x="2623246" y="245645"/>
                </a:cubicBezTo>
                <a:cubicBezTo>
                  <a:pt x="2624686" y="244898"/>
                  <a:pt x="2625965" y="243810"/>
                  <a:pt x="2627083" y="242382"/>
                </a:cubicBezTo>
                <a:cubicBezTo>
                  <a:pt x="2630764" y="237822"/>
                  <a:pt x="2633370" y="230232"/>
                  <a:pt x="2634899" y="219612"/>
                </a:cubicBezTo>
                <a:cubicBezTo>
                  <a:pt x="2636429" y="208992"/>
                  <a:pt x="2637170" y="196024"/>
                  <a:pt x="2637123" y="180706"/>
                </a:cubicBezTo>
                <a:cubicBezTo>
                  <a:pt x="2637074" y="175017"/>
                  <a:pt x="2636884" y="169184"/>
                  <a:pt x="2636549" y="163207"/>
                </a:cubicBezTo>
                <a:cubicBezTo>
                  <a:pt x="2628445" y="172566"/>
                  <a:pt x="2619194" y="181459"/>
                  <a:pt x="2608794" y="189885"/>
                </a:cubicBezTo>
                <a:cubicBezTo>
                  <a:pt x="2598396" y="198313"/>
                  <a:pt x="2588141" y="205197"/>
                  <a:pt x="2578028" y="210540"/>
                </a:cubicBezTo>
                <a:cubicBezTo>
                  <a:pt x="2577114" y="208885"/>
                  <a:pt x="2575859" y="207031"/>
                  <a:pt x="2574263" y="204982"/>
                </a:cubicBezTo>
                <a:cubicBezTo>
                  <a:pt x="2572668" y="202932"/>
                  <a:pt x="2571054" y="201151"/>
                  <a:pt x="2569423" y="199640"/>
                </a:cubicBezTo>
                <a:cubicBezTo>
                  <a:pt x="2581405" y="194488"/>
                  <a:pt x="2593370" y="187149"/>
                  <a:pt x="2605317" y="177622"/>
                </a:cubicBezTo>
                <a:cubicBezTo>
                  <a:pt x="2617263" y="168096"/>
                  <a:pt x="2627005" y="158032"/>
                  <a:pt x="2634540" y="147430"/>
                </a:cubicBezTo>
                <a:cubicBezTo>
                  <a:pt x="2633548" y="141848"/>
                  <a:pt x="2632091" y="136373"/>
                  <a:pt x="2630166" y="131007"/>
                </a:cubicBezTo>
                <a:cubicBezTo>
                  <a:pt x="2628242" y="125640"/>
                  <a:pt x="2625779" y="120310"/>
                  <a:pt x="2622780" y="115015"/>
                </a:cubicBezTo>
                <a:cubicBezTo>
                  <a:pt x="2615739" y="119479"/>
                  <a:pt x="2608519" y="123746"/>
                  <a:pt x="2601121" y="127815"/>
                </a:cubicBezTo>
                <a:cubicBezTo>
                  <a:pt x="2593723" y="131886"/>
                  <a:pt x="2586216" y="135650"/>
                  <a:pt x="2578602" y="139111"/>
                </a:cubicBezTo>
                <a:cubicBezTo>
                  <a:pt x="2577544" y="137766"/>
                  <a:pt x="2576217" y="136296"/>
                  <a:pt x="2574622" y="134700"/>
                </a:cubicBezTo>
                <a:cubicBezTo>
                  <a:pt x="2573027" y="133105"/>
                  <a:pt x="2571485" y="131706"/>
                  <a:pt x="2569996" y="130505"/>
                </a:cubicBezTo>
                <a:cubicBezTo>
                  <a:pt x="2577927" y="126907"/>
                  <a:pt x="2585804" y="122986"/>
                  <a:pt x="2593627" y="118744"/>
                </a:cubicBezTo>
                <a:cubicBezTo>
                  <a:pt x="2601449" y="114500"/>
                  <a:pt x="2608968" y="110006"/>
                  <a:pt x="2616181" y="105261"/>
                </a:cubicBezTo>
                <a:cubicBezTo>
                  <a:pt x="2612476" y="100235"/>
                  <a:pt x="2608125" y="95299"/>
                  <a:pt x="2603129" y="90452"/>
                </a:cubicBezTo>
                <a:cubicBezTo>
                  <a:pt x="2598133" y="85605"/>
                  <a:pt x="2592348" y="80884"/>
                  <a:pt x="2585774" y="76288"/>
                </a:cubicBezTo>
                <a:close/>
                <a:moveTo>
                  <a:pt x="361144" y="66266"/>
                </a:moveTo>
                <a:lnTo>
                  <a:pt x="531255" y="66266"/>
                </a:lnTo>
                <a:lnTo>
                  <a:pt x="531255" y="146838"/>
                </a:lnTo>
                <a:lnTo>
                  <a:pt x="408763" y="146838"/>
                </a:lnTo>
                <a:cubicBezTo>
                  <a:pt x="406451" y="150598"/>
                  <a:pt x="403905" y="154357"/>
                  <a:pt x="401126" y="158116"/>
                </a:cubicBezTo>
                <a:cubicBezTo>
                  <a:pt x="398347" y="161875"/>
                  <a:pt x="395442" y="165491"/>
                  <a:pt x="392413" y="168963"/>
                </a:cubicBezTo>
                <a:lnTo>
                  <a:pt x="515190" y="168963"/>
                </a:lnTo>
                <a:lnTo>
                  <a:pt x="518059" y="168101"/>
                </a:lnTo>
                <a:lnTo>
                  <a:pt x="526665" y="174397"/>
                </a:lnTo>
                <a:cubicBezTo>
                  <a:pt x="518704" y="185117"/>
                  <a:pt x="508951" y="194711"/>
                  <a:pt x="497404" y="203179"/>
                </a:cubicBezTo>
                <a:cubicBezTo>
                  <a:pt x="485858" y="211649"/>
                  <a:pt x="472949" y="219168"/>
                  <a:pt x="458678" y="225738"/>
                </a:cubicBezTo>
                <a:cubicBezTo>
                  <a:pt x="475263" y="231322"/>
                  <a:pt x="493012" y="235865"/>
                  <a:pt x="511927" y="239368"/>
                </a:cubicBezTo>
                <a:cubicBezTo>
                  <a:pt x="530842" y="242871"/>
                  <a:pt x="550385" y="245405"/>
                  <a:pt x="570555" y="246972"/>
                </a:cubicBezTo>
                <a:cubicBezTo>
                  <a:pt x="568965" y="248771"/>
                  <a:pt x="567484" y="250838"/>
                  <a:pt x="566109" y="253175"/>
                </a:cubicBezTo>
                <a:cubicBezTo>
                  <a:pt x="564733" y="255512"/>
                  <a:pt x="563539" y="257651"/>
                  <a:pt x="562523" y="259594"/>
                </a:cubicBezTo>
                <a:cubicBezTo>
                  <a:pt x="540751" y="257610"/>
                  <a:pt x="519679" y="254406"/>
                  <a:pt x="499305" y="249984"/>
                </a:cubicBezTo>
                <a:cubicBezTo>
                  <a:pt x="478932" y="245560"/>
                  <a:pt x="459939" y="239774"/>
                  <a:pt x="442327" y="232624"/>
                </a:cubicBezTo>
                <a:cubicBezTo>
                  <a:pt x="422330" y="240324"/>
                  <a:pt x="401365" y="246517"/>
                  <a:pt x="379431" y="251203"/>
                </a:cubicBezTo>
                <a:cubicBezTo>
                  <a:pt x="357499" y="255889"/>
                  <a:pt x="335816" y="259355"/>
                  <a:pt x="314385" y="261601"/>
                </a:cubicBezTo>
                <a:cubicBezTo>
                  <a:pt x="313913" y="259522"/>
                  <a:pt x="313137" y="257298"/>
                  <a:pt x="312055" y="254932"/>
                </a:cubicBezTo>
                <a:cubicBezTo>
                  <a:pt x="310973" y="252565"/>
                  <a:pt x="309838" y="250485"/>
                  <a:pt x="308648" y="248693"/>
                </a:cubicBezTo>
                <a:cubicBezTo>
                  <a:pt x="328329" y="247007"/>
                  <a:pt x="348206" y="244281"/>
                  <a:pt x="368280" y="240516"/>
                </a:cubicBezTo>
                <a:cubicBezTo>
                  <a:pt x="388355" y="236749"/>
                  <a:pt x="407586" y="231728"/>
                  <a:pt x="425975" y="225451"/>
                </a:cubicBezTo>
                <a:cubicBezTo>
                  <a:pt x="415607" y="220430"/>
                  <a:pt x="406009" y="214834"/>
                  <a:pt x="397182" y="208665"/>
                </a:cubicBezTo>
                <a:cubicBezTo>
                  <a:pt x="388355" y="202496"/>
                  <a:pt x="380550" y="195753"/>
                  <a:pt x="373767" y="188435"/>
                </a:cubicBezTo>
                <a:cubicBezTo>
                  <a:pt x="367718" y="193899"/>
                  <a:pt x="361527" y="199040"/>
                  <a:pt x="355192" y="203859"/>
                </a:cubicBezTo>
                <a:cubicBezTo>
                  <a:pt x="348857" y="208677"/>
                  <a:pt x="342522" y="213101"/>
                  <a:pt x="336187" y="217130"/>
                </a:cubicBezTo>
                <a:cubicBezTo>
                  <a:pt x="335094" y="215874"/>
                  <a:pt x="333551" y="214296"/>
                  <a:pt x="331561" y="212395"/>
                </a:cubicBezTo>
                <a:cubicBezTo>
                  <a:pt x="329571" y="210494"/>
                  <a:pt x="327671" y="208916"/>
                  <a:pt x="325860" y="207660"/>
                </a:cubicBezTo>
                <a:cubicBezTo>
                  <a:pt x="338972" y="200249"/>
                  <a:pt x="351474" y="191335"/>
                  <a:pt x="363368" y="180916"/>
                </a:cubicBezTo>
                <a:cubicBezTo>
                  <a:pt x="375260" y="170498"/>
                  <a:pt x="385325" y="159138"/>
                  <a:pt x="393560" y="146838"/>
                </a:cubicBezTo>
                <a:lnTo>
                  <a:pt x="361144" y="146838"/>
                </a:lnTo>
                <a:close/>
                <a:moveTo>
                  <a:pt x="3299509" y="54755"/>
                </a:moveTo>
                <a:cubicBezTo>
                  <a:pt x="3297059" y="59514"/>
                  <a:pt x="3294429" y="64344"/>
                  <a:pt x="3291621" y="69246"/>
                </a:cubicBezTo>
                <a:cubicBezTo>
                  <a:pt x="3288811" y="74148"/>
                  <a:pt x="3285895" y="78979"/>
                  <a:pt x="3282871" y="83737"/>
                </a:cubicBezTo>
                <a:lnTo>
                  <a:pt x="3226072" y="166668"/>
                </a:lnTo>
                <a:lnTo>
                  <a:pt x="3299222" y="166668"/>
                </a:lnTo>
                <a:lnTo>
                  <a:pt x="3299222" y="89477"/>
                </a:lnTo>
                <a:cubicBezTo>
                  <a:pt x="3299240" y="84497"/>
                  <a:pt x="3299419" y="78745"/>
                  <a:pt x="3299759" y="72223"/>
                </a:cubicBezTo>
                <a:cubicBezTo>
                  <a:pt x="3300099" y="65701"/>
                  <a:pt x="3300492" y="59878"/>
                  <a:pt x="3300940" y="54755"/>
                </a:cubicBezTo>
                <a:close/>
                <a:moveTo>
                  <a:pt x="3052502" y="48462"/>
                </a:moveTo>
                <a:cubicBezTo>
                  <a:pt x="3056039" y="71746"/>
                  <a:pt x="3060581" y="93667"/>
                  <a:pt x="3066128" y="114225"/>
                </a:cubicBezTo>
                <a:cubicBezTo>
                  <a:pt x="3071674" y="134784"/>
                  <a:pt x="3078510" y="153693"/>
                  <a:pt x="3086638" y="170953"/>
                </a:cubicBezTo>
                <a:cubicBezTo>
                  <a:pt x="3095865" y="154159"/>
                  <a:pt x="3103946" y="135537"/>
                  <a:pt x="3110878" y="115086"/>
                </a:cubicBezTo>
                <a:cubicBezTo>
                  <a:pt x="3117810" y="94635"/>
                  <a:pt x="3123308" y="72427"/>
                  <a:pt x="3127372" y="48462"/>
                </a:cubicBezTo>
                <a:close/>
                <a:moveTo>
                  <a:pt x="4712654" y="42994"/>
                </a:moveTo>
                <a:cubicBezTo>
                  <a:pt x="4691720" y="43280"/>
                  <a:pt x="4675125" y="51529"/>
                  <a:pt x="4662871" y="67740"/>
                </a:cubicBezTo>
                <a:cubicBezTo>
                  <a:pt x="4650616" y="83951"/>
                  <a:pt x="4644351" y="106402"/>
                  <a:pt x="4644077" y="135094"/>
                </a:cubicBezTo>
                <a:cubicBezTo>
                  <a:pt x="4644351" y="163846"/>
                  <a:pt x="4650616" y="186537"/>
                  <a:pt x="4662871" y="203166"/>
                </a:cubicBezTo>
                <a:cubicBezTo>
                  <a:pt x="4675125" y="219795"/>
                  <a:pt x="4691720" y="228284"/>
                  <a:pt x="4712654" y="228630"/>
                </a:cubicBezTo>
                <a:cubicBezTo>
                  <a:pt x="4733739" y="228284"/>
                  <a:pt x="4750465" y="219795"/>
                  <a:pt x="4762833" y="203166"/>
                </a:cubicBezTo>
                <a:cubicBezTo>
                  <a:pt x="4775201" y="186537"/>
                  <a:pt x="4781525" y="163846"/>
                  <a:pt x="4781807" y="135094"/>
                </a:cubicBezTo>
                <a:cubicBezTo>
                  <a:pt x="4781525" y="106402"/>
                  <a:pt x="4775201" y="83951"/>
                  <a:pt x="4762833" y="67740"/>
                </a:cubicBezTo>
                <a:cubicBezTo>
                  <a:pt x="4750465" y="51529"/>
                  <a:pt x="4733739" y="43280"/>
                  <a:pt x="4712654" y="42994"/>
                </a:cubicBezTo>
                <a:close/>
                <a:moveTo>
                  <a:pt x="3584560" y="41272"/>
                </a:moveTo>
                <a:cubicBezTo>
                  <a:pt x="3572991" y="41583"/>
                  <a:pt x="3563557" y="46629"/>
                  <a:pt x="3556256" y="56410"/>
                </a:cubicBezTo>
                <a:cubicBezTo>
                  <a:pt x="3548957" y="66190"/>
                  <a:pt x="3545190" y="78841"/>
                  <a:pt x="3544957" y="94360"/>
                </a:cubicBezTo>
                <a:cubicBezTo>
                  <a:pt x="3544891" y="109719"/>
                  <a:pt x="3548251" y="122190"/>
                  <a:pt x="3555037" y="131773"/>
                </a:cubicBezTo>
                <a:cubicBezTo>
                  <a:pt x="3561822" y="141356"/>
                  <a:pt x="3572429" y="146294"/>
                  <a:pt x="3586855" y="146588"/>
                </a:cubicBezTo>
                <a:cubicBezTo>
                  <a:pt x="3594682" y="146671"/>
                  <a:pt x="3602777" y="144280"/>
                  <a:pt x="3611141" y="139413"/>
                </a:cubicBezTo>
                <a:cubicBezTo>
                  <a:pt x="3619506" y="134547"/>
                  <a:pt x="3627672" y="126703"/>
                  <a:pt x="3635642" y="115882"/>
                </a:cubicBezTo>
                <a:cubicBezTo>
                  <a:pt x="3634805" y="92812"/>
                  <a:pt x="3630165" y="74674"/>
                  <a:pt x="3621723" y="61468"/>
                </a:cubicBezTo>
                <a:cubicBezTo>
                  <a:pt x="3613282" y="48262"/>
                  <a:pt x="3600893" y="41529"/>
                  <a:pt x="3584560" y="41272"/>
                </a:cubicBezTo>
                <a:close/>
                <a:moveTo>
                  <a:pt x="2003440" y="37543"/>
                </a:moveTo>
                <a:cubicBezTo>
                  <a:pt x="1998569" y="43729"/>
                  <a:pt x="1993394" y="49878"/>
                  <a:pt x="1987914" y="55992"/>
                </a:cubicBezTo>
                <a:cubicBezTo>
                  <a:pt x="1982433" y="62106"/>
                  <a:pt x="1976612" y="68112"/>
                  <a:pt x="1970451" y="74011"/>
                </a:cubicBezTo>
                <a:lnTo>
                  <a:pt x="2056224" y="74011"/>
                </a:lnTo>
                <a:cubicBezTo>
                  <a:pt x="2061171" y="68866"/>
                  <a:pt x="2066048" y="63075"/>
                  <a:pt x="2070853" y="56639"/>
                </a:cubicBezTo>
                <a:cubicBezTo>
                  <a:pt x="2075658" y="50201"/>
                  <a:pt x="2079961" y="43836"/>
                  <a:pt x="2083762" y="37543"/>
                </a:cubicBezTo>
                <a:close/>
                <a:moveTo>
                  <a:pt x="3133397" y="34406"/>
                </a:moveTo>
                <a:lnTo>
                  <a:pt x="3142004" y="36987"/>
                </a:lnTo>
                <a:cubicBezTo>
                  <a:pt x="3137658" y="67246"/>
                  <a:pt x="3131431" y="94724"/>
                  <a:pt x="3123321" y="119425"/>
                </a:cubicBezTo>
                <a:cubicBezTo>
                  <a:pt x="3115211" y="144125"/>
                  <a:pt x="3105470" y="166082"/>
                  <a:pt x="3094097" y="185296"/>
                </a:cubicBezTo>
                <a:cubicBezTo>
                  <a:pt x="3101675" y="198826"/>
                  <a:pt x="3110400" y="210922"/>
                  <a:pt x="3120273" y="221584"/>
                </a:cubicBezTo>
                <a:cubicBezTo>
                  <a:pt x="3130146" y="232246"/>
                  <a:pt x="3141310" y="241187"/>
                  <a:pt x="3153764" y="248406"/>
                </a:cubicBezTo>
                <a:cubicBezTo>
                  <a:pt x="3151984" y="249745"/>
                  <a:pt x="3150167" y="251370"/>
                  <a:pt x="3148314" y="253283"/>
                </a:cubicBezTo>
                <a:cubicBezTo>
                  <a:pt x="3146461" y="255195"/>
                  <a:pt x="3144931" y="257107"/>
                  <a:pt x="3143724" y="259020"/>
                </a:cubicBezTo>
                <a:cubicBezTo>
                  <a:pt x="3131855" y="251705"/>
                  <a:pt x="3121170" y="242955"/>
                  <a:pt x="3111667" y="232772"/>
                </a:cubicBezTo>
                <a:cubicBezTo>
                  <a:pt x="3102164" y="222589"/>
                  <a:pt x="3093630" y="210970"/>
                  <a:pt x="3086064" y="197918"/>
                </a:cubicBezTo>
                <a:cubicBezTo>
                  <a:pt x="3077148" y="211407"/>
                  <a:pt x="3067657" y="223443"/>
                  <a:pt x="3057593" y="234027"/>
                </a:cubicBezTo>
                <a:cubicBezTo>
                  <a:pt x="3047529" y="244611"/>
                  <a:pt x="3037035" y="253707"/>
                  <a:pt x="3026110" y="261315"/>
                </a:cubicBezTo>
                <a:cubicBezTo>
                  <a:pt x="3024921" y="259510"/>
                  <a:pt x="3023498" y="257598"/>
                  <a:pt x="3021843" y="255578"/>
                </a:cubicBezTo>
                <a:cubicBezTo>
                  <a:pt x="3020187" y="253557"/>
                  <a:pt x="3018550" y="251932"/>
                  <a:pt x="3016931" y="250701"/>
                </a:cubicBezTo>
                <a:cubicBezTo>
                  <a:pt x="3028160" y="243351"/>
                  <a:pt x="3038977" y="234099"/>
                  <a:pt x="3049382" y="222947"/>
                </a:cubicBezTo>
                <a:cubicBezTo>
                  <a:pt x="3059786" y="211795"/>
                  <a:pt x="3069528" y="198958"/>
                  <a:pt x="3078605" y="184435"/>
                </a:cubicBezTo>
                <a:cubicBezTo>
                  <a:pt x="3069337" y="165735"/>
                  <a:pt x="3061555" y="144974"/>
                  <a:pt x="3055263" y="122150"/>
                </a:cubicBezTo>
                <a:cubicBezTo>
                  <a:pt x="3048969" y="99327"/>
                  <a:pt x="3043842" y="74763"/>
                  <a:pt x="3039880" y="48462"/>
                </a:cubicBezTo>
                <a:lnTo>
                  <a:pt x="3022955" y="48462"/>
                </a:lnTo>
                <a:lnTo>
                  <a:pt x="3022955" y="35266"/>
                </a:lnTo>
                <a:lnTo>
                  <a:pt x="3131102" y="35266"/>
                </a:lnTo>
                <a:close/>
                <a:moveTo>
                  <a:pt x="2418532" y="33240"/>
                </a:moveTo>
                <a:lnTo>
                  <a:pt x="2418532" y="58233"/>
                </a:lnTo>
                <a:lnTo>
                  <a:pt x="2468733" y="58233"/>
                </a:lnTo>
                <a:lnTo>
                  <a:pt x="2468733" y="33240"/>
                </a:lnTo>
                <a:close/>
                <a:moveTo>
                  <a:pt x="2351119" y="33240"/>
                </a:moveTo>
                <a:lnTo>
                  <a:pt x="2351119" y="56797"/>
                </a:lnTo>
                <a:lnTo>
                  <a:pt x="2351119" y="58233"/>
                </a:lnTo>
                <a:lnTo>
                  <a:pt x="2405336" y="58233"/>
                </a:lnTo>
                <a:lnTo>
                  <a:pt x="2405336" y="33240"/>
                </a:lnTo>
                <a:close/>
                <a:moveTo>
                  <a:pt x="3299222" y="31268"/>
                </a:moveTo>
                <a:lnTo>
                  <a:pt x="3315537" y="31268"/>
                </a:lnTo>
                <a:lnTo>
                  <a:pt x="3315537" y="166668"/>
                </a:lnTo>
                <a:lnTo>
                  <a:pt x="3345085" y="166668"/>
                </a:lnTo>
                <a:lnTo>
                  <a:pt x="3345085" y="180688"/>
                </a:lnTo>
                <a:lnTo>
                  <a:pt x="3315537" y="180688"/>
                </a:lnTo>
                <a:lnTo>
                  <a:pt x="3315537" y="240356"/>
                </a:lnTo>
                <a:lnTo>
                  <a:pt x="3299222" y="240356"/>
                </a:lnTo>
                <a:lnTo>
                  <a:pt x="3299222" y="180688"/>
                </a:lnTo>
                <a:lnTo>
                  <a:pt x="3206852" y="180688"/>
                </a:lnTo>
                <a:lnTo>
                  <a:pt x="3206852" y="170101"/>
                </a:lnTo>
                <a:close/>
                <a:moveTo>
                  <a:pt x="2928003" y="28956"/>
                </a:moveTo>
                <a:lnTo>
                  <a:pt x="2928003" y="75427"/>
                </a:lnTo>
                <a:lnTo>
                  <a:pt x="2985949" y="75427"/>
                </a:lnTo>
                <a:lnTo>
                  <a:pt x="2985949" y="28956"/>
                </a:lnTo>
                <a:close/>
                <a:moveTo>
                  <a:pt x="13735" y="28077"/>
                </a:moveTo>
                <a:lnTo>
                  <a:pt x="13735" y="232360"/>
                </a:lnTo>
                <a:lnTo>
                  <a:pt x="221460" y="232360"/>
                </a:lnTo>
                <a:lnTo>
                  <a:pt x="221460" y="28077"/>
                </a:lnTo>
                <a:close/>
                <a:moveTo>
                  <a:pt x="4712654" y="27539"/>
                </a:moveTo>
                <a:cubicBezTo>
                  <a:pt x="4738621" y="27878"/>
                  <a:pt x="4759489" y="37519"/>
                  <a:pt x="4775259" y="56462"/>
                </a:cubicBezTo>
                <a:cubicBezTo>
                  <a:pt x="4791029" y="75405"/>
                  <a:pt x="4799129" y="101616"/>
                  <a:pt x="4799557" y="135094"/>
                </a:cubicBezTo>
                <a:cubicBezTo>
                  <a:pt x="4799129" y="168757"/>
                  <a:pt x="4791029" y="195243"/>
                  <a:pt x="4775259" y="214552"/>
                </a:cubicBezTo>
                <a:cubicBezTo>
                  <a:pt x="4759489" y="233860"/>
                  <a:pt x="4738621" y="243704"/>
                  <a:pt x="4712654" y="244086"/>
                </a:cubicBezTo>
                <a:cubicBezTo>
                  <a:pt x="4686952" y="243704"/>
                  <a:pt x="4666203" y="233860"/>
                  <a:pt x="4650409" y="214552"/>
                </a:cubicBezTo>
                <a:cubicBezTo>
                  <a:pt x="4634615" y="195243"/>
                  <a:pt x="4626493" y="168757"/>
                  <a:pt x="4626039" y="135094"/>
                </a:cubicBezTo>
                <a:cubicBezTo>
                  <a:pt x="4626493" y="101616"/>
                  <a:pt x="4634615" y="75405"/>
                  <a:pt x="4650409" y="56462"/>
                </a:cubicBezTo>
                <a:cubicBezTo>
                  <a:pt x="4666203" y="37519"/>
                  <a:pt x="4686952" y="27878"/>
                  <a:pt x="4712654" y="27539"/>
                </a:cubicBezTo>
                <a:close/>
                <a:moveTo>
                  <a:pt x="3822807" y="27539"/>
                </a:moveTo>
                <a:cubicBezTo>
                  <a:pt x="3836934" y="27837"/>
                  <a:pt x="3848709" y="30532"/>
                  <a:pt x="3858132" y="35627"/>
                </a:cubicBezTo>
                <a:cubicBezTo>
                  <a:pt x="3867555" y="40722"/>
                  <a:pt x="3875089" y="46430"/>
                  <a:pt x="3880736" y="52751"/>
                </a:cubicBezTo>
                <a:lnTo>
                  <a:pt x="3870718" y="63943"/>
                </a:lnTo>
                <a:cubicBezTo>
                  <a:pt x="3865510" y="58048"/>
                  <a:pt x="3859081" y="53122"/>
                  <a:pt x="3851430" y="49164"/>
                </a:cubicBezTo>
                <a:cubicBezTo>
                  <a:pt x="3843779" y="45206"/>
                  <a:pt x="3834334" y="43149"/>
                  <a:pt x="3823095" y="42994"/>
                </a:cubicBezTo>
                <a:cubicBezTo>
                  <a:pt x="3799613" y="43299"/>
                  <a:pt x="3781223" y="51585"/>
                  <a:pt x="3767929" y="67853"/>
                </a:cubicBezTo>
                <a:cubicBezTo>
                  <a:pt x="3754633" y="84120"/>
                  <a:pt x="3747865" y="106541"/>
                  <a:pt x="3747626" y="135112"/>
                </a:cubicBezTo>
                <a:cubicBezTo>
                  <a:pt x="3747781" y="163976"/>
                  <a:pt x="3754286" y="186697"/>
                  <a:pt x="3767139" y="203272"/>
                </a:cubicBezTo>
                <a:cubicBezTo>
                  <a:pt x="3779992" y="219848"/>
                  <a:pt x="3798261" y="228301"/>
                  <a:pt x="3821946" y="228630"/>
                </a:cubicBezTo>
                <a:cubicBezTo>
                  <a:pt x="3830992" y="228601"/>
                  <a:pt x="3839445" y="227297"/>
                  <a:pt x="3847307" y="224720"/>
                </a:cubicBezTo>
                <a:cubicBezTo>
                  <a:pt x="3855167" y="222143"/>
                  <a:pt x="3861540" y="218472"/>
                  <a:pt x="3866424" y="213707"/>
                </a:cubicBezTo>
                <a:lnTo>
                  <a:pt x="3866424" y="150854"/>
                </a:lnTo>
                <a:lnTo>
                  <a:pt x="3817929" y="150854"/>
                </a:lnTo>
                <a:lnTo>
                  <a:pt x="3817929" y="136260"/>
                </a:lnTo>
                <a:lnTo>
                  <a:pt x="3883026" y="136260"/>
                </a:lnTo>
                <a:lnTo>
                  <a:pt x="3883026" y="220307"/>
                </a:lnTo>
                <a:cubicBezTo>
                  <a:pt x="3876388" y="227444"/>
                  <a:pt x="3867755" y="233163"/>
                  <a:pt x="3857126" y="237464"/>
                </a:cubicBezTo>
                <a:cubicBezTo>
                  <a:pt x="3846497" y="241766"/>
                  <a:pt x="3834196" y="243973"/>
                  <a:pt x="3820225" y="244086"/>
                </a:cubicBezTo>
                <a:cubicBezTo>
                  <a:pt x="3792847" y="243745"/>
                  <a:pt x="3770998" y="234032"/>
                  <a:pt x="3754677" y="214946"/>
                </a:cubicBezTo>
                <a:cubicBezTo>
                  <a:pt x="3738357" y="195860"/>
                  <a:pt x="3729995" y="169440"/>
                  <a:pt x="3729590" y="135686"/>
                </a:cubicBezTo>
                <a:cubicBezTo>
                  <a:pt x="3730030" y="101927"/>
                  <a:pt x="3738680" y="75544"/>
                  <a:pt x="3755538" y="56538"/>
                </a:cubicBezTo>
                <a:cubicBezTo>
                  <a:pt x="3772396" y="37532"/>
                  <a:pt x="3794819" y="27866"/>
                  <a:pt x="3822807" y="27539"/>
                </a:cubicBezTo>
                <a:close/>
                <a:moveTo>
                  <a:pt x="3584847" y="27539"/>
                </a:moveTo>
                <a:cubicBezTo>
                  <a:pt x="3605358" y="27632"/>
                  <a:pt x="3621649" y="35900"/>
                  <a:pt x="3633719" y="52340"/>
                </a:cubicBezTo>
                <a:cubicBezTo>
                  <a:pt x="3645790" y="68781"/>
                  <a:pt x="3651965" y="92832"/>
                  <a:pt x="3652245" y="124491"/>
                </a:cubicBezTo>
                <a:cubicBezTo>
                  <a:pt x="3652044" y="153692"/>
                  <a:pt x="3648526" y="177074"/>
                  <a:pt x="3641690" y="194637"/>
                </a:cubicBezTo>
                <a:cubicBezTo>
                  <a:pt x="3634854" y="212200"/>
                  <a:pt x="3625897" y="224871"/>
                  <a:pt x="3614820" y="232650"/>
                </a:cubicBezTo>
                <a:cubicBezTo>
                  <a:pt x="3603742" y="240427"/>
                  <a:pt x="3591743" y="244240"/>
                  <a:pt x="3578821" y="244086"/>
                </a:cubicBezTo>
                <a:cubicBezTo>
                  <a:pt x="3568679" y="243984"/>
                  <a:pt x="3559833" y="242112"/>
                  <a:pt x="3552280" y="238467"/>
                </a:cubicBezTo>
                <a:cubicBezTo>
                  <a:pt x="3544727" y="234823"/>
                  <a:pt x="3538183" y="230013"/>
                  <a:pt x="3532649" y="224037"/>
                </a:cubicBezTo>
                <a:lnTo>
                  <a:pt x="3542667" y="213131"/>
                </a:lnTo>
                <a:cubicBezTo>
                  <a:pt x="3547429" y="218596"/>
                  <a:pt x="3552892" y="222734"/>
                  <a:pt x="3559055" y="225544"/>
                </a:cubicBezTo>
                <a:cubicBezTo>
                  <a:pt x="3565219" y="228355"/>
                  <a:pt x="3571903" y="229766"/>
                  <a:pt x="3579107" y="229778"/>
                </a:cubicBezTo>
                <a:cubicBezTo>
                  <a:pt x="3594047" y="230231"/>
                  <a:pt x="3606926" y="223010"/>
                  <a:pt x="3617742" y="208114"/>
                </a:cubicBezTo>
                <a:cubicBezTo>
                  <a:pt x="3628557" y="193218"/>
                  <a:pt x="3634620" y="167926"/>
                  <a:pt x="3635929" y="132239"/>
                </a:cubicBezTo>
                <a:cubicBezTo>
                  <a:pt x="3628993" y="140676"/>
                  <a:pt x="3621197" y="147388"/>
                  <a:pt x="3612540" y="152376"/>
                </a:cubicBezTo>
                <a:cubicBezTo>
                  <a:pt x="3603883" y="157363"/>
                  <a:pt x="3594652" y="159915"/>
                  <a:pt x="3584847" y="160034"/>
                </a:cubicBezTo>
                <a:cubicBezTo>
                  <a:pt x="3567176" y="159952"/>
                  <a:pt x="3553384" y="154315"/>
                  <a:pt x="3543472" y="143123"/>
                </a:cubicBezTo>
                <a:cubicBezTo>
                  <a:pt x="3533559" y="131932"/>
                  <a:pt x="3528521" y="115677"/>
                  <a:pt x="3528355" y="94360"/>
                </a:cubicBezTo>
                <a:cubicBezTo>
                  <a:pt x="3528807" y="74377"/>
                  <a:pt x="3534420" y="58325"/>
                  <a:pt x="3545194" y="46207"/>
                </a:cubicBezTo>
                <a:cubicBezTo>
                  <a:pt x="3555967" y="34089"/>
                  <a:pt x="3569184" y="27866"/>
                  <a:pt x="3584847" y="27539"/>
                </a:cubicBezTo>
                <a:close/>
                <a:moveTo>
                  <a:pt x="5139149" y="24671"/>
                </a:moveTo>
                <a:cubicBezTo>
                  <a:pt x="5142993" y="24706"/>
                  <a:pt x="5146263" y="25923"/>
                  <a:pt x="5148962" y="28323"/>
                </a:cubicBezTo>
                <a:cubicBezTo>
                  <a:pt x="5151661" y="30722"/>
                  <a:pt x="5153069" y="34089"/>
                  <a:pt x="5153188" y="38421"/>
                </a:cubicBezTo>
                <a:cubicBezTo>
                  <a:pt x="5153069" y="42355"/>
                  <a:pt x="5151661" y="45518"/>
                  <a:pt x="5148962" y="47911"/>
                </a:cubicBezTo>
                <a:cubicBezTo>
                  <a:pt x="5146263" y="50305"/>
                  <a:pt x="5142993" y="51534"/>
                  <a:pt x="5139149" y="51600"/>
                </a:cubicBezTo>
                <a:cubicBezTo>
                  <a:pt x="5135181" y="51534"/>
                  <a:pt x="5131873" y="50305"/>
                  <a:pt x="5129229" y="47911"/>
                </a:cubicBezTo>
                <a:cubicBezTo>
                  <a:pt x="5126586" y="45518"/>
                  <a:pt x="5125212" y="42355"/>
                  <a:pt x="5125111" y="38421"/>
                </a:cubicBezTo>
                <a:cubicBezTo>
                  <a:pt x="5125212" y="34089"/>
                  <a:pt x="5126586" y="30722"/>
                  <a:pt x="5129229" y="28323"/>
                </a:cubicBezTo>
                <a:cubicBezTo>
                  <a:pt x="5131873" y="25923"/>
                  <a:pt x="5135181" y="24706"/>
                  <a:pt x="5139149" y="24671"/>
                </a:cubicBezTo>
                <a:close/>
                <a:moveTo>
                  <a:pt x="6048508" y="24653"/>
                </a:moveTo>
                <a:cubicBezTo>
                  <a:pt x="6057228" y="29828"/>
                  <a:pt x="6065750" y="35612"/>
                  <a:pt x="6074075" y="42008"/>
                </a:cubicBezTo>
                <a:cubicBezTo>
                  <a:pt x="6082400" y="48402"/>
                  <a:pt x="6088987" y="54474"/>
                  <a:pt x="6093833" y="60224"/>
                </a:cubicBezTo>
                <a:lnTo>
                  <a:pt x="6086661" y="70837"/>
                </a:lnTo>
                <a:cubicBezTo>
                  <a:pt x="6081791" y="65178"/>
                  <a:pt x="6075109" y="58998"/>
                  <a:pt x="6066616" y="52299"/>
                </a:cubicBezTo>
                <a:cubicBezTo>
                  <a:pt x="6058124" y="45599"/>
                  <a:pt x="6049507" y="39635"/>
                  <a:pt x="6040763" y="34406"/>
                </a:cubicBezTo>
                <a:close/>
                <a:moveTo>
                  <a:pt x="5920567" y="20350"/>
                </a:moveTo>
                <a:cubicBezTo>
                  <a:pt x="5924941" y="30276"/>
                  <a:pt x="5928743" y="40830"/>
                  <a:pt x="5931970" y="52012"/>
                </a:cubicBezTo>
                <a:cubicBezTo>
                  <a:pt x="5935197" y="63194"/>
                  <a:pt x="5937420" y="73102"/>
                  <a:pt x="5938639" y="81738"/>
                </a:cubicBezTo>
                <a:lnTo>
                  <a:pt x="5926878" y="84894"/>
                </a:lnTo>
                <a:cubicBezTo>
                  <a:pt x="5925785" y="76251"/>
                  <a:pt x="5923669" y="66284"/>
                  <a:pt x="5920531" y="54988"/>
                </a:cubicBezTo>
                <a:cubicBezTo>
                  <a:pt x="5917393" y="43693"/>
                  <a:pt x="5913771" y="33007"/>
                  <a:pt x="5909667" y="22931"/>
                </a:cubicBezTo>
                <a:close/>
                <a:moveTo>
                  <a:pt x="6000889" y="19489"/>
                </a:moveTo>
                <a:lnTo>
                  <a:pt x="6013797" y="23218"/>
                </a:lnTo>
                <a:cubicBezTo>
                  <a:pt x="6010140" y="33915"/>
                  <a:pt x="6006196" y="45079"/>
                  <a:pt x="6001965" y="56709"/>
                </a:cubicBezTo>
                <a:cubicBezTo>
                  <a:pt x="5997734" y="68339"/>
                  <a:pt x="5993645" y="78212"/>
                  <a:pt x="5989701" y="86328"/>
                </a:cubicBezTo>
                <a:lnTo>
                  <a:pt x="5980234" y="82886"/>
                </a:lnTo>
                <a:cubicBezTo>
                  <a:pt x="5983820" y="74256"/>
                  <a:pt x="5987549" y="63977"/>
                  <a:pt x="5991423" y="52048"/>
                </a:cubicBezTo>
                <a:cubicBezTo>
                  <a:pt x="5995295" y="40119"/>
                  <a:pt x="5998451" y="29266"/>
                  <a:pt x="6000889" y="19489"/>
                </a:cubicBezTo>
                <a:close/>
                <a:moveTo>
                  <a:pt x="2893292" y="16047"/>
                </a:moveTo>
                <a:lnTo>
                  <a:pt x="3022381" y="16047"/>
                </a:lnTo>
                <a:lnTo>
                  <a:pt x="3022381" y="28956"/>
                </a:lnTo>
                <a:lnTo>
                  <a:pt x="2999432" y="28956"/>
                </a:lnTo>
                <a:lnTo>
                  <a:pt x="2999432" y="188165"/>
                </a:lnTo>
                <a:lnTo>
                  <a:pt x="3024675" y="183575"/>
                </a:lnTo>
                <a:lnTo>
                  <a:pt x="3025537" y="195910"/>
                </a:lnTo>
                <a:lnTo>
                  <a:pt x="2999432" y="200787"/>
                </a:lnTo>
                <a:lnTo>
                  <a:pt x="2999432" y="261028"/>
                </a:lnTo>
                <a:lnTo>
                  <a:pt x="2985949" y="261028"/>
                </a:lnTo>
                <a:lnTo>
                  <a:pt x="2985949" y="203368"/>
                </a:lnTo>
                <a:cubicBezTo>
                  <a:pt x="2969048" y="206524"/>
                  <a:pt x="2952792" y="209464"/>
                  <a:pt x="2937182" y="212190"/>
                </a:cubicBezTo>
                <a:cubicBezTo>
                  <a:pt x="2921572" y="214914"/>
                  <a:pt x="2907325" y="217425"/>
                  <a:pt x="2894439" y="219720"/>
                </a:cubicBezTo>
                <a:lnTo>
                  <a:pt x="2891284" y="206237"/>
                </a:lnTo>
                <a:lnTo>
                  <a:pt x="2914520" y="202508"/>
                </a:lnTo>
                <a:lnTo>
                  <a:pt x="2914520" y="28956"/>
                </a:lnTo>
                <a:lnTo>
                  <a:pt x="2893292" y="28956"/>
                </a:lnTo>
                <a:close/>
                <a:moveTo>
                  <a:pt x="4085430" y="14343"/>
                </a:moveTo>
                <a:lnTo>
                  <a:pt x="4210212" y="14343"/>
                </a:lnTo>
                <a:cubicBezTo>
                  <a:pt x="4210217" y="14486"/>
                  <a:pt x="4210207" y="15345"/>
                  <a:pt x="4210177" y="16917"/>
                </a:cubicBezTo>
                <a:cubicBezTo>
                  <a:pt x="4210146" y="18491"/>
                  <a:pt x="4210063" y="19921"/>
                  <a:pt x="4209926" y="21208"/>
                </a:cubicBezTo>
                <a:cubicBezTo>
                  <a:pt x="4208557" y="47602"/>
                  <a:pt x="4206991" y="66825"/>
                  <a:pt x="4205227" y="78876"/>
                </a:cubicBezTo>
                <a:cubicBezTo>
                  <a:pt x="4203465" y="90928"/>
                  <a:pt x="4201111" y="98384"/>
                  <a:pt x="4198163" y="101245"/>
                </a:cubicBezTo>
                <a:cubicBezTo>
                  <a:pt x="4196221" y="103234"/>
                  <a:pt x="4194081" y="104688"/>
                  <a:pt x="4191745" y="105606"/>
                </a:cubicBezTo>
                <a:cubicBezTo>
                  <a:pt x="4189407" y="106524"/>
                  <a:pt x="4186478" y="106976"/>
                  <a:pt x="4182957" y="106964"/>
                </a:cubicBezTo>
                <a:cubicBezTo>
                  <a:pt x="4179819" y="107246"/>
                  <a:pt x="4175480" y="107329"/>
                  <a:pt x="4169938" y="107216"/>
                </a:cubicBezTo>
                <a:cubicBezTo>
                  <a:pt x="4164397" y="107102"/>
                  <a:pt x="4158407" y="106828"/>
                  <a:pt x="4151969" y="106392"/>
                </a:cubicBezTo>
                <a:cubicBezTo>
                  <a:pt x="4151814" y="104486"/>
                  <a:pt x="4151408" y="102436"/>
                  <a:pt x="4150750" y="100243"/>
                </a:cubicBezTo>
                <a:cubicBezTo>
                  <a:pt x="4150093" y="98050"/>
                  <a:pt x="4149255" y="95999"/>
                  <a:pt x="4148240" y="94090"/>
                </a:cubicBezTo>
                <a:cubicBezTo>
                  <a:pt x="4154995" y="94778"/>
                  <a:pt x="4161067" y="95197"/>
                  <a:pt x="4166460" y="95347"/>
                </a:cubicBezTo>
                <a:cubicBezTo>
                  <a:pt x="4171851" y="95495"/>
                  <a:pt x="4175628" y="95555"/>
                  <a:pt x="4177793" y="95525"/>
                </a:cubicBezTo>
                <a:cubicBezTo>
                  <a:pt x="4180076" y="95561"/>
                  <a:pt x="4181964" y="95418"/>
                  <a:pt x="4183459" y="95095"/>
                </a:cubicBezTo>
                <a:cubicBezTo>
                  <a:pt x="4184953" y="94771"/>
                  <a:pt x="4186125" y="94054"/>
                  <a:pt x="4186974" y="92942"/>
                </a:cubicBezTo>
                <a:cubicBezTo>
                  <a:pt x="4189107" y="90980"/>
                  <a:pt x="4190937" y="84999"/>
                  <a:pt x="4192462" y="75001"/>
                </a:cubicBezTo>
                <a:cubicBezTo>
                  <a:pt x="4193985" y="65002"/>
                  <a:pt x="4195313" y="48978"/>
                  <a:pt x="4196443" y="26929"/>
                </a:cubicBezTo>
                <a:lnTo>
                  <a:pt x="4144223" y="26929"/>
                </a:lnTo>
                <a:cubicBezTo>
                  <a:pt x="4141945" y="50126"/>
                  <a:pt x="4136100" y="69231"/>
                  <a:pt x="4126688" y="84247"/>
                </a:cubicBezTo>
                <a:cubicBezTo>
                  <a:pt x="4117277" y="99262"/>
                  <a:pt x="4104195" y="111337"/>
                  <a:pt x="4087441" y="120473"/>
                </a:cubicBezTo>
                <a:cubicBezTo>
                  <a:pt x="4086298" y="119209"/>
                  <a:pt x="4084636" y="117641"/>
                  <a:pt x="4082452" y="115767"/>
                </a:cubicBezTo>
                <a:cubicBezTo>
                  <a:pt x="4080270" y="113892"/>
                  <a:pt x="4078392" y="112396"/>
                  <a:pt x="4076820" y="111276"/>
                </a:cubicBezTo>
                <a:cubicBezTo>
                  <a:pt x="4093211" y="103525"/>
                  <a:pt x="4105733" y="92807"/>
                  <a:pt x="4114385" y="79122"/>
                </a:cubicBezTo>
                <a:cubicBezTo>
                  <a:pt x="4123039" y="65438"/>
                  <a:pt x="4128394" y="48040"/>
                  <a:pt x="4130451" y="26929"/>
                </a:cubicBezTo>
                <a:lnTo>
                  <a:pt x="4085430" y="26929"/>
                </a:lnTo>
                <a:close/>
                <a:moveTo>
                  <a:pt x="0" y="14343"/>
                </a:moveTo>
                <a:lnTo>
                  <a:pt x="235480" y="14343"/>
                </a:lnTo>
                <a:lnTo>
                  <a:pt x="235480" y="261010"/>
                </a:lnTo>
                <a:lnTo>
                  <a:pt x="221460" y="261010"/>
                </a:lnTo>
                <a:lnTo>
                  <a:pt x="221460" y="245520"/>
                </a:lnTo>
                <a:lnTo>
                  <a:pt x="13735" y="245520"/>
                </a:lnTo>
                <a:lnTo>
                  <a:pt x="13735" y="261010"/>
                </a:lnTo>
                <a:lnTo>
                  <a:pt x="0" y="261010"/>
                </a:lnTo>
                <a:close/>
                <a:moveTo>
                  <a:pt x="5602435" y="13751"/>
                </a:moveTo>
                <a:cubicBezTo>
                  <a:pt x="5613425" y="17499"/>
                  <a:pt x="5624577" y="22052"/>
                  <a:pt x="5635890" y="27413"/>
                </a:cubicBezTo>
                <a:cubicBezTo>
                  <a:pt x="5647203" y="32774"/>
                  <a:pt x="5656419" y="37974"/>
                  <a:pt x="5663537" y="43012"/>
                </a:cubicBezTo>
                <a:lnTo>
                  <a:pt x="5656078" y="54486"/>
                </a:lnTo>
                <a:cubicBezTo>
                  <a:pt x="5649104" y="49161"/>
                  <a:pt x="5639959" y="43675"/>
                  <a:pt x="5628647" y="38027"/>
                </a:cubicBezTo>
                <a:cubicBezTo>
                  <a:pt x="5617334" y="32380"/>
                  <a:pt x="5606110" y="27539"/>
                  <a:pt x="5594976" y="23504"/>
                </a:cubicBezTo>
                <a:close/>
                <a:moveTo>
                  <a:pt x="5046904" y="8606"/>
                </a:moveTo>
                <a:cubicBezTo>
                  <a:pt x="5050801" y="8624"/>
                  <a:pt x="5054699" y="9089"/>
                  <a:pt x="5058594" y="10001"/>
                </a:cubicBezTo>
                <a:cubicBezTo>
                  <a:pt x="5062491" y="10913"/>
                  <a:pt x="5066244" y="12164"/>
                  <a:pt x="5069854" y="13756"/>
                </a:cubicBezTo>
                <a:lnTo>
                  <a:pt x="5065839" y="26932"/>
                </a:lnTo>
                <a:cubicBezTo>
                  <a:pt x="5059527" y="24062"/>
                  <a:pt x="5053503" y="22626"/>
                  <a:pt x="5047765" y="22626"/>
                </a:cubicBezTo>
                <a:cubicBezTo>
                  <a:pt x="5039632" y="22680"/>
                  <a:pt x="5033668" y="25586"/>
                  <a:pt x="5029873" y="31344"/>
                </a:cubicBezTo>
                <a:cubicBezTo>
                  <a:pt x="5026077" y="37103"/>
                  <a:pt x="5024201" y="45391"/>
                  <a:pt x="5024243" y="56208"/>
                </a:cubicBezTo>
                <a:lnTo>
                  <a:pt x="5024243" y="87494"/>
                </a:lnTo>
                <a:lnTo>
                  <a:pt x="5058953" y="87494"/>
                </a:lnTo>
                <a:lnTo>
                  <a:pt x="5058953" y="101514"/>
                </a:lnTo>
                <a:lnTo>
                  <a:pt x="5024243" y="101514"/>
                </a:lnTo>
                <a:lnTo>
                  <a:pt x="5024243" y="240356"/>
                </a:lnTo>
                <a:lnTo>
                  <a:pt x="5007641" y="240356"/>
                </a:lnTo>
                <a:lnTo>
                  <a:pt x="5007641" y="101514"/>
                </a:lnTo>
                <a:lnTo>
                  <a:pt x="4986413" y="101514"/>
                </a:lnTo>
                <a:lnTo>
                  <a:pt x="4986413" y="88924"/>
                </a:lnTo>
                <a:lnTo>
                  <a:pt x="5007641" y="87494"/>
                </a:lnTo>
                <a:lnTo>
                  <a:pt x="5007641" y="55347"/>
                </a:lnTo>
                <a:cubicBezTo>
                  <a:pt x="5007663" y="40089"/>
                  <a:pt x="5010981" y="28495"/>
                  <a:pt x="5017593" y="20567"/>
                </a:cubicBezTo>
                <a:cubicBezTo>
                  <a:pt x="5024207" y="12639"/>
                  <a:pt x="5033977" y="8652"/>
                  <a:pt x="5046904" y="8606"/>
                </a:cubicBezTo>
                <a:close/>
                <a:moveTo>
                  <a:pt x="4921401" y="8606"/>
                </a:moveTo>
                <a:cubicBezTo>
                  <a:pt x="4925299" y="8624"/>
                  <a:pt x="4929196" y="9089"/>
                  <a:pt x="4933091" y="10001"/>
                </a:cubicBezTo>
                <a:cubicBezTo>
                  <a:pt x="4936989" y="10913"/>
                  <a:pt x="4940741" y="12164"/>
                  <a:pt x="4944351" y="13756"/>
                </a:cubicBezTo>
                <a:lnTo>
                  <a:pt x="4940335" y="26932"/>
                </a:lnTo>
                <a:cubicBezTo>
                  <a:pt x="4934024" y="24062"/>
                  <a:pt x="4927999" y="22626"/>
                  <a:pt x="4922263" y="22626"/>
                </a:cubicBezTo>
                <a:cubicBezTo>
                  <a:pt x="4914129" y="22680"/>
                  <a:pt x="4908165" y="25586"/>
                  <a:pt x="4904370" y="31344"/>
                </a:cubicBezTo>
                <a:cubicBezTo>
                  <a:pt x="4900575" y="37103"/>
                  <a:pt x="4898697" y="45391"/>
                  <a:pt x="4898740" y="56208"/>
                </a:cubicBezTo>
                <a:lnTo>
                  <a:pt x="4898740" y="87494"/>
                </a:lnTo>
                <a:lnTo>
                  <a:pt x="4933450" y="87494"/>
                </a:lnTo>
                <a:lnTo>
                  <a:pt x="4933450" y="101514"/>
                </a:lnTo>
                <a:lnTo>
                  <a:pt x="4898740" y="101514"/>
                </a:lnTo>
                <a:lnTo>
                  <a:pt x="4898740" y="240356"/>
                </a:lnTo>
                <a:lnTo>
                  <a:pt x="4882138" y="240356"/>
                </a:lnTo>
                <a:lnTo>
                  <a:pt x="4882138" y="101514"/>
                </a:lnTo>
                <a:lnTo>
                  <a:pt x="4860909" y="101514"/>
                </a:lnTo>
                <a:lnTo>
                  <a:pt x="4860909" y="88924"/>
                </a:lnTo>
                <a:lnTo>
                  <a:pt x="4882138" y="87494"/>
                </a:lnTo>
                <a:lnTo>
                  <a:pt x="4882138" y="55347"/>
                </a:lnTo>
                <a:cubicBezTo>
                  <a:pt x="4882161" y="40089"/>
                  <a:pt x="4885477" y="28495"/>
                  <a:pt x="4892090" y="20567"/>
                </a:cubicBezTo>
                <a:cubicBezTo>
                  <a:pt x="4898703" y="12639"/>
                  <a:pt x="4908473" y="8652"/>
                  <a:pt x="4921401" y="8606"/>
                </a:cubicBezTo>
                <a:close/>
                <a:moveTo>
                  <a:pt x="5953843" y="1990"/>
                </a:moveTo>
                <a:lnTo>
                  <a:pt x="5967039" y="1990"/>
                </a:lnTo>
                <a:lnTo>
                  <a:pt x="5967039" y="97803"/>
                </a:lnTo>
                <a:lnTo>
                  <a:pt x="6016666" y="97803"/>
                </a:lnTo>
                <a:lnTo>
                  <a:pt x="6016666" y="110998"/>
                </a:lnTo>
                <a:lnTo>
                  <a:pt x="5967039" y="110998"/>
                </a:lnTo>
                <a:lnTo>
                  <a:pt x="5967039" y="116162"/>
                </a:lnTo>
                <a:cubicBezTo>
                  <a:pt x="5969993" y="119898"/>
                  <a:pt x="5974508" y="125972"/>
                  <a:pt x="5980585" y="134383"/>
                </a:cubicBezTo>
                <a:cubicBezTo>
                  <a:pt x="5986662" y="142794"/>
                  <a:pt x="5992644" y="151205"/>
                  <a:pt x="5998530" y="159616"/>
                </a:cubicBezTo>
                <a:cubicBezTo>
                  <a:pt x="6004416" y="168027"/>
                  <a:pt x="6008549" y="174101"/>
                  <a:pt x="6010929" y="177838"/>
                </a:cubicBezTo>
                <a:lnTo>
                  <a:pt x="6000889" y="189025"/>
                </a:lnTo>
                <a:cubicBezTo>
                  <a:pt x="5998962" y="185036"/>
                  <a:pt x="5996059" y="179755"/>
                  <a:pt x="5992177" y="173184"/>
                </a:cubicBezTo>
                <a:cubicBezTo>
                  <a:pt x="5988295" y="166613"/>
                  <a:pt x="5984095" y="159738"/>
                  <a:pt x="5979575" y="152561"/>
                </a:cubicBezTo>
                <a:cubicBezTo>
                  <a:pt x="5975057" y="145385"/>
                  <a:pt x="5970877" y="138893"/>
                  <a:pt x="5967039" y="133087"/>
                </a:cubicBezTo>
                <a:lnTo>
                  <a:pt x="5967039" y="261028"/>
                </a:lnTo>
                <a:lnTo>
                  <a:pt x="5953843" y="261028"/>
                </a:lnTo>
                <a:lnTo>
                  <a:pt x="5953843" y="134521"/>
                </a:lnTo>
                <a:cubicBezTo>
                  <a:pt x="5947975" y="151225"/>
                  <a:pt x="5941209" y="167373"/>
                  <a:pt x="5933547" y="182965"/>
                </a:cubicBezTo>
                <a:cubicBezTo>
                  <a:pt x="5925886" y="198557"/>
                  <a:pt x="5918116" y="211478"/>
                  <a:pt x="5910241" y="221728"/>
                </a:cubicBezTo>
                <a:cubicBezTo>
                  <a:pt x="5909325" y="219761"/>
                  <a:pt x="5908141" y="217598"/>
                  <a:pt x="5906691" y="215237"/>
                </a:cubicBezTo>
                <a:cubicBezTo>
                  <a:pt x="5905237" y="212877"/>
                  <a:pt x="5903839" y="210929"/>
                  <a:pt x="5902495" y="209393"/>
                </a:cubicBezTo>
                <a:cubicBezTo>
                  <a:pt x="5908407" y="202149"/>
                  <a:pt x="5914399" y="193114"/>
                  <a:pt x="5920471" y="182289"/>
                </a:cubicBezTo>
                <a:cubicBezTo>
                  <a:pt x="5926543" y="171464"/>
                  <a:pt x="5932217" y="159859"/>
                  <a:pt x="5937491" y="147472"/>
                </a:cubicBezTo>
                <a:cubicBezTo>
                  <a:pt x="5942767" y="135086"/>
                  <a:pt x="5947165" y="122928"/>
                  <a:pt x="5950687" y="110998"/>
                </a:cubicBezTo>
                <a:lnTo>
                  <a:pt x="5906223" y="110998"/>
                </a:lnTo>
                <a:lnTo>
                  <a:pt x="5906223" y="97803"/>
                </a:lnTo>
                <a:lnTo>
                  <a:pt x="5953843" y="97803"/>
                </a:lnTo>
                <a:close/>
                <a:moveTo>
                  <a:pt x="6113626" y="1704"/>
                </a:moveTo>
                <a:lnTo>
                  <a:pt x="6126821" y="1704"/>
                </a:lnTo>
                <a:lnTo>
                  <a:pt x="6126821" y="165502"/>
                </a:lnTo>
                <a:lnTo>
                  <a:pt x="6162967" y="159192"/>
                </a:lnTo>
                <a:lnTo>
                  <a:pt x="6165261" y="171526"/>
                </a:lnTo>
                <a:lnTo>
                  <a:pt x="6126821" y="178411"/>
                </a:lnTo>
                <a:lnTo>
                  <a:pt x="6126821" y="261028"/>
                </a:lnTo>
                <a:lnTo>
                  <a:pt x="6113626" y="261028"/>
                </a:lnTo>
                <a:lnTo>
                  <a:pt x="6113626" y="180706"/>
                </a:lnTo>
                <a:lnTo>
                  <a:pt x="6018675" y="198205"/>
                </a:lnTo>
                <a:lnTo>
                  <a:pt x="6016092" y="185582"/>
                </a:lnTo>
                <a:lnTo>
                  <a:pt x="6113626" y="168085"/>
                </a:lnTo>
                <a:close/>
                <a:moveTo>
                  <a:pt x="5710583" y="1704"/>
                </a:moveTo>
                <a:lnTo>
                  <a:pt x="5723779" y="3711"/>
                </a:lnTo>
                <a:cubicBezTo>
                  <a:pt x="5722075" y="7757"/>
                  <a:pt x="5720174" y="11928"/>
                  <a:pt x="5718077" y="16226"/>
                </a:cubicBezTo>
                <a:cubicBezTo>
                  <a:pt x="5715979" y="20523"/>
                  <a:pt x="5713577" y="24766"/>
                  <a:pt x="5710870" y="28956"/>
                </a:cubicBezTo>
                <a:lnTo>
                  <a:pt x="5818444" y="28956"/>
                </a:lnTo>
                <a:lnTo>
                  <a:pt x="5820739" y="28382"/>
                </a:lnTo>
                <a:lnTo>
                  <a:pt x="5830205" y="31537"/>
                </a:lnTo>
                <a:cubicBezTo>
                  <a:pt x="5826147" y="39151"/>
                  <a:pt x="5821999" y="46657"/>
                  <a:pt x="5817763" y="54056"/>
                </a:cubicBezTo>
                <a:cubicBezTo>
                  <a:pt x="5813525" y="61455"/>
                  <a:pt x="5809449" y="67813"/>
                  <a:pt x="5805535" y="73132"/>
                </a:cubicBezTo>
                <a:lnTo>
                  <a:pt x="5793773" y="69117"/>
                </a:lnTo>
                <a:cubicBezTo>
                  <a:pt x="5796271" y="65315"/>
                  <a:pt x="5799021" y="60941"/>
                  <a:pt x="5802021" y="55992"/>
                </a:cubicBezTo>
                <a:cubicBezTo>
                  <a:pt x="5805021" y="51044"/>
                  <a:pt x="5807913" y="45952"/>
                  <a:pt x="5810698" y="40716"/>
                </a:cubicBezTo>
                <a:lnTo>
                  <a:pt x="5758201" y="40716"/>
                </a:lnTo>
                <a:cubicBezTo>
                  <a:pt x="5757335" y="44004"/>
                  <a:pt x="5756343" y="47183"/>
                  <a:pt x="5755225" y="50255"/>
                </a:cubicBezTo>
                <a:cubicBezTo>
                  <a:pt x="5754109" y="53327"/>
                  <a:pt x="5752901" y="56363"/>
                  <a:pt x="5751604" y="59362"/>
                </a:cubicBezTo>
                <a:cubicBezTo>
                  <a:pt x="5760359" y="72415"/>
                  <a:pt x="5772396" y="83674"/>
                  <a:pt x="5787713" y="93141"/>
                </a:cubicBezTo>
                <a:cubicBezTo>
                  <a:pt x="5803029" y="102608"/>
                  <a:pt x="5819871" y="109421"/>
                  <a:pt x="5838237" y="113580"/>
                </a:cubicBezTo>
                <a:cubicBezTo>
                  <a:pt x="5836767" y="114942"/>
                  <a:pt x="5835261" y="116664"/>
                  <a:pt x="5833719" y="118744"/>
                </a:cubicBezTo>
                <a:cubicBezTo>
                  <a:pt x="5832177" y="120824"/>
                  <a:pt x="5830815" y="122831"/>
                  <a:pt x="5829631" y="124768"/>
                </a:cubicBezTo>
                <a:cubicBezTo>
                  <a:pt x="5812634" y="119945"/>
                  <a:pt x="5796857" y="112881"/>
                  <a:pt x="5782299" y="103576"/>
                </a:cubicBezTo>
                <a:cubicBezTo>
                  <a:pt x="5767740" y="94271"/>
                  <a:pt x="5755691" y="83262"/>
                  <a:pt x="5746154" y="70551"/>
                </a:cubicBezTo>
                <a:cubicBezTo>
                  <a:pt x="5739400" y="82927"/>
                  <a:pt x="5729743" y="93816"/>
                  <a:pt x="5717181" y="103217"/>
                </a:cubicBezTo>
                <a:cubicBezTo>
                  <a:pt x="5704619" y="112618"/>
                  <a:pt x="5688363" y="120280"/>
                  <a:pt x="5668413" y="126202"/>
                </a:cubicBezTo>
                <a:cubicBezTo>
                  <a:pt x="5667631" y="124535"/>
                  <a:pt x="5666471" y="122706"/>
                  <a:pt x="5664935" y="120715"/>
                </a:cubicBezTo>
                <a:cubicBezTo>
                  <a:pt x="5663400" y="118726"/>
                  <a:pt x="5661881" y="117112"/>
                  <a:pt x="5660381" y="115875"/>
                </a:cubicBezTo>
                <a:cubicBezTo>
                  <a:pt x="5686510" y="108763"/>
                  <a:pt x="5705969" y="98603"/>
                  <a:pt x="5718759" y="85396"/>
                </a:cubicBezTo>
                <a:cubicBezTo>
                  <a:pt x="5731547" y="72188"/>
                  <a:pt x="5740106" y="57295"/>
                  <a:pt x="5744433" y="40716"/>
                </a:cubicBezTo>
                <a:lnTo>
                  <a:pt x="5703411" y="40716"/>
                </a:lnTo>
                <a:cubicBezTo>
                  <a:pt x="5699258" y="46478"/>
                  <a:pt x="5694655" y="52096"/>
                  <a:pt x="5689605" y="57570"/>
                </a:cubicBezTo>
                <a:cubicBezTo>
                  <a:pt x="5684555" y="63044"/>
                  <a:pt x="5679021" y="68232"/>
                  <a:pt x="5673003" y="73132"/>
                </a:cubicBezTo>
                <a:cubicBezTo>
                  <a:pt x="5671778" y="71500"/>
                  <a:pt x="5670212" y="69887"/>
                  <a:pt x="5668306" y="68291"/>
                </a:cubicBezTo>
                <a:cubicBezTo>
                  <a:pt x="5666399" y="66696"/>
                  <a:pt x="5664618" y="65440"/>
                  <a:pt x="5662963" y="64527"/>
                </a:cubicBezTo>
                <a:cubicBezTo>
                  <a:pt x="5674880" y="55257"/>
                  <a:pt x="5684825" y="45037"/>
                  <a:pt x="5692797" y="33867"/>
                </a:cubicBezTo>
                <a:cubicBezTo>
                  <a:pt x="5700769" y="22698"/>
                  <a:pt x="5706698" y="11976"/>
                  <a:pt x="5710583" y="1704"/>
                </a:cubicBezTo>
                <a:close/>
                <a:moveTo>
                  <a:pt x="4414818" y="1704"/>
                </a:moveTo>
                <a:lnTo>
                  <a:pt x="4429161" y="1704"/>
                </a:lnTo>
                <a:cubicBezTo>
                  <a:pt x="4429113" y="13004"/>
                  <a:pt x="4428779" y="25902"/>
                  <a:pt x="4428157" y="40393"/>
                </a:cubicBezTo>
                <a:cubicBezTo>
                  <a:pt x="4427536" y="54886"/>
                  <a:pt x="4426053" y="70293"/>
                  <a:pt x="4423711" y="86614"/>
                </a:cubicBezTo>
                <a:lnTo>
                  <a:pt x="4545915" y="86614"/>
                </a:lnTo>
                <a:lnTo>
                  <a:pt x="4545915" y="100385"/>
                </a:lnTo>
                <a:lnTo>
                  <a:pt x="4433465" y="100385"/>
                </a:lnTo>
                <a:cubicBezTo>
                  <a:pt x="4443839" y="134635"/>
                  <a:pt x="4458804" y="164672"/>
                  <a:pt x="4478359" y="190495"/>
                </a:cubicBezTo>
                <a:cubicBezTo>
                  <a:pt x="4497913" y="216319"/>
                  <a:pt x="4521771" y="235527"/>
                  <a:pt x="4549931" y="248119"/>
                </a:cubicBezTo>
                <a:cubicBezTo>
                  <a:pt x="4548030" y="249786"/>
                  <a:pt x="4546167" y="251830"/>
                  <a:pt x="4544337" y="254251"/>
                </a:cubicBezTo>
                <a:cubicBezTo>
                  <a:pt x="4542509" y="256672"/>
                  <a:pt x="4540931" y="258930"/>
                  <a:pt x="4539604" y="261028"/>
                </a:cubicBezTo>
                <a:cubicBezTo>
                  <a:pt x="4510787" y="246954"/>
                  <a:pt x="4486451" y="226407"/>
                  <a:pt x="4466597" y="199388"/>
                </a:cubicBezTo>
                <a:cubicBezTo>
                  <a:pt x="4446743" y="172369"/>
                  <a:pt x="4431301" y="140706"/>
                  <a:pt x="4420269" y="104400"/>
                </a:cubicBezTo>
                <a:cubicBezTo>
                  <a:pt x="4416423" y="124489"/>
                  <a:pt x="4410027" y="144361"/>
                  <a:pt x="4401080" y="164015"/>
                </a:cubicBezTo>
                <a:cubicBezTo>
                  <a:pt x="4392135" y="183668"/>
                  <a:pt x="4379619" y="201904"/>
                  <a:pt x="4363533" y="218721"/>
                </a:cubicBezTo>
                <a:cubicBezTo>
                  <a:pt x="4347447" y="235538"/>
                  <a:pt x="4326772" y="249736"/>
                  <a:pt x="4301507" y="261315"/>
                </a:cubicBezTo>
                <a:cubicBezTo>
                  <a:pt x="4300305" y="259378"/>
                  <a:pt x="4298763" y="257371"/>
                  <a:pt x="4296881" y="255291"/>
                </a:cubicBezTo>
                <a:cubicBezTo>
                  <a:pt x="4294999" y="253211"/>
                  <a:pt x="4293097" y="251490"/>
                  <a:pt x="4291179" y="250127"/>
                </a:cubicBezTo>
                <a:cubicBezTo>
                  <a:pt x="4315868" y="239311"/>
                  <a:pt x="4336041" y="225882"/>
                  <a:pt x="4351697" y="209839"/>
                </a:cubicBezTo>
                <a:cubicBezTo>
                  <a:pt x="4367355" y="193796"/>
                  <a:pt x="4379537" y="176350"/>
                  <a:pt x="4388247" y="157502"/>
                </a:cubicBezTo>
                <a:cubicBezTo>
                  <a:pt x="4396954" y="138654"/>
                  <a:pt x="4403229" y="119615"/>
                  <a:pt x="4407073" y="100385"/>
                </a:cubicBezTo>
                <a:lnTo>
                  <a:pt x="4296343" y="100385"/>
                </a:lnTo>
                <a:lnTo>
                  <a:pt x="4296343" y="86614"/>
                </a:lnTo>
                <a:lnTo>
                  <a:pt x="4409368" y="86614"/>
                </a:lnTo>
                <a:cubicBezTo>
                  <a:pt x="4411835" y="70132"/>
                  <a:pt x="4413353" y="54617"/>
                  <a:pt x="4413921" y="40072"/>
                </a:cubicBezTo>
                <a:cubicBezTo>
                  <a:pt x="4414489" y="25525"/>
                  <a:pt x="4414788" y="12736"/>
                  <a:pt x="4414818" y="1704"/>
                </a:cubicBezTo>
                <a:close/>
                <a:moveTo>
                  <a:pt x="2646589" y="1704"/>
                </a:moveTo>
                <a:lnTo>
                  <a:pt x="2660358" y="1704"/>
                </a:lnTo>
                <a:lnTo>
                  <a:pt x="2660358" y="26087"/>
                </a:lnTo>
                <a:lnTo>
                  <a:pt x="2740393" y="26087"/>
                </a:lnTo>
                <a:lnTo>
                  <a:pt x="2740393" y="1704"/>
                </a:lnTo>
                <a:lnTo>
                  <a:pt x="2753876" y="1704"/>
                </a:lnTo>
                <a:lnTo>
                  <a:pt x="2753876" y="26087"/>
                </a:lnTo>
                <a:lnTo>
                  <a:pt x="2825018" y="26087"/>
                </a:lnTo>
                <a:lnTo>
                  <a:pt x="2825018" y="38996"/>
                </a:lnTo>
                <a:lnTo>
                  <a:pt x="2753876" y="38996"/>
                </a:lnTo>
                <a:lnTo>
                  <a:pt x="2753876" y="64239"/>
                </a:lnTo>
                <a:lnTo>
                  <a:pt x="2740393" y="64239"/>
                </a:lnTo>
                <a:lnTo>
                  <a:pt x="2740393" y="38996"/>
                </a:lnTo>
                <a:lnTo>
                  <a:pt x="2660358" y="38996"/>
                </a:lnTo>
                <a:lnTo>
                  <a:pt x="2660358" y="65100"/>
                </a:lnTo>
                <a:lnTo>
                  <a:pt x="2646589" y="65100"/>
                </a:lnTo>
                <a:lnTo>
                  <a:pt x="2646589" y="38996"/>
                </a:lnTo>
                <a:lnTo>
                  <a:pt x="2575447" y="38996"/>
                </a:lnTo>
                <a:lnTo>
                  <a:pt x="2575447" y="26087"/>
                </a:lnTo>
                <a:lnTo>
                  <a:pt x="2646589" y="26087"/>
                </a:lnTo>
                <a:close/>
                <a:moveTo>
                  <a:pt x="4015431" y="1434"/>
                </a:moveTo>
                <a:lnTo>
                  <a:pt x="4028627" y="1434"/>
                </a:lnTo>
                <a:lnTo>
                  <a:pt x="4028627" y="39300"/>
                </a:lnTo>
                <a:lnTo>
                  <a:pt x="4076259" y="39300"/>
                </a:lnTo>
                <a:lnTo>
                  <a:pt x="4076259" y="51886"/>
                </a:lnTo>
                <a:lnTo>
                  <a:pt x="4028627" y="51886"/>
                </a:lnTo>
                <a:lnTo>
                  <a:pt x="4028627" y="92657"/>
                </a:lnTo>
                <a:lnTo>
                  <a:pt x="4082557" y="92657"/>
                </a:lnTo>
                <a:lnTo>
                  <a:pt x="4082557" y="105530"/>
                </a:lnTo>
                <a:lnTo>
                  <a:pt x="4031191" y="105530"/>
                </a:lnTo>
                <a:lnTo>
                  <a:pt x="4031191" y="152038"/>
                </a:lnTo>
                <a:lnTo>
                  <a:pt x="4080263" y="152038"/>
                </a:lnTo>
                <a:lnTo>
                  <a:pt x="4080263" y="164911"/>
                </a:lnTo>
                <a:lnTo>
                  <a:pt x="4031191" y="164911"/>
                </a:lnTo>
                <a:lnTo>
                  <a:pt x="4031191" y="229189"/>
                </a:lnTo>
                <a:cubicBezTo>
                  <a:pt x="4040185" y="233301"/>
                  <a:pt x="4050756" y="236209"/>
                  <a:pt x="4062905" y="237914"/>
                </a:cubicBezTo>
                <a:cubicBezTo>
                  <a:pt x="4075051" y="239620"/>
                  <a:pt x="4089059" y="240445"/>
                  <a:pt x="4104927" y="240392"/>
                </a:cubicBezTo>
                <a:cubicBezTo>
                  <a:pt x="4107794" y="240392"/>
                  <a:pt x="4114640" y="240391"/>
                  <a:pt x="4125463" y="240387"/>
                </a:cubicBezTo>
                <a:cubicBezTo>
                  <a:pt x="4136288" y="240383"/>
                  <a:pt x="4148503" y="240373"/>
                  <a:pt x="4162111" y="240356"/>
                </a:cubicBezTo>
                <a:cubicBezTo>
                  <a:pt x="4175719" y="240339"/>
                  <a:pt x="4188133" y="240311"/>
                  <a:pt x="4199353" y="240270"/>
                </a:cubicBezTo>
                <a:cubicBezTo>
                  <a:pt x="4210571" y="240231"/>
                  <a:pt x="4218011" y="240175"/>
                  <a:pt x="4221669" y="240104"/>
                </a:cubicBezTo>
                <a:cubicBezTo>
                  <a:pt x="4220331" y="241929"/>
                  <a:pt x="4219063" y="244147"/>
                  <a:pt x="4217867" y="246758"/>
                </a:cubicBezTo>
                <a:cubicBezTo>
                  <a:pt x="4216672" y="249368"/>
                  <a:pt x="4215837" y="251729"/>
                  <a:pt x="4215359" y="253839"/>
                </a:cubicBezTo>
                <a:lnTo>
                  <a:pt x="4105499" y="253839"/>
                </a:lnTo>
                <a:cubicBezTo>
                  <a:pt x="4072640" y="254282"/>
                  <a:pt x="4046847" y="250534"/>
                  <a:pt x="4028119" y="242595"/>
                </a:cubicBezTo>
                <a:cubicBezTo>
                  <a:pt x="4009392" y="234655"/>
                  <a:pt x="3995217" y="219864"/>
                  <a:pt x="3985593" y="198220"/>
                </a:cubicBezTo>
                <a:cubicBezTo>
                  <a:pt x="3984051" y="210726"/>
                  <a:pt x="3981771" y="222339"/>
                  <a:pt x="3978759" y="233059"/>
                </a:cubicBezTo>
                <a:cubicBezTo>
                  <a:pt x="3975746" y="243779"/>
                  <a:pt x="3971816" y="253383"/>
                  <a:pt x="3966970" y="261871"/>
                </a:cubicBezTo>
                <a:cubicBezTo>
                  <a:pt x="3965691" y="261040"/>
                  <a:pt x="3963946" y="259833"/>
                  <a:pt x="3961734" y="258249"/>
                </a:cubicBezTo>
                <a:cubicBezTo>
                  <a:pt x="3959523" y="256665"/>
                  <a:pt x="3957634" y="255386"/>
                  <a:pt x="3956069" y="254412"/>
                </a:cubicBezTo>
                <a:cubicBezTo>
                  <a:pt x="3964413" y="239897"/>
                  <a:pt x="3969958" y="221974"/>
                  <a:pt x="3972707" y="200641"/>
                </a:cubicBezTo>
                <a:cubicBezTo>
                  <a:pt x="3975456" y="179308"/>
                  <a:pt x="3976987" y="155643"/>
                  <a:pt x="3977297" y="129650"/>
                </a:cubicBezTo>
                <a:lnTo>
                  <a:pt x="3990456" y="130508"/>
                </a:lnTo>
                <a:cubicBezTo>
                  <a:pt x="3989933" y="144850"/>
                  <a:pt x="3989265" y="158615"/>
                  <a:pt x="3988454" y="171802"/>
                </a:cubicBezTo>
                <a:cubicBezTo>
                  <a:pt x="3991849" y="183245"/>
                  <a:pt x="3995964" y="193013"/>
                  <a:pt x="4000797" y="201108"/>
                </a:cubicBezTo>
                <a:cubicBezTo>
                  <a:pt x="4005632" y="209202"/>
                  <a:pt x="4011472" y="215881"/>
                  <a:pt x="4018318" y="221147"/>
                </a:cubicBezTo>
                <a:lnTo>
                  <a:pt x="4018318" y="105530"/>
                </a:lnTo>
                <a:lnTo>
                  <a:pt x="3962093" y="105530"/>
                </a:lnTo>
                <a:lnTo>
                  <a:pt x="3962093" y="92657"/>
                </a:lnTo>
                <a:lnTo>
                  <a:pt x="4015431" y="92657"/>
                </a:lnTo>
                <a:lnTo>
                  <a:pt x="4015431" y="51886"/>
                </a:lnTo>
                <a:lnTo>
                  <a:pt x="3967543" y="51886"/>
                </a:lnTo>
                <a:lnTo>
                  <a:pt x="3967543" y="39300"/>
                </a:lnTo>
                <a:lnTo>
                  <a:pt x="4015431" y="39300"/>
                </a:lnTo>
                <a:close/>
                <a:moveTo>
                  <a:pt x="2338210" y="1434"/>
                </a:moveTo>
                <a:lnTo>
                  <a:pt x="2351119" y="1434"/>
                </a:lnTo>
                <a:lnTo>
                  <a:pt x="2351119" y="21802"/>
                </a:lnTo>
                <a:lnTo>
                  <a:pt x="2405336" y="21802"/>
                </a:lnTo>
                <a:lnTo>
                  <a:pt x="2405336" y="1434"/>
                </a:lnTo>
                <a:lnTo>
                  <a:pt x="2418532" y="1434"/>
                </a:lnTo>
                <a:lnTo>
                  <a:pt x="2418532" y="21802"/>
                </a:lnTo>
                <a:lnTo>
                  <a:pt x="2481642" y="21802"/>
                </a:lnTo>
                <a:lnTo>
                  <a:pt x="2481642" y="69385"/>
                </a:lnTo>
                <a:lnTo>
                  <a:pt x="2418532" y="69385"/>
                </a:lnTo>
                <a:lnTo>
                  <a:pt x="2418532" y="96099"/>
                </a:lnTo>
                <a:lnTo>
                  <a:pt x="2498280" y="96099"/>
                </a:lnTo>
                <a:cubicBezTo>
                  <a:pt x="2498269" y="96212"/>
                  <a:pt x="2498221" y="96915"/>
                  <a:pt x="2498137" y="98208"/>
                </a:cubicBezTo>
                <a:cubicBezTo>
                  <a:pt x="2498053" y="99501"/>
                  <a:pt x="2498005" y="100704"/>
                  <a:pt x="2497994" y="101818"/>
                </a:cubicBezTo>
                <a:cubicBezTo>
                  <a:pt x="2496756" y="110882"/>
                  <a:pt x="2495502" y="117778"/>
                  <a:pt x="2494228" y="122506"/>
                </a:cubicBezTo>
                <a:cubicBezTo>
                  <a:pt x="2492955" y="127235"/>
                  <a:pt x="2491342" y="130475"/>
                  <a:pt x="2489387" y="132227"/>
                </a:cubicBezTo>
                <a:cubicBezTo>
                  <a:pt x="2487715" y="133649"/>
                  <a:pt x="2485897" y="134676"/>
                  <a:pt x="2483937" y="135310"/>
                </a:cubicBezTo>
                <a:cubicBezTo>
                  <a:pt x="2481977" y="135943"/>
                  <a:pt x="2479587" y="136254"/>
                  <a:pt x="2476765" y="136242"/>
                </a:cubicBezTo>
                <a:cubicBezTo>
                  <a:pt x="2474501" y="136517"/>
                  <a:pt x="2471213" y="136612"/>
                  <a:pt x="2466905" y="136530"/>
                </a:cubicBezTo>
                <a:cubicBezTo>
                  <a:pt x="2462595" y="136446"/>
                  <a:pt x="2457946" y="136254"/>
                  <a:pt x="2452956" y="135955"/>
                </a:cubicBezTo>
                <a:cubicBezTo>
                  <a:pt x="2452801" y="134330"/>
                  <a:pt x="2452466" y="132561"/>
                  <a:pt x="2451952" y="130648"/>
                </a:cubicBezTo>
                <a:cubicBezTo>
                  <a:pt x="2451438" y="128736"/>
                  <a:pt x="2450816" y="126966"/>
                  <a:pt x="2450087" y="125340"/>
                </a:cubicBezTo>
                <a:cubicBezTo>
                  <a:pt x="2455077" y="125891"/>
                  <a:pt x="2459584" y="126226"/>
                  <a:pt x="2463606" y="126345"/>
                </a:cubicBezTo>
                <a:cubicBezTo>
                  <a:pt x="2467628" y="126465"/>
                  <a:pt x="2470484" y="126513"/>
                  <a:pt x="2472176" y="126489"/>
                </a:cubicBezTo>
                <a:cubicBezTo>
                  <a:pt x="2473879" y="126507"/>
                  <a:pt x="2475277" y="126399"/>
                  <a:pt x="2476371" y="126166"/>
                </a:cubicBezTo>
                <a:cubicBezTo>
                  <a:pt x="2477465" y="125932"/>
                  <a:pt x="2478361" y="125466"/>
                  <a:pt x="2479061" y="124766"/>
                </a:cubicBezTo>
                <a:cubicBezTo>
                  <a:pt x="2480046" y="123821"/>
                  <a:pt x="2480943" y="121978"/>
                  <a:pt x="2481750" y="119239"/>
                </a:cubicBezTo>
                <a:cubicBezTo>
                  <a:pt x="2482556" y="116499"/>
                  <a:pt x="2483382" y="112503"/>
                  <a:pt x="2484224" y="107251"/>
                </a:cubicBezTo>
                <a:lnTo>
                  <a:pt x="2418532" y="107251"/>
                </a:lnTo>
                <a:lnTo>
                  <a:pt x="2418532" y="137372"/>
                </a:lnTo>
                <a:lnTo>
                  <a:pt x="2405336" y="137372"/>
                </a:lnTo>
                <a:lnTo>
                  <a:pt x="2405336" y="107251"/>
                </a:lnTo>
                <a:lnTo>
                  <a:pt x="2339931" y="107251"/>
                </a:lnTo>
                <a:cubicBezTo>
                  <a:pt x="2334272" y="116861"/>
                  <a:pt x="2325080" y="125682"/>
                  <a:pt x="2312357" y="133715"/>
                </a:cubicBezTo>
                <a:cubicBezTo>
                  <a:pt x="2299632" y="141746"/>
                  <a:pt x="2282051" y="148989"/>
                  <a:pt x="2259610" y="155444"/>
                </a:cubicBezTo>
                <a:cubicBezTo>
                  <a:pt x="2258856" y="153633"/>
                  <a:pt x="2257853" y="151661"/>
                  <a:pt x="2256597" y="149528"/>
                </a:cubicBezTo>
                <a:cubicBezTo>
                  <a:pt x="2255343" y="147394"/>
                  <a:pt x="2254051" y="145637"/>
                  <a:pt x="2252725" y="144256"/>
                </a:cubicBezTo>
                <a:cubicBezTo>
                  <a:pt x="2271227" y="139218"/>
                  <a:pt x="2286144" y="133588"/>
                  <a:pt x="2297475" y="127367"/>
                </a:cubicBezTo>
                <a:cubicBezTo>
                  <a:pt x="2308807" y="121146"/>
                  <a:pt x="2317413" y="114441"/>
                  <a:pt x="2323293" y="107251"/>
                </a:cubicBezTo>
                <a:lnTo>
                  <a:pt x="2270223" y="107251"/>
                </a:lnTo>
                <a:cubicBezTo>
                  <a:pt x="2271700" y="100434"/>
                  <a:pt x="2273194" y="92588"/>
                  <a:pt x="2274706" y="83712"/>
                </a:cubicBezTo>
                <a:cubicBezTo>
                  <a:pt x="2276217" y="74835"/>
                  <a:pt x="2277496" y="66343"/>
                  <a:pt x="2278543" y="58233"/>
                </a:cubicBezTo>
                <a:lnTo>
                  <a:pt x="2338210" y="58233"/>
                </a:lnTo>
                <a:lnTo>
                  <a:pt x="2338210" y="56797"/>
                </a:lnTo>
                <a:lnTo>
                  <a:pt x="2338210" y="33240"/>
                </a:lnTo>
                <a:lnTo>
                  <a:pt x="2264773" y="33240"/>
                </a:lnTo>
                <a:lnTo>
                  <a:pt x="2264773" y="21802"/>
                </a:lnTo>
                <a:lnTo>
                  <a:pt x="2338210" y="21802"/>
                </a:lnTo>
                <a:close/>
                <a:moveTo>
                  <a:pt x="2010611" y="1434"/>
                </a:moveTo>
                <a:lnTo>
                  <a:pt x="2025816" y="4016"/>
                </a:lnTo>
                <a:cubicBezTo>
                  <a:pt x="2023820" y="7464"/>
                  <a:pt x="2021716" y="10966"/>
                  <a:pt x="2019504" y="14522"/>
                </a:cubicBezTo>
                <a:cubicBezTo>
                  <a:pt x="2017294" y="18079"/>
                  <a:pt x="2014903" y="21652"/>
                  <a:pt x="2012333" y="25244"/>
                </a:cubicBezTo>
                <a:lnTo>
                  <a:pt x="2091507" y="25244"/>
                </a:lnTo>
                <a:lnTo>
                  <a:pt x="2094089" y="24383"/>
                </a:lnTo>
                <a:lnTo>
                  <a:pt x="2102982" y="30679"/>
                </a:lnTo>
                <a:cubicBezTo>
                  <a:pt x="2098876" y="37963"/>
                  <a:pt x="2094107" y="45398"/>
                  <a:pt x="2088675" y="52980"/>
                </a:cubicBezTo>
                <a:cubicBezTo>
                  <a:pt x="2083242" y="60563"/>
                  <a:pt x="2077684" y="67573"/>
                  <a:pt x="2072000" y="74011"/>
                </a:cubicBezTo>
                <a:lnTo>
                  <a:pt x="2160068" y="74011"/>
                </a:lnTo>
                <a:lnTo>
                  <a:pt x="2160068" y="157739"/>
                </a:lnTo>
                <a:lnTo>
                  <a:pt x="2083475" y="157739"/>
                </a:lnTo>
                <a:lnTo>
                  <a:pt x="2083475" y="232929"/>
                </a:lnTo>
                <a:cubicBezTo>
                  <a:pt x="2083278" y="236840"/>
                  <a:pt x="2084318" y="239422"/>
                  <a:pt x="2086595" y="240678"/>
                </a:cubicBezTo>
                <a:cubicBezTo>
                  <a:pt x="2088872" y="241933"/>
                  <a:pt x="2093570" y="242507"/>
                  <a:pt x="2100686" y="242400"/>
                </a:cubicBezTo>
                <a:lnTo>
                  <a:pt x="2152609" y="242400"/>
                </a:lnTo>
                <a:cubicBezTo>
                  <a:pt x="2157038" y="242557"/>
                  <a:pt x="2160389" y="241637"/>
                  <a:pt x="2162661" y="239636"/>
                </a:cubicBezTo>
                <a:cubicBezTo>
                  <a:pt x="2164933" y="237636"/>
                  <a:pt x="2166518" y="233611"/>
                  <a:pt x="2167420" y="227562"/>
                </a:cubicBezTo>
                <a:cubicBezTo>
                  <a:pt x="2168322" y="221512"/>
                  <a:pt x="2168931" y="212491"/>
                  <a:pt x="2169248" y="200500"/>
                </a:cubicBezTo>
                <a:cubicBezTo>
                  <a:pt x="2171160" y="201672"/>
                  <a:pt x="2173287" y="202772"/>
                  <a:pt x="2175630" y="203800"/>
                </a:cubicBezTo>
                <a:cubicBezTo>
                  <a:pt x="2177973" y="204828"/>
                  <a:pt x="2180244" y="205641"/>
                  <a:pt x="2182444" y="206240"/>
                </a:cubicBezTo>
                <a:cubicBezTo>
                  <a:pt x="2181636" y="225604"/>
                  <a:pt x="2179306" y="238726"/>
                  <a:pt x="2175451" y="245604"/>
                </a:cubicBezTo>
                <a:cubicBezTo>
                  <a:pt x="2171596" y="252482"/>
                  <a:pt x="2164174" y="255704"/>
                  <a:pt x="2153183" y="255273"/>
                </a:cubicBezTo>
                <a:lnTo>
                  <a:pt x="2100113" y="255273"/>
                </a:lnTo>
                <a:cubicBezTo>
                  <a:pt x="2088430" y="255470"/>
                  <a:pt x="2080386" y="254003"/>
                  <a:pt x="2075981" y="250870"/>
                </a:cubicBezTo>
                <a:cubicBezTo>
                  <a:pt x="2071577" y="247739"/>
                  <a:pt x="2069484" y="241758"/>
                  <a:pt x="2069706" y="232929"/>
                </a:cubicBezTo>
                <a:lnTo>
                  <a:pt x="2069706" y="157739"/>
                </a:lnTo>
                <a:lnTo>
                  <a:pt x="2051347" y="157739"/>
                </a:lnTo>
                <a:cubicBezTo>
                  <a:pt x="2046915" y="173270"/>
                  <a:pt x="2040224" y="187456"/>
                  <a:pt x="2031276" y="200296"/>
                </a:cubicBezTo>
                <a:cubicBezTo>
                  <a:pt x="2022329" y="213137"/>
                  <a:pt x="2010178" y="224429"/>
                  <a:pt x="1994824" y="234171"/>
                </a:cubicBezTo>
                <a:cubicBezTo>
                  <a:pt x="1979470" y="243913"/>
                  <a:pt x="1959966" y="251904"/>
                  <a:pt x="1936314" y="258142"/>
                </a:cubicBezTo>
                <a:cubicBezTo>
                  <a:pt x="1935531" y="256308"/>
                  <a:pt x="1934371" y="254243"/>
                  <a:pt x="1932835" y="251948"/>
                </a:cubicBezTo>
                <a:cubicBezTo>
                  <a:pt x="1931300" y="249653"/>
                  <a:pt x="1929782" y="247805"/>
                  <a:pt x="1928282" y="246405"/>
                </a:cubicBezTo>
                <a:cubicBezTo>
                  <a:pt x="1950512" y="240924"/>
                  <a:pt x="1968875" y="233881"/>
                  <a:pt x="1983371" y="225273"/>
                </a:cubicBezTo>
                <a:cubicBezTo>
                  <a:pt x="1997865" y="216665"/>
                  <a:pt x="2009365" y="206685"/>
                  <a:pt x="2017869" y="195334"/>
                </a:cubicBezTo>
                <a:cubicBezTo>
                  <a:pt x="2026372" y="183983"/>
                  <a:pt x="2032750" y="171451"/>
                  <a:pt x="2037003" y="157739"/>
                </a:cubicBezTo>
                <a:lnTo>
                  <a:pt x="1957542" y="157739"/>
                </a:lnTo>
                <a:lnTo>
                  <a:pt x="1957542" y="85453"/>
                </a:lnTo>
                <a:cubicBezTo>
                  <a:pt x="1954111" y="88441"/>
                  <a:pt x="1950645" y="91285"/>
                  <a:pt x="1947143" y="93988"/>
                </a:cubicBezTo>
                <a:cubicBezTo>
                  <a:pt x="1943641" y="96690"/>
                  <a:pt x="1940031" y="99393"/>
                  <a:pt x="1936314" y="102096"/>
                </a:cubicBezTo>
                <a:cubicBezTo>
                  <a:pt x="1935095" y="100446"/>
                  <a:pt x="1933517" y="98724"/>
                  <a:pt x="1931581" y="96930"/>
                </a:cubicBezTo>
                <a:cubicBezTo>
                  <a:pt x="1929645" y="95136"/>
                  <a:pt x="1927779" y="93700"/>
                  <a:pt x="1925987" y="92624"/>
                </a:cubicBezTo>
                <a:cubicBezTo>
                  <a:pt x="1945990" y="79064"/>
                  <a:pt x="1963141" y="64117"/>
                  <a:pt x="1977443" y="47786"/>
                </a:cubicBezTo>
                <a:cubicBezTo>
                  <a:pt x="1991744" y="31455"/>
                  <a:pt x="2002801" y="16004"/>
                  <a:pt x="2010611" y="1434"/>
                </a:cubicBezTo>
                <a:close/>
                <a:moveTo>
                  <a:pt x="377783" y="1434"/>
                </a:moveTo>
                <a:lnTo>
                  <a:pt x="390117" y="5450"/>
                </a:lnTo>
                <a:cubicBezTo>
                  <a:pt x="387966" y="9777"/>
                  <a:pt x="385600" y="14104"/>
                  <a:pt x="383017" y="18431"/>
                </a:cubicBezTo>
                <a:cubicBezTo>
                  <a:pt x="380436" y="22758"/>
                  <a:pt x="377639" y="26942"/>
                  <a:pt x="374627" y="30981"/>
                </a:cubicBezTo>
                <a:lnTo>
                  <a:pt x="552482" y="30981"/>
                </a:lnTo>
                <a:lnTo>
                  <a:pt x="552482" y="43280"/>
                </a:lnTo>
                <a:lnTo>
                  <a:pt x="365734" y="43280"/>
                </a:lnTo>
                <a:cubicBezTo>
                  <a:pt x="358945" y="51779"/>
                  <a:pt x="351797" y="59697"/>
                  <a:pt x="344291" y="67033"/>
                </a:cubicBezTo>
                <a:cubicBezTo>
                  <a:pt x="336785" y="74370"/>
                  <a:pt x="329207" y="80992"/>
                  <a:pt x="321557" y="86899"/>
                </a:cubicBezTo>
                <a:cubicBezTo>
                  <a:pt x="320733" y="85330"/>
                  <a:pt x="319441" y="83368"/>
                  <a:pt x="317684" y="81010"/>
                </a:cubicBezTo>
                <a:cubicBezTo>
                  <a:pt x="315927" y="78652"/>
                  <a:pt x="314350" y="76693"/>
                  <a:pt x="312951" y="75130"/>
                </a:cubicBezTo>
                <a:cubicBezTo>
                  <a:pt x="325675" y="66221"/>
                  <a:pt x="337807" y="55375"/>
                  <a:pt x="349347" y="42590"/>
                </a:cubicBezTo>
                <a:cubicBezTo>
                  <a:pt x="360887" y="29806"/>
                  <a:pt x="370365" y="16088"/>
                  <a:pt x="377783" y="1434"/>
                </a:cubicBezTo>
                <a:close/>
                <a:moveTo>
                  <a:pt x="6302956" y="0"/>
                </a:moveTo>
                <a:lnTo>
                  <a:pt x="6316439" y="4016"/>
                </a:lnTo>
                <a:cubicBezTo>
                  <a:pt x="6313583" y="10333"/>
                  <a:pt x="6310547" y="16561"/>
                  <a:pt x="6307331" y="22698"/>
                </a:cubicBezTo>
                <a:cubicBezTo>
                  <a:pt x="6304115" y="28836"/>
                  <a:pt x="6300650" y="34848"/>
                  <a:pt x="6296933" y="40734"/>
                </a:cubicBezTo>
                <a:lnTo>
                  <a:pt x="6461019" y="40734"/>
                </a:lnTo>
                <a:lnTo>
                  <a:pt x="6461019" y="48459"/>
                </a:lnTo>
                <a:cubicBezTo>
                  <a:pt x="6459813" y="81093"/>
                  <a:pt x="6458591" y="107217"/>
                  <a:pt x="6457353" y="126832"/>
                </a:cubicBezTo>
                <a:cubicBezTo>
                  <a:pt x="6456115" y="146446"/>
                  <a:pt x="6454638" y="161135"/>
                  <a:pt x="6452923" y="170900"/>
                </a:cubicBezTo>
                <a:cubicBezTo>
                  <a:pt x="6451207" y="180664"/>
                  <a:pt x="6449029" y="187088"/>
                  <a:pt x="6446388" y="190172"/>
                </a:cubicBezTo>
                <a:cubicBezTo>
                  <a:pt x="6444159" y="192707"/>
                  <a:pt x="6441733" y="194523"/>
                  <a:pt x="6439109" y="195623"/>
                </a:cubicBezTo>
                <a:cubicBezTo>
                  <a:pt x="6436485" y="196723"/>
                  <a:pt x="6433270" y="197392"/>
                  <a:pt x="6429463" y="197631"/>
                </a:cubicBezTo>
                <a:cubicBezTo>
                  <a:pt x="6425907" y="197930"/>
                  <a:pt x="6421185" y="198050"/>
                  <a:pt x="6415299" y="197991"/>
                </a:cubicBezTo>
                <a:cubicBezTo>
                  <a:pt x="6409413" y="197930"/>
                  <a:pt x="6403042" y="197620"/>
                  <a:pt x="6396187" y="197057"/>
                </a:cubicBezTo>
                <a:cubicBezTo>
                  <a:pt x="6396033" y="194984"/>
                  <a:pt x="6395626" y="192748"/>
                  <a:pt x="6394969" y="190351"/>
                </a:cubicBezTo>
                <a:cubicBezTo>
                  <a:pt x="6394310" y="187955"/>
                  <a:pt x="6393475" y="185791"/>
                  <a:pt x="6392458" y="183860"/>
                </a:cubicBezTo>
                <a:cubicBezTo>
                  <a:pt x="6399647" y="184548"/>
                  <a:pt x="6406139" y="184967"/>
                  <a:pt x="6411929" y="185117"/>
                </a:cubicBezTo>
                <a:cubicBezTo>
                  <a:pt x="6417721" y="185266"/>
                  <a:pt x="6421843" y="185326"/>
                  <a:pt x="6424300" y="185296"/>
                </a:cubicBezTo>
                <a:cubicBezTo>
                  <a:pt x="6426565" y="185338"/>
                  <a:pt x="6428489" y="185110"/>
                  <a:pt x="6430073" y="184614"/>
                </a:cubicBezTo>
                <a:cubicBezTo>
                  <a:pt x="6431657" y="184117"/>
                  <a:pt x="6433080" y="183100"/>
                  <a:pt x="6434340" y="181563"/>
                </a:cubicBezTo>
                <a:cubicBezTo>
                  <a:pt x="6436335" y="179368"/>
                  <a:pt x="6438083" y="173839"/>
                  <a:pt x="6439589" y="164976"/>
                </a:cubicBezTo>
                <a:cubicBezTo>
                  <a:pt x="6441094" y="156113"/>
                  <a:pt x="6442440" y="142723"/>
                  <a:pt x="6443627" y="124806"/>
                </a:cubicBezTo>
                <a:cubicBezTo>
                  <a:pt x="6444813" y="106889"/>
                  <a:pt x="6445925" y="83252"/>
                  <a:pt x="6446962" y="53894"/>
                </a:cubicBezTo>
                <a:lnTo>
                  <a:pt x="6288613" y="53894"/>
                </a:lnTo>
                <a:cubicBezTo>
                  <a:pt x="6280845" y="65117"/>
                  <a:pt x="6272644" y="75473"/>
                  <a:pt x="6264015" y="84964"/>
                </a:cubicBezTo>
                <a:cubicBezTo>
                  <a:pt x="6255385" y="94453"/>
                  <a:pt x="6246468" y="102937"/>
                  <a:pt x="6237265" y="110413"/>
                </a:cubicBezTo>
                <a:cubicBezTo>
                  <a:pt x="6235985" y="109157"/>
                  <a:pt x="6234169" y="107578"/>
                  <a:pt x="6231814" y="105677"/>
                </a:cubicBezTo>
                <a:cubicBezTo>
                  <a:pt x="6229459" y="103775"/>
                  <a:pt x="6227357" y="102197"/>
                  <a:pt x="6225503" y="100943"/>
                </a:cubicBezTo>
                <a:cubicBezTo>
                  <a:pt x="6241585" y="88821"/>
                  <a:pt x="6256323" y="74008"/>
                  <a:pt x="6269717" y="56503"/>
                </a:cubicBezTo>
                <a:cubicBezTo>
                  <a:pt x="6283109" y="38999"/>
                  <a:pt x="6294190" y="20164"/>
                  <a:pt x="630295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sp>
        <p:nvSpPr>
          <p:cNvPr id="128" name="文本框 127">
            <a:extLst>
              <a:ext uri="{FF2B5EF4-FFF2-40B4-BE49-F238E27FC236}">
                <a16:creationId xmlns:a16="http://schemas.microsoft.com/office/drawing/2014/main" id="{EA56E164-0841-C0AD-3821-E404DBFA2048}"/>
              </a:ext>
            </a:extLst>
          </p:cNvPr>
          <p:cNvSpPr txBox="1"/>
          <p:nvPr/>
        </p:nvSpPr>
        <p:spPr>
          <a:xfrm>
            <a:off x="6299475" y="4819034"/>
            <a:ext cx="691344" cy="223143"/>
          </a:xfrm>
          <a:custGeom>
            <a:avLst/>
            <a:gdLst/>
            <a:ahLst/>
            <a:cxnLst/>
            <a:rect l="l" t="t" r="r" b="b"/>
            <a:pathLst>
              <a:path w="989247" h="319297">
                <a:moveTo>
                  <a:pt x="380609" y="246698"/>
                </a:moveTo>
                <a:lnTo>
                  <a:pt x="380609" y="268900"/>
                </a:lnTo>
                <a:lnTo>
                  <a:pt x="416204" y="268900"/>
                </a:lnTo>
                <a:lnTo>
                  <a:pt x="416204" y="246698"/>
                </a:lnTo>
                <a:close/>
                <a:moveTo>
                  <a:pt x="308010" y="246698"/>
                </a:moveTo>
                <a:lnTo>
                  <a:pt x="308010" y="268900"/>
                </a:lnTo>
                <a:lnTo>
                  <a:pt x="344309" y="268900"/>
                </a:lnTo>
                <a:lnTo>
                  <a:pt x="344309" y="246698"/>
                </a:lnTo>
                <a:close/>
                <a:moveTo>
                  <a:pt x="380609" y="191719"/>
                </a:moveTo>
                <a:lnTo>
                  <a:pt x="380609" y="213570"/>
                </a:lnTo>
                <a:lnTo>
                  <a:pt x="416204" y="213570"/>
                </a:lnTo>
                <a:lnTo>
                  <a:pt x="416204" y="191719"/>
                </a:lnTo>
                <a:close/>
                <a:moveTo>
                  <a:pt x="308010" y="191719"/>
                </a:moveTo>
                <a:lnTo>
                  <a:pt x="308010" y="213570"/>
                </a:lnTo>
                <a:lnTo>
                  <a:pt x="344309" y="213570"/>
                </a:lnTo>
                <a:lnTo>
                  <a:pt x="344309" y="191719"/>
                </a:lnTo>
                <a:close/>
                <a:moveTo>
                  <a:pt x="938145" y="128988"/>
                </a:moveTo>
                <a:lnTo>
                  <a:pt x="989247" y="128988"/>
                </a:lnTo>
                <a:lnTo>
                  <a:pt x="989247" y="319297"/>
                </a:lnTo>
                <a:lnTo>
                  <a:pt x="905017" y="319297"/>
                </a:lnTo>
                <a:lnTo>
                  <a:pt x="905017" y="278063"/>
                </a:lnTo>
                <a:lnTo>
                  <a:pt x="938145" y="278063"/>
                </a:lnTo>
                <a:close/>
                <a:moveTo>
                  <a:pt x="322107" y="90221"/>
                </a:moveTo>
                <a:lnTo>
                  <a:pt x="322107" y="107842"/>
                </a:lnTo>
                <a:lnTo>
                  <a:pt x="402459" y="107842"/>
                </a:lnTo>
                <a:lnTo>
                  <a:pt x="402459" y="90221"/>
                </a:lnTo>
                <a:close/>
                <a:moveTo>
                  <a:pt x="281578" y="58503"/>
                </a:moveTo>
                <a:lnTo>
                  <a:pt x="442988" y="58503"/>
                </a:lnTo>
                <a:lnTo>
                  <a:pt x="442988" y="140618"/>
                </a:lnTo>
                <a:lnTo>
                  <a:pt x="281578" y="140618"/>
                </a:lnTo>
                <a:close/>
                <a:moveTo>
                  <a:pt x="689686" y="29956"/>
                </a:moveTo>
                <a:lnTo>
                  <a:pt x="732682" y="31718"/>
                </a:lnTo>
                <a:lnTo>
                  <a:pt x="732682" y="234010"/>
                </a:lnTo>
                <a:lnTo>
                  <a:pt x="689686" y="234010"/>
                </a:lnTo>
                <a:close/>
                <a:moveTo>
                  <a:pt x="267833" y="8811"/>
                </a:moveTo>
                <a:lnTo>
                  <a:pt x="461667" y="8811"/>
                </a:lnTo>
                <a:lnTo>
                  <a:pt x="461667" y="43348"/>
                </a:lnTo>
                <a:lnTo>
                  <a:pt x="267833" y="43348"/>
                </a:lnTo>
                <a:close/>
                <a:moveTo>
                  <a:pt x="0" y="2115"/>
                </a:moveTo>
                <a:lnTo>
                  <a:pt x="84229" y="2115"/>
                </a:lnTo>
                <a:lnTo>
                  <a:pt x="84229" y="43348"/>
                </a:lnTo>
                <a:lnTo>
                  <a:pt x="51101" y="43348"/>
                </a:lnTo>
                <a:lnTo>
                  <a:pt x="51101" y="192424"/>
                </a:lnTo>
                <a:lnTo>
                  <a:pt x="0" y="192424"/>
                </a:lnTo>
                <a:close/>
                <a:moveTo>
                  <a:pt x="765457" y="1057"/>
                </a:moveTo>
                <a:lnTo>
                  <a:pt x="809158" y="2819"/>
                </a:lnTo>
                <a:lnTo>
                  <a:pt x="809158" y="261147"/>
                </a:lnTo>
                <a:cubicBezTo>
                  <a:pt x="809158" y="269840"/>
                  <a:pt x="808335" y="277182"/>
                  <a:pt x="806691" y="283174"/>
                </a:cubicBezTo>
                <a:cubicBezTo>
                  <a:pt x="805046" y="289165"/>
                  <a:pt x="802462" y="294157"/>
                  <a:pt x="798937" y="298152"/>
                </a:cubicBezTo>
                <a:cubicBezTo>
                  <a:pt x="795413" y="302146"/>
                  <a:pt x="790832" y="305259"/>
                  <a:pt x="785193" y="307491"/>
                </a:cubicBezTo>
                <a:cubicBezTo>
                  <a:pt x="779554" y="309723"/>
                  <a:pt x="772623" y="311309"/>
                  <a:pt x="764400" y="312249"/>
                </a:cubicBezTo>
                <a:lnTo>
                  <a:pt x="733386" y="316125"/>
                </a:lnTo>
                <a:lnTo>
                  <a:pt x="719289" y="272777"/>
                </a:lnTo>
                <a:lnTo>
                  <a:pt x="747483" y="268900"/>
                </a:lnTo>
                <a:cubicBezTo>
                  <a:pt x="754767" y="267726"/>
                  <a:pt x="759583" y="265259"/>
                  <a:pt x="761933" y="261499"/>
                </a:cubicBezTo>
                <a:cubicBezTo>
                  <a:pt x="764282" y="257740"/>
                  <a:pt x="765457" y="252454"/>
                  <a:pt x="765457" y="245640"/>
                </a:cubicBezTo>
                <a:close/>
                <a:moveTo>
                  <a:pt x="233295" y="353"/>
                </a:moveTo>
                <a:lnTo>
                  <a:pt x="242811" y="50749"/>
                </a:lnTo>
                <a:lnTo>
                  <a:pt x="265366" y="50749"/>
                </a:lnTo>
                <a:lnTo>
                  <a:pt x="265366" y="94098"/>
                </a:lnTo>
                <a:cubicBezTo>
                  <a:pt x="257848" y="109604"/>
                  <a:pt x="250094" y="124054"/>
                  <a:pt x="242106" y="137446"/>
                </a:cubicBezTo>
                <a:cubicBezTo>
                  <a:pt x="246570" y="140500"/>
                  <a:pt x="251152" y="143672"/>
                  <a:pt x="255851" y="146961"/>
                </a:cubicBezTo>
                <a:cubicBezTo>
                  <a:pt x="260550" y="150251"/>
                  <a:pt x="264896" y="153305"/>
                  <a:pt x="268890" y="156124"/>
                </a:cubicBezTo>
                <a:lnTo>
                  <a:pt x="457085" y="156124"/>
                </a:lnTo>
                <a:lnTo>
                  <a:pt x="457085" y="304848"/>
                </a:lnTo>
                <a:lnTo>
                  <a:pt x="268538" y="304848"/>
                </a:lnTo>
                <a:lnTo>
                  <a:pt x="268538" y="177622"/>
                </a:lnTo>
                <a:lnTo>
                  <a:pt x="257260" y="199120"/>
                </a:lnTo>
                <a:cubicBezTo>
                  <a:pt x="251856" y="193481"/>
                  <a:pt x="245748" y="187373"/>
                  <a:pt x="238934" y="180794"/>
                </a:cubicBezTo>
                <a:lnTo>
                  <a:pt x="238934" y="308724"/>
                </a:lnTo>
                <a:lnTo>
                  <a:pt x="197701" y="308724"/>
                </a:lnTo>
                <a:lnTo>
                  <a:pt x="197701" y="197358"/>
                </a:lnTo>
                <a:cubicBezTo>
                  <a:pt x="193706" y="202057"/>
                  <a:pt x="189477" y="206756"/>
                  <a:pt x="185013" y="211455"/>
                </a:cubicBezTo>
                <a:cubicBezTo>
                  <a:pt x="180549" y="216154"/>
                  <a:pt x="175850" y="220971"/>
                  <a:pt x="170916" y="225905"/>
                </a:cubicBezTo>
                <a:lnTo>
                  <a:pt x="147656" y="187490"/>
                </a:lnTo>
                <a:cubicBezTo>
                  <a:pt x="155879" y="180207"/>
                  <a:pt x="163809" y="172395"/>
                  <a:pt x="171445" y="164054"/>
                </a:cubicBezTo>
                <a:cubicBezTo>
                  <a:pt x="179081" y="155713"/>
                  <a:pt x="186070" y="147314"/>
                  <a:pt x="192414" y="138856"/>
                </a:cubicBezTo>
                <a:cubicBezTo>
                  <a:pt x="198758" y="130397"/>
                  <a:pt x="204455" y="122174"/>
                  <a:pt x="209507" y="114186"/>
                </a:cubicBezTo>
                <a:cubicBezTo>
                  <a:pt x="214558" y="106197"/>
                  <a:pt x="218729" y="98797"/>
                  <a:pt x="222018" y="91983"/>
                </a:cubicBezTo>
                <a:lnTo>
                  <a:pt x="167392" y="91983"/>
                </a:lnTo>
                <a:lnTo>
                  <a:pt x="167392" y="50749"/>
                </a:lnTo>
                <a:lnTo>
                  <a:pt x="202282" y="50749"/>
                </a:lnTo>
                <a:lnTo>
                  <a:pt x="191709" y="2467"/>
                </a:lnTo>
                <a:close/>
                <a:moveTo>
                  <a:pt x="667835" y="0"/>
                </a:moveTo>
                <a:lnTo>
                  <a:pt x="675236" y="41234"/>
                </a:lnTo>
                <a:cubicBezTo>
                  <a:pt x="667718" y="42878"/>
                  <a:pt x="659377" y="44523"/>
                  <a:pt x="650214" y="46168"/>
                </a:cubicBezTo>
                <a:cubicBezTo>
                  <a:pt x="641051" y="47812"/>
                  <a:pt x="631536" y="49457"/>
                  <a:pt x="621668" y="51102"/>
                </a:cubicBezTo>
                <a:lnTo>
                  <a:pt x="621668" y="88106"/>
                </a:lnTo>
                <a:lnTo>
                  <a:pt x="679113" y="88106"/>
                </a:lnTo>
                <a:lnTo>
                  <a:pt x="679113" y="130750"/>
                </a:lnTo>
                <a:lnTo>
                  <a:pt x="621668" y="130750"/>
                </a:lnTo>
                <a:lnTo>
                  <a:pt x="621668" y="157886"/>
                </a:lnTo>
                <a:lnTo>
                  <a:pt x="634355" y="144847"/>
                </a:lnTo>
                <a:cubicBezTo>
                  <a:pt x="638114" y="148371"/>
                  <a:pt x="642343" y="152365"/>
                  <a:pt x="647042" y="156829"/>
                </a:cubicBezTo>
                <a:cubicBezTo>
                  <a:pt x="651741" y="161293"/>
                  <a:pt x="656499" y="165934"/>
                  <a:pt x="661316" y="170750"/>
                </a:cubicBezTo>
                <a:cubicBezTo>
                  <a:pt x="666132" y="175566"/>
                  <a:pt x="670831" y="180383"/>
                  <a:pt x="675413" y="185199"/>
                </a:cubicBezTo>
                <a:cubicBezTo>
                  <a:pt x="679994" y="190016"/>
                  <a:pt x="684047" y="194539"/>
                  <a:pt x="687571" y="198768"/>
                </a:cubicBezTo>
                <a:lnTo>
                  <a:pt x="658672" y="232601"/>
                </a:lnTo>
                <a:cubicBezTo>
                  <a:pt x="653738" y="226492"/>
                  <a:pt x="647982" y="219678"/>
                  <a:pt x="641404" y="212160"/>
                </a:cubicBezTo>
                <a:cubicBezTo>
                  <a:pt x="634825" y="204642"/>
                  <a:pt x="628246" y="197476"/>
                  <a:pt x="621668" y="190662"/>
                </a:cubicBezTo>
                <a:lnTo>
                  <a:pt x="621668" y="311896"/>
                </a:lnTo>
                <a:lnTo>
                  <a:pt x="579377" y="311896"/>
                </a:lnTo>
                <a:lnTo>
                  <a:pt x="579377" y="197711"/>
                </a:lnTo>
                <a:cubicBezTo>
                  <a:pt x="573033" y="207578"/>
                  <a:pt x="565985" y="217623"/>
                  <a:pt x="558231" y="227843"/>
                </a:cubicBezTo>
                <a:cubicBezTo>
                  <a:pt x="550478" y="238063"/>
                  <a:pt x="542020" y="248225"/>
                  <a:pt x="532857" y="258328"/>
                </a:cubicBezTo>
                <a:lnTo>
                  <a:pt x="500081" y="225200"/>
                </a:lnTo>
                <a:cubicBezTo>
                  <a:pt x="513003" y="212512"/>
                  <a:pt x="525573" y="198239"/>
                  <a:pt x="537791" y="182380"/>
                </a:cubicBezTo>
                <a:cubicBezTo>
                  <a:pt x="550008" y="166521"/>
                  <a:pt x="561168" y="149311"/>
                  <a:pt x="571271" y="130750"/>
                </a:cubicBezTo>
                <a:lnTo>
                  <a:pt x="519817" y="130750"/>
                </a:lnTo>
                <a:lnTo>
                  <a:pt x="519817" y="88106"/>
                </a:lnTo>
                <a:lnTo>
                  <a:pt x="579377" y="88106"/>
                </a:lnTo>
                <a:lnTo>
                  <a:pt x="579377" y="57798"/>
                </a:lnTo>
                <a:cubicBezTo>
                  <a:pt x="569979" y="58973"/>
                  <a:pt x="560933" y="60147"/>
                  <a:pt x="552240" y="61322"/>
                </a:cubicBezTo>
                <a:cubicBezTo>
                  <a:pt x="543547" y="62497"/>
                  <a:pt x="535559" y="63554"/>
                  <a:pt x="528275" y="64494"/>
                </a:cubicBezTo>
                <a:lnTo>
                  <a:pt x="522989" y="22555"/>
                </a:lnTo>
                <a:cubicBezTo>
                  <a:pt x="533796" y="21615"/>
                  <a:pt x="545544" y="20382"/>
                  <a:pt x="558231" y="18855"/>
                </a:cubicBezTo>
                <a:cubicBezTo>
                  <a:pt x="570919" y="17328"/>
                  <a:pt x="583665" y="15566"/>
                  <a:pt x="596469" y="13568"/>
                </a:cubicBezTo>
                <a:cubicBezTo>
                  <a:pt x="609274" y="11571"/>
                  <a:pt x="621785" y="9457"/>
                  <a:pt x="634003" y="7225"/>
                </a:cubicBezTo>
                <a:cubicBezTo>
                  <a:pt x="646220" y="4993"/>
                  <a:pt x="657498" y="2585"/>
                  <a:pt x="667835" y="0"/>
                </a:cubicBezTo>
                <a:close/>
              </a:path>
            </a:pathLst>
          </a:custGeom>
          <a:gradFill flip="none" rotWithShape="1">
            <a:gsLst>
              <a:gs pos="0">
                <a:schemeClr val="bg1"/>
              </a:gs>
              <a:gs pos="100000">
                <a:srgbClr val="00FFFF"/>
              </a:gs>
            </a:gsLst>
            <a:lin ang="2700000" scaled="1"/>
            <a:tileRect/>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2800" dirty="0">
              <a:gradFill>
                <a:gsLst>
                  <a:gs pos="100000">
                    <a:srgbClr val="EFB282"/>
                  </a:gs>
                  <a:gs pos="0">
                    <a:srgbClr val="FFFED8"/>
                  </a:gs>
                  <a:gs pos="49000">
                    <a:srgbClr val="FDD093"/>
                  </a:gs>
                </a:gsLst>
                <a:lin ang="5400000" scaled="1"/>
              </a:gradFill>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cxnSp>
        <p:nvCxnSpPr>
          <p:cNvPr id="129" name="直接连接符 128">
            <a:extLst>
              <a:ext uri="{FF2B5EF4-FFF2-40B4-BE49-F238E27FC236}">
                <a16:creationId xmlns:a16="http://schemas.microsoft.com/office/drawing/2014/main" id="{6310CC5B-62AA-66B2-FC25-6164B9BED8CD}"/>
              </a:ext>
            </a:extLst>
          </p:cNvPr>
          <p:cNvCxnSpPr>
            <a:cxnSpLocks/>
          </p:cNvCxnSpPr>
          <p:nvPr/>
        </p:nvCxnSpPr>
        <p:spPr>
          <a:xfrm>
            <a:off x="1417476" y="3265424"/>
            <a:ext cx="10642055" cy="0"/>
          </a:xfrm>
          <a:prstGeom prst="line">
            <a:avLst/>
          </a:prstGeom>
          <a:ln>
            <a:solidFill>
              <a:srgbClr val="FFFED8">
                <a:alpha val="21000"/>
              </a:srgbClr>
            </a:solidFill>
            <a:prstDash val="dash"/>
          </a:ln>
        </p:spPr>
        <p:style>
          <a:lnRef idx="1">
            <a:schemeClr val="accent1"/>
          </a:lnRef>
          <a:fillRef idx="0">
            <a:schemeClr val="accent1"/>
          </a:fillRef>
          <a:effectRef idx="0">
            <a:schemeClr val="accent1"/>
          </a:effectRef>
          <a:fontRef idx="minor">
            <a:schemeClr val="tx1"/>
          </a:fontRef>
        </p:style>
      </p:cxnSp>
      <p:sp>
        <p:nvSpPr>
          <p:cNvPr id="130" name="矩形 7">
            <a:extLst>
              <a:ext uri="{FF2B5EF4-FFF2-40B4-BE49-F238E27FC236}">
                <a16:creationId xmlns:a16="http://schemas.microsoft.com/office/drawing/2014/main" id="{A4B1905C-1C82-FC0E-20DB-3D089CE3074B}"/>
              </a:ext>
            </a:extLst>
          </p:cNvPr>
          <p:cNvSpPr/>
          <p:nvPr/>
        </p:nvSpPr>
        <p:spPr>
          <a:xfrm flipH="1" flipV="1">
            <a:off x="-107359" y="2678556"/>
            <a:ext cx="5023430" cy="26394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1" name="矩形 7">
            <a:extLst>
              <a:ext uri="{FF2B5EF4-FFF2-40B4-BE49-F238E27FC236}">
                <a16:creationId xmlns:a16="http://schemas.microsoft.com/office/drawing/2014/main" id="{2BDE7086-66F0-F7E8-544B-9CB863AFE3B9}"/>
              </a:ext>
            </a:extLst>
          </p:cNvPr>
          <p:cNvSpPr/>
          <p:nvPr/>
        </p:nvSpPr>
        <p:spPr>
          <a:xfrm flipH="1" flipV="1">
            <a:off x="-481495" y="3014428"/>
            <a:ext cx="5023430" cy="72232"/>
          </a:xfrm>
          <a:prstGeom prst="parallelogram">
            <a:avLst/>
          </a:prstGeom>
          <a:gradFill>
            <a:gsLst>
              <a:gs pos="0">
                <a:srgbClr val="FFEAB4">
                  <a:alpha val="18000"/>
                </a:srgbClr>
              </a:gs>
              <a:gs pos="50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2" name="矩形 7">
            <a:extLst>
              <a:ext uri="{FF2B5EF4-FFF2-40B4-BE49-F238E27FC236}">
                <a16:creationId xmlns:a16="http://schemas.microsoft.com/office/drawing/2014/main" id="{4C0EAC34-3C13-9CB0-C2A9-C98E1F3CF18A}"/>
              </a:ext>
            </a:extLst>
          </p:cNvPr>
          <p:cNvSpPr/>
          <p:nvPr/>
        </p:nvSpPr>
        <p:spPr>
          <a:xfrm flipH="1" flipV="1">
            <a:off x="-481495" y="5972433"/>
            <a:ext cx="5023430" cy="72232"/>
          </a:xfrm>
          <a:prstGeom prst="parallelogram">
            <a:avLst/>
          </a:prstGeom>
          <a:gradFill>
            <a:gsLst>
              <a:gs pos="0">
                <a:srgbClr val="FFEAB4">
                  <a:alpha val="18000"/>
                </a:srgbClr>
              </a:gs>
              <a:gs pos="50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3" name="文本框 132">
            <a:extLst>
              <a:ext uri="{FF2B5EF4-FFF2-40B4-BE49-F238E27FC236}">
                <a16:creationId xmlns:a16="http://schemas.microsoft.com/office/drawing/2014/main" id="{3F73876F-7FB0-B7A3-05A6-2AE09129CFCF}"/>
              </a:ext>
            </a:extLst>
          </p:cNvPr>
          <p:cNvSpPr txBox="1"/>
          <p:nvPr/>
        </p:nvSpPr>
        <p:spPr>
          <a:xfrm>
            <a:off x="5587308" y="653700"/>
            <a:ext cx="1274600" cy="523220"/>
          </a:xfrm>
          <a:prstGeom prst="rect">
            <a:avLst/>
          </a:prstGeom>
          <a:noFill/>
        </p:spPr>
        <p:txBody>
          <a:bodyPr wrap="square" rtlCol="0">
            <a:spAutoFit/>
          </a:bodyPr>
          <a:lstStyle/>
          <a:p>
            <a:r>
              <a:rPr lang="zh-CN" altLang="en-US" sz="2800" dirty="0">
                <a:gradFill>
                  <a:gsLst>
                    <a:gs pos="0">
                      <a:schemeClr val="bg1"/>
                    </a:gs>
                    <a:gs pos="100000">
                      <a:srgbClr val="00FFFF"/>
                    </a:gs>
                  </a:gsLst>
                  <a:lin ang="2700000" scaled="1"/>
                </a:gradFill>
                <a:latin typeface="+mj-ea"/>
                <a:ea typeface="+mj-ea"/>
              </a:rPr>
              <a:t>加菲</a:t>
            </a:r>
          </a:p>
        </p:txBody>
      </p:sp>
      <p:sp>
        <p:nvSpPr>
          <p:cNvPr id="134" name="文本框 133">
            <a:extLst>
              <a:ext uri="{FF2B5EF4-FFF2-40B4-BE49-F238E27FC236}">
                <a16:creationId xmlns:a16="http://schemas.microsoft.com/office/drawing/2014/main" id="{5BF366A0-8D67-1DA7-B1F6-88CAB1EBD34A}"/>
              </a:ext>
            </a:extLst>
          </p:cNvPr>
          <p:cNvSpPr txBox="1"/>
          <p:nvPr/>
        </p:nvSpPr>
        <p:spPr>
          <a:xfrm>
            <a:off x="6922691" y="853748"/>
            <a:ext cx="1866500" cy="261610"/>
          </a:xfrm>
          <a:prstGeom prst="rect">
            <a:avLst/>
          </a:prstGeom>
          <a:noFill/>
        </p:spPr>
        <p:txBody>
          <a:bodyPr wrap="square" rtlCol="0">
            <a:spAutoFit/>
          </a:bodyPr>
          <a:lstStyle/>
          <a:p>
            <a:r>
              <a:rPr lang="en-US" altLang="zh-CN" sz="1100" spc="600" dirty="0">
                <a:solidFill>
                  <a:srgbClr val="FFFED8">
                    <a:alpha val="22000"/>
                  </a:srgbClr>
                </a:solidFill>
              </a:rPr>
              <a:t>JIA FEI</a:t>
            </a:r>
            <a:endParaRPr lang="zh-CN" altLang="en-US" sz="1100" spc="600" dirty="0">
              <a:solidFill>
                <a:srgbClr val="FFFED8">
                  <a:alpha val="22000"/>
                </a:srgbClr>
              </a:solidFill>
            </a:endParaRPr>
          </a:p>
        </p:txBody>
      </p:sp>
      <p:sp>
        <p:nvSpPr>
          <p:cNvPr id="135" name="文本框 134">
            <a:extLst>
              <a:ext uri="{FF2B5EF4-FFF2-40B4-BE49-F238E27FC236}">
                <a16:creationId xmlns:a16="http://schemas.microsoft.com/office/drawing/2014/main" id="{77FE9E22-20EB-6080-5B4D-65E54E5696A9}"/>
              </a:ext>
            </a:extLst>
          </p:cNvPr>
          <p:cNvSpPr txBox="1"/>
          <p:nvPr/>
        </p:nvSpPr>
        <p:spPr>
          <a:xfrm>
            <a:off x="5918614" y="1227011"/>
            <a:ext cx="4067049" cy="369332"/>
          </a:xfrm>
          <a:prstGeom prst="rect">
            <a:avLst/>
          </a:prstGeom>
          <a:noFill/>
        </p:spPr>
        <p:txBody>
          <a:bodyPr wrap="square" rtlCol="0">
            <a:spAutoFit/>
          </a:bodyPr>
          <a:lstStyle/>
          <a:p>
            <a:r>
              <a:rPr lang="zh-CN" altLang="en-US" spc="100" dirty="0">
                <a:gradFill>
                  <a:gsLst>
                    <a:gs pos="0">
                      <a:schemeClr val="bg1"/>
                    </a:gs>
                    <a:gs pos="100000">
                      <a:srgbClr val="00FFFF"/>
                    </a:gs>
                  </a:gsLst>
                  <a:lin ang="2700000" scaled="1"/>
                </a:gradFill>
              </a:rPr>
              <a:t>与</a:t>
            </a:r>
            <a:r>
              <a:rPr lang="en-US" altLang="zh-CN" spc="100" dirty="0">
                <a:gradFill>
                  <a:gsLst>
                    <a:gs pos="0">
                      <a:schemeClr val="bg1"/>
                    </a:gs>
                    <a:gs pos="100000">
                      <a:srgbClr val="00FFFF"/>
                    </a:gs>
                  </a:gsLst>
                  <a:lin ang="2700000" scaled="1"/>
                </a:gradFill>
              </a:rPr>
              <a:t>PPT</a:t>
            </a:r>
            <a:r>
              <a:rPr lang="zh-CN" altLang="en-US" spc="100" dirty="0">
                <a:gradFill>
                  <a:gsLst>
                    <a:gs pos="0">
                      <a:schemeClr val="bg1"/>
                    </a:gs>
                    <a:gs pos="100000">
                      <a:srgbClr val="00FFFF"/>
                    </a:gs>
                  </a:gsLst>
                  <a:lin ang="2700000" scaled="1"/>
                </a:gradFill>
              </a:rPr>
              <a:t>偶然结缘的野生</a:t>
            </a:r>
            <a:r>
              <a:rPr lang="en-US" altLang="zh-CN" spc="100" dirty="0" err="1">
                <a:gradFill>
                  <a:gsLst>
                    <a:gs pos="0">
                      <a:schemeClr val="bg1"/>
                    </a:gs>
                    <a:gs pos="100000">
                      <a:srgbClr val="00FFFF"/>
                    </a:gs>
                  </a:gsLst>
                  <a:lin ang="2700000" scaled="1"/>
                </a:gradFill>
              </a:rPr>
              <a:t>PPTerin</a:t>
            </a:r>
            <a:endParaRPr lang="zh-CN" altLang="en-US" spc="100" dirty="0">
              <a:gradFill>
                <a:gsLst>
                  <a:gs pos="0">
                    <a:schemeClr val="bg1"/>
                  </a:gs>
                  <a:gs pos="100000">
                    <a:srgbClr val="00FFFF"/>
                  </a:gs>
                </a:gsLst>
                <a:lin ang="2700000" scaled="1"/>
              </a:gradFill>
            </a:endParaRPr>
          </a:p>
        </p:txBody>
      </p:sp>
      <p:sp>
        <p:nvSpPr>
          <p:cNvPr id="136" name="文本框 135">
            <a:extLst>
              <a:ext uri="{FF2B5EF4-FFF2-40B4-BE49-F238E27FC236}">
                <a16:creationId xmlns:a16="http://schemas.microsoft.com/office/drawing/2014/main" id="{23344783-0C8F-07A4-9A41-A72AB43419C2}"/>
              </a:ext>
            </a:extLst>
          </p:cNvPr>
          <p:cNvSpPr txBox="1"/>
          <p:nvPr/>
        </p:nvSpPr>
        <p:spPr>
          <a:xfrm>
            <a:off x="5918614" y="1611031"/>
            <a:ext cx="3817667" cy="369332"/>
          </a:xfrm>
          <a:prstGeom prst="rect">
            <a:avLst/>
          </a:prstGeom>
          <a:noFill/>
        </p:spPr>
        <p:txBody>
          <a:bodyPr wrap="square" rtlCol="0">
            <a:spAutoFit/>
          </a:bodyPr>
          <a:lstStyle/>
          <a:p>
            <a:r>
              <a:rPr lang="zh-CN" altLang="en-US" spc="100" dirty="0">
                <a:gradFill>
                  <a:gsLst>
                    <a:gs pos="0">
                      <a:schemeClr val="bg1"/>
                    </a:gs>
                    <a:gs pos="100000">
                      <a:srgbClr val="00FFFF"/>
                    </a:gs>
                  </a:gsLst>
                  <a:lin ang="2700000" scaled="1"/>
                </a:gradFill>
              </a:rPr>
              <a:t>努力精进中的</a:t>
            </a:r>
            <a:r>
              <a:rPr lang="en-US" altLang="zh-CN" spc="100" dirty="0">
                <a:gradFill>
                  <a:gsLst>
                    <a:gs pos="0">
                      <a:schemeClr val="bg1"/>
                    </a:gs>
                    <a:gs pos="100000">
                      <a:srgbClr val="00FFFF"/>
                    </a:gs>
                  </a:gsLst>
                  <a:lin ang="2700000" scaled="1"/>
                </a:gradFill>
              </a:rPr>
              <a:t>PPT</a:t>
            </a:r>
            <a:r>
              <a:rPr lang="zh-CN" altLang="en-US" spc="100" dirty="0">
                <a:gradFill>
                  <a:gsLst>
                    <a:gs pos="0">
                      <a:schemeClr val="bg1"/>
                    </a:gs>
                    <a:gs pos="100000">
                      <a:srgbClr val="00FFFF"/>
                    </a:gs>
                  </a:gsLst>
                  <a:lin ang="2700000" scaled="1"/>
                </a:gradFill>
              </a:rPr>
              <a:t>兼职设计师</a:t>
            </a:r>
          </a:p>
        </p:txBody>
      </p:sp>
      <p:sp>
        <p:nvSpPr>
          <p:cNvPr id="139" name="文本框 138">
            <a:extLst>
              <a:ext uri="{FF2B5EF4-FFF2-40B4-BE49-F238E27FC236}">
                <a16:creationId xmlns:a16="http://schemas.microsoft.com/office/drawing/2014/main" id="{331ADF3A-197E-86D7-8FAF-91345CC1A240}"/>
              </a:ext>
            </a:extLst>
          </p:cNvPr>
          <p:cNvSpPr txBox="1"/>
          <p:nvPr/>
        </p:nvSpPr>
        <p:spPr>
          <a:xfrm>
            <a:off x="2781352" y="2670287"/>
            <a:ext cx="2362145" cy="307777"/>
          </a:xfrm>
          <a:prstGeom prst="rect">
            <a:avLst/>
          </a:prstGeom>
          <a:noFill/>
        </p:spPr>
        <p:txBody>
          <a:bodyPr wrap="square" rtlCol="0">
            <a:spAutoFit/>
          </a:bodyPr>
          <a:lstStyle/>
          <a:p>
            <a:r>
              <a:rPr lang="zh-CN" altLang="en-US" sz="1400" spc="100" dirty="0">
                <a:solidFill>
                  <a:srgbClr val="00FFFF"/>
                </a:solidFill>
                <a:latin typeface="+mj-ea"/>
                <a:ea typeface="+mj-ea"/>
              </a:rPr>
              <a:t>微信：</a:t>
            </a:r>
            <a:r>
              <a:rPr lang="en-US" altLang="zh-CN" sz="1400" spc="100" dirty="0" err="1">
                <a:solidFill>
                  <a:srgbClr val="00FFFF"/>
                </a:solidFill>
                <a:latin typeface="+mj-ea"/>
                <a:ea typeface="+mj-ea"/>
              </a:rPr>
              <a:t>wahahajinger</a:t>
            </a:r>
            <a:endParaRPr lang="zh-CN" altLang="en-US" sz="1400" spc="100" dirty="0">
              <a:solidFill>
                <a:srgbClr val="00FFFF"/>
              </a:solidFill>
              <a:latin typeface="+mj-ea"/>
              <a:ea typeface="+mj-ea"/>
            </a:endParaRPr>
          </a:p>
        </p:txBody>
      </p:sp>
      <p:grpSp>
        <p:nvGrpSpPr>
          <p:cNvPr id="166" name="组合 165">
            <a:extLst>
              <a:ext uri="{FF2B5EF4-FFF2-40B4-BE49-F238E27FC236}">
                <a16:creationId xmlns:a16="http://schemas.microsoft.com/office/drawing/2014/main" id="{49B1E0D9-3CEC-06D7-90C2-9F9D00E3F129}"/>
              </a:ext>
            </a:extLst>
          </p:cNvPr>
          <p:cNvGrpSpPr/>
          <p:nvPr/>
        </p:nvGrpSpPr>
        <p:grpSpPr>
          <a:xfrm>
            <a:off x="2906867" y="619427"/>
            <a:ext cx="2009205" cy="1986058"/>
            <a:chOff x="2906867" y="3508800"/>
            <a:chExt cx="2009205" cy="1986058"/>
          </a:xfrm>
        </p:grpSpPr>
        <p:cxnSp>
          <p:nvCxnSpPr>
            <p:cNvPr id="167" name="直接连接符 166">
              <a:extLst>
                <a:ext uri="{FF2B5EF4-FFF2-40B4-BE49-F238E27FC236}">
                  <a16:creationId xmlns:a16="http://schemas.microsoft.com/office/drawing/2014/main" id="{D47650D0-18BB-190E-674D-8A82F2EEA8B3}"/>
                </a:ext>
              </a:extLst>
            </p:cNvPr>
            <p:cNvCxnSpPr>
              <a:cxnSpLocks/>
            </p:cNvCxnSpPr>
            <p:nvPr/>
          </p:nvCxnSpPr>
          <p:spPr>
            <a:xfrm flipH="1">
              <a:off x="2906867" y="3508800"/>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68" name="直接连接符 167">
              <a:extLst>
                <a:ext uri="{FF2B5EF4-FFF2-40B4-BE49-F238E27FC236}">
                  <a16:creationId xmlns:a16="http://schemas.microsoft.com/office/drawing/2014/main" id="{0A7B2221-873C-AD05-3BC3-35E3BF3E862E}"/>
                </a:ext>
              </a:extLst>
            </p:cNvPr>
            <p:cNvCxnSpPr>
              <a:cxnSpLocks/>
            </p:cNvCxnSpPr>
            <p:nvPr/>
          </p:nvCxnSpPr>
          <p:spPr>
            <a:xfrm rot="5400000" flipH="1">
              <a:off x="2821617" y="3594051"/>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nvGrpSpPr>
            <p:cNvPr id="169" name="组合 168">
              <a:extLst>
                <a:ext uri="{FF2B5EF4-FFF2-40B4-BE49-F238E27FC236}">
                  <a16:creationId xmlns:a16="http://schemas.microsoft.com/office/drawing/2014/main" id="{04F71464-C1A7-1BEF-467E-73EB6C56942A}"/>
                </a:ext>
              </a:extLst>
            </p:cNvPr>
            <p:cNvGrpSpPr/>
            <p:nvPr/>
          </p:nvGrpSpPr>
          <p:grpSpPr>
            <a:xfrm flipH="1">
              <a:off x="4745571" y="3508800"/>
              <a:ext cx="170501" cy="170501"/>
              <a:chOff x="2968869" y="10878820"/>
              <a:chExt cx="276484" cy="276484"/>
            </a:xfrm>
          </p:grpSpPr>
          <p:cxnSp>
            <p:nvCxnSpPr>
              <p:cNvPr id="176" name="直接连接符 175">
                <a:extLst>
                  <a:ext uri="{FF2B5EF4-FFF2-40B4-BE49-F238E27FC236}">
                    <a16:creationId xmlns:a16="http://schemas.microsoft.com/office/drawing/2014/main" id="{6ADC5F66-96A9-5BA9-6C2E-423A248EB610}"/>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7" name="直接连接符 176">
                <a:extLst>
                  <a:ext uri="{FF2B5EF4-FFF2-40B4-BE49-F238E27FC236}">
                    <a16:creationId xmlns:a16="http://schemas.microsoft.com/office/drawing/2014/main" id="{22E0360C-E3EF-EB98-EEC6-9A3B4360A5B9}"/>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70" name="组合 169">
              <a:extLst>
                <a:ext uri="{FF2B5EF4-FFF2-40B4-BE49-F238E27FC236}">
                  <a16:creationId xmlns:a16="http://schemas.microsoft.com/office/drawing/2014/main" id="{20D16642-3EAC-272F-B397-214C673DFCC1}"/>
                </a:ext>
              </a:extLst>
            </p:cNvPr>
            <p:cNvGrpSpPr/>
            <p:nvPr/>
          </p:nvGrpSpPr>
          <p:grpSpPr>
            <a:xfrm flipH="1" flipV="1">
              <a:off x="4745571" y="5324357"/>
              <a:ext cx="170501" cy="170501"/>
              <a:chOff x="2968869" y="10878820"/>
              <a:chExt cx="276484" cy="276484"/>
            </a:xfrm>
          </p:grpSpPr>
          <p:cxnSp>
            <p:nvCxnSpPr>
              <p:cNvPr id="174" name="直接连接符 173">
                <a:extLst>
                  <a:ext uri="{FF2B5EF4-FFF2-40B4-BE49-F238E27FC236}">
                    <a16:creationId xmlns:a16="http://schemas.microsoft.com/office/drawing/2014/main" id="{5833245E-5C86-E3EC-0A75-9D46AD469CAF}"/>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5" name="直接连接符 174">
                <a:extLst>
                  <a:ext uri="{FF2B5EF4-FFF2-40B4-BE49-F238E27FC236}">
                    <a16:creationId xmlns:a16="http://schemas.microsoft.com/office/drawing/2014/main" id="{14CE14A8-12B9-356B-22AF-ECD45B7BDE52}"/>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71" name="组合 170">
              <a:extLst>
                <a:ext uri="{FF2B5EF4-FFF2-40B4-BE49-F238E27FC236}">
                  <a16:creationId xmlns:a16="http://schemas.microsoft.com/office/drawing/2014/main" id="{35511EA2-00EB-9C20-725F-ED6D8DA55107}"/>
                </a:ext>
              </a:extLst>
            </p:cNvPr>
            <p:cNvGrpSpPr/>
            <p:nvPr/>
          </p:nvGrpSpPr>
          <p:grpSpPr>
            <a:xfrm flipV="1">
              <a:off x="2906867" y="5324357"/>
              <a:ext cx="170501" cy="170501"/>
              <a:chOff x="2968869" y="10878820"/>
              <a:chExt cx="276484" cy="276484"/>
            </a:xfrm>
          </p:grpSpPr>
          <p:cxnSp>
            <p:nvCxnSpPr>
              <p:cNvPr id="172" name="直接连接符 171">
                <a:extLst>
                  <a:ext uri="{FF2B5EF4-FFF2-40B4-BE49-F238E27FC236}">
                    <a16:creationId xmlns:a16="http://schemas.microsoft.com/office/drawing/2014/main" id="{8F1CA287-BA1A-D408-3BFD-0B908BABF60B}"/>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3" name="直接连接符 172">
                <a:extLst>
                  <a:ext uri="{FF2B5EF4-FFF2-40B4-BE49-F238E27FC236}">
                    <a16:creationId xmlns:a16="http://schemas.microsoft.com/office/drawing/2014/main" id="{86F06437-8B0F-06B5-2AAA-F0CB165EF2BB}"/>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sp>
        <p:nvSpPr>
          <p:cNvPr id="182" name="文本框 181">
            <a:extLst>
              <a:ext uri="{FF2B5EF4-FFF2-40B4-BE49-F238E27FC236}">
                <a16:creationId xmlns:a16="http://schemas.microsoft.com/office/drawing/2014/main" id="{11C66834-230A-2A61-621B-334BA9BCBD0C}"/>
              </a:ext>
            </a:extLst>
          </p:cNvPr>
          <p:cNvSpPr txBox="1"/>
          <p:nvPr/>
        </p:nvSpPr>
        <p:spPr>
          <a:xfrm>
            <a:off x="370486" y="385593"/>
            <a:ext cx="1245133" cy="5695057"/>
          </a:xfrm>
          <a:custGeom>
            <a:avLst/>
            <a:gdLst/>
            <a:ahLst/>
            <a:cxnLst/>
            <a:rect l="l" t="t" r="r" b="b"/>
            <a:pathLst>
              <a:path w="1245133" h="5695057">
                <a:moveTo>
                  <a:pt x="1048308" y="4799930"/>
                </a:moveTo>
                <a:lnTo>
                  <a:pt x="1244278" y="4799930"/>
                </a:lnTo>
                <a:lnTo>
                  <a:pt x="1244278" y="5695057"/>
                </a:lnTo>
                <a:lnTo>
                  <a:pt x="1048308" y="5695057"/>
                </a:lnTo>
                <a:lnTo>
                  <a:pt x="1048308" y="5350185"/>
                </a:lnTo>
                <a:lnTo>
                  <a:pt x="0" y="5350185"/>
                </a:lnTo>
                <a:lnTo>
                  <a:pt x="0" y="5145658"/>
                </a:lnTo>
                <a:lnTo>
                  <a:pt x="1048308" y="5145658"/>
                </a:lnTo>
                <a:close/>
                <a:moveTo>
                  <a:pt x="709427" y="4032610"/>
                </a:moveTo>
                <a:lnTo>
                  <a:pt x="709427" y="4341540"/>
                </a:lnTo>
                <a:cubicBezTo>
                  <a:pt x="709427" y="4370065"/>
                  <a:pt x="716415" y="4395310"/>
                  <a:pt x="730393" y="4417275"/>
                </a:cubicBezTo>
                <a:cubicBezTo>
                  <a:pt x="744370" y="4439239"/>
                  <a:pt x="764338" y="4456212"/>
                  <a:pt x="790296" y="4468192"/>
                </a:cubicBezTo>
                <a:cubicBezTo>
                  <a:pt x="816254" y="4480173"/>
                  <a:pt x="846063" y="4486449"/>
                  <a:pt x="879723" y="4487019"/>
                </a:cubicBezTo>
                <a:cubicBezTo>
                  <a:pt x="913383" y="4487019"/>
                  <a:pt x="943050" y="4481029"/>
                  <a:pt x="968722" y="4469048"/>
                </a:cubicBezTo>
                <a:cubicBezTo>
                  <a:pt x="994395" y="4457067"/>
                  <a:pt x="1014220" y="4440095"/>
                  <a:pt x="1028198" y="4418130"/>
                </a:cubicBezTo>
                <a:cubicBezTo>
                  <a:pt x="1042175" y="4396166"/>
                  <a:pt x="1049164" y="4370636"/>
                  <a:pt x="1049164" y="4341540"/>
                </a:cubicBezTo>
                <a:lnTo>
                  <a:pt x="1049164" y="4032610"/>
                </a:lnTo>
                <a:close/>
                <a:moveTo>
                  <a:pt x="0" y="3828083"/>
                </a:moveTo>
                <a:lnTo>
                  <a:pt x="1245133" y="3828083"/>
                </a:lnTo>
                <a:lnTo>
                  <a:pt x="1245133" y="3912803"/>
                </a:lnTo>
                <a:lnTo>
                  <a:pt x="1245133" y="4032610"/>
                </a:lnTo>
                <a:lnTo>
                  <a:pt x="1245133" y="4347530"/>
                </a:lnTo>
                <a:cubicBezTo>
                  <a:pt x="1245133" y="4417702"/>
                  <a:pt x="1230015" y="4479460"/>
                  <a:pt x="1199778" y="4532802"/>
                </a:cubicBezTo>
                <a:cubicBezTo>
                  <a:pt x="1169541" y="4586145"/>
                  <a:pt x="1126753" y="4627364"/>
                  <a:pt x="1071414" y="4656460"/>
                </a:cubicBezTo>
                <a:cubicBezTo>
                  <a:pt x="1016075" y="4685556"/>
                  <a:pt x="952178" y="4700104"/>
                  <a:pt x="879723" y="4700104"/>
                </a:cubicBezTo>
                <a:cubicBezTo>
                  <a:pt x="806698" y="4700104"/>
                  <a:pt x="742516" y="4685413"/>
                  <a:pt x="687177" y="4656032"/>
                </a:cubicBezTo>
                <a:cubicBezTo>
                  <a:pt x="631837" y="4626651"/>
                  <a:pt x="589049" y="4585289"/>
                  <a:pt x="558812" y="4531947"/>
                </a:cubicBezTo>
                <a:cubicBezTo>
                  <a:pt x="551253" y="4518611"/>
                  <a:pt x="544639" y="4504767"/>
                  <a:pt x="538969" y="4490415"/>
                </a:cubicBezTo>
                <a:lnTo>
                  <a:pt x="529217" y="4459742"/>
                </a:lnTo>
                <a:lnTo>
                  <a:pt x="0" y="4752305"/>
                </a:lnTo>
                <a:lnTo>
                  <a:pt x="0" y="4506702"/>
                </a:lnTo>
                <a:lnTo>
                  <a:pt x="513457" y="4233654"/>
                </a:lnTo>
                <a:lnTo>
                  <a:pt x="513457" y="4032610"/>
                </a:lnTo>
                <a:lnTo>
                  <a:pt x="0" y="4032610"/>
                </a:lnTo>
                <a:close/>
                <a:moveTo>
                  <a:pt x="432160" y="2945227"/>
                </a:moveTo>
                <a:lnTo>
                  <a:pt x="432160" y="3288226"/>
                </a:lnTo>
                <a:lnTo>
                  <a:pt x="926790" y="3116498"/>
                </a:lnTo>
                <a:close/>
                <a:moveTo>
                  <a:pt x="0" y="2574801"/>
                </a:moveTo>
                <a:lnTo>
                  <a:pt x="1244278" y="3042047"/>
                </a:lnTo>
                <a:lnTo>
                  <a:pt x="1244278" y="3190949"/>
                </a:lnTo>
                <a:lnTo>
                  <a:pt x="0" y="3658195"/>
                </a:lnTo>
                <a:lnTo>
                  <a:pt x="0" y="3438264"/>
                </a:lnTo>
                <a:lnTo>
                  <a:pt x="236190" y="3356263"/>
                </a:lnTo>
                <a:lnTo>
                  <a:pt x="236190" y="2877371"/>
                </a:lnTo>
                <a:lnTo>
                  <a:pt x="0" y="2795587"/>
                </a:lnTo>
                <a:close/>
                <a:moveTo>
                  <a:pt x="0" y="1646858"/>
                </a:moveTo>
                <a:lnTo>
                  <a:pt x="1244278" y="1646858"/>
                </a:lnTo>
                <a:lnTo>
                  <a:pt x="1244278" y="1731578"/>
                </a:lnTo>
                <a:lnTo>
                  <a:pt x="1244278" y="1851385"/>
                </a:lnTo>
                <a:lnTo>
                  <a:pt x="1244278" y="2463254"/>
                </a:lnTo>
                <a:lnTo>
                  <a:pt x="1048308" y="2463254"/>
                </a:lnTo>
                <a:lnTo>
                  <a:pt x="1048308" y="1851385"/>
                </a:lnTo>
                <a:lnTo>
                  <a:pt x="716273" y="1851385"/>
                </a:lnTo>
                <a:lnTo>
                  <a:pt x="716273" y="2369120"/>
                </a:lnTo>
                <a:lnTo>
                  <a:pt x="520303" y="2369120"/>
                </a:lnTo>
                <a:lnTo>
                  <a:pt x="520303" y="1851385"/>
                </a:lnTo>
                <a:lnTo>
                  <a:pt x="195969" y="1851385"/>
                </a:lnTo>
                <a:lnTo>
                  <a:pt x="195969" y="2463254"/>
                </a:lnTo>
                <a:lnTo>
                  <a:pt x="0" y="2463254"/>
                </a:lnTo>
                <a:lnTo>
                  <a:pt x="0" y="1851385"/>
                </a:lnTo>
                <a:lnTo>
                  <a:pt x="0" y="1731578"/>
                </a:lnTo>
                <a:close/>
                <a:moveTo>
                  <a:pt x="195969" y="698860"/>
                </a:moveTo>
                <a:lnTo>
                  <a:pt x="195969" y="902531"/>
                </a:lnTo>
                <a:cubicBezTo>
                  <a:pt x="195969" y="986966"/>
                  <a:pt x="217221" y="1052432"/>
                  <a:pt x="259724" y="1098928"/>
                </a:cubicBezTo>
                <a:cubicBezTo>
                  <a:pt x="302227" y="1145425"/>
                  <a:pt x="361987" y="1168673"/>
                  <a:pt x="439006" y="1168673"/>
                </a:cubicBezTo>
                <a:lnTo>
                  <a:pt x="805272" y="1168673"/>
                </a:lnTo>
                <a:cubicBezTo>
                  <a:pt x="882861" y="1168673"/>
                  <a:pt x="942764" y="1145425"/>
                  <a:pt x="984982" y="1098928"/>
                </a:cubicBezTo>
                <a:cubicBezTo>
                  <a:pt x="1027199" y="1052432"/>
                  <a:pt x="1048308" y="986966"/>
                  <a:pt x="1048308" y="902531"/>
                </a:cubicBezTo>
                <a:lnTo>
                  <a:pt x="1048308" y="698860"/>
                </a:lnTo>
                <a:close/>
                <a:moveTo>
                  <a:pt x="0" y="494333"/>
                </a:moveTo>
                <a:lnTo>
                  <a:pt x="1244278" y="494333"/>
                </a:lnTo>
                <a:lnTo>
                  <a:pt x="1244278" y="612428"/>
                </a:lnTo>
                <a:lnTo>
                  <a:pt x="1244278" y="698860"/>
                </a:lnTo>
                <a:lnTo>
                  <a:pt x="1244278" y="897397"/>
                </a:lnTo>
                <a:cubicBezTo>
                  <a:pt x="1244278" y="999517"/>
                  <a:pt x="1226877" y="1086520"/>
                  <a:pt x="1192076" y="1158404"/>
                </a:cubicBezTo>
                <a:cubicBezTo>
                  <a:pt x="1157275" y="1230288"/>
                  <a:pt x="1106500" y="1285057"/>
                  <a:pt x="1039751" y="1322710"/>
                </a:cubicBezTo>
                <a:cubicBezTo>
                  <a:pt x="973001" y="1360364"/>
                  <a:pt x="892560" y="1379190"/>
                  <a:pt x="798426" y="1379190"/>
                </a:cubicBezTo>
                <a:lnTo>
                  <a:pt x="445852" y="1379190"/>
                </a:lnTo>
                <a:cubicBezTo>
                  <a:pt x="354000" y="1379190"/>
                  <a:pt x="274700" y="1360792"/>
                  <a:pt x="207950" y="1323994"/>
                </a:cubicBezTo>
                <a:cubicBezTo>
                  <a:pt x="141201" y="1287196"/>
                  <a:pt x="89855" y="1232570"/>
                  <a:pt x="53913" y="1160115"/>
                </a:cubicBezTo>
                <a:cubicBezTo>
                  <a:pt x="17971" y="1087661"/>
                  <a:pt x="0" y="999803"/>
                  <a:pt x="0" y="896541"/>
                </a:cubicBezTo>
                <a:lnTo>
                  <a:pt x="0" y="698860"/>
                </a:lnTo>
                <a:lnTo>
                  <a:pt x="0" y="612428"/>
                </a:lnTo>
                <a:close/>
                <a:moveTo>
                  <a:pt x="0" y="0"/>
                </a:moveTo>
                <a:lnTo>
                  <a:pt x="1244278" y="0"/>
                </a:lnTo>
                <a:lnTo>
                  <a:pt x="1244278" y="208806"/>
                </a:lnTo>
                <a:lnTo>
                  <a:pt x="0" y="208806"/>
                </a:lnTo>
                <a:close/>
              </a:path>
            </a:pathLst>
          </a:custGeom>
          <a:noFill/>
          <a:ln>
            <a:solidFill>
              <a:schemeClr val="bg1">
                <a:alpha val="26000"/>
              </a:schemeClr>
            </a:soli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3800" dirty="0">
              <a:ln>
                <a:solidFill>
                  <a:schemeClr val="bg1">
                    <a:alpha val="26000"/>
                  </a:schemeClr>
                </a:solidFill>
              </a:ln>
              <a:noFill/>
              <a:latin typeface="+mj-lt"/>
            </a:endParaRPr>
          </a:p>
        </p:txBody>
      </p:sp>
    </p:spTree>
    <p:extLst>
      <p:ext uri="{BB962C8B-B14F-4D97-AF65-F5344CB8AC3E}">
        <p14:creationId xmlns:p14="http://schemas.microsoft.com/office/powerpoint/2010/main" val="348147156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E8AE50B8-B9A9-D793-B08F-854C525A21E0}"/>
              </a:ext>
            </a:extLst>
          </p:cNvPr>
          <p:cNvSpPr/>
          <p:nvPr/>
        </p:nvSpPr>
        <p:spPr>
          <a:xfrm>
            <a:off x="695325" y="5110052"/>
            <a:ext cx="4070345" cy="933332"/>
          </a:xfrm>
          <a:prstGeom prst="rect">
            <a:avLst/>
          </a:prstGeom>
        </p:spPr>
        <p:txBody>
          <a:bodyPr wrap="none">
            <a:spAutoFit/>
          </a:bodyPr>
          <a:lstStyle/>
          <a:p>
            <a:r>
              <a:rPr kumimoji="0" lang="zh-CN" altLang="en-US" sz="1400" b="0" i="0" u="none" strike="noStrike" kern="1200" cap="none" spc="0" normalizeH="0" baseline="0" noProof="0" dirty="0">
                <a:ln>
                  <a:noFill/>
                </a:ln>
                <a:solidFill>
                  <a:srgbClr val="FF0000"/>
                </a:solidFill>
                <a:effectLst/>
                <a:uLnTx/>
                <a:uFillTx/>
                <a:latin typeface="OPPOSans H"/>
                <a:ea typeface="OPPOSans H"/>
                <a:cs typeface="+mn-cs"/>
              </a:rPr>
              <a:t>加菲  </a:t>
            </a:r>
            <a:r>
              <a:rPr lang="zh-CN" altLang="en-US" sz="1355" dirty="0">
                <a:solidFill>
                  <a:srgbClr val="FF0000"/>
                </a:solidFill>
                <a:latin typeface="汉仪雅酷黑 45W" panose="020B0404020202020204" pitchFamily="34" charset="-122"/>
                <a:ea typeface="汉仪雅酷黑 45W" panose="020B0404020202020204" pitchFamily="34" charset="-122"/>
              </a:rPr>
              <a:t>作品</a:t>
            </a:r>
            <a:endParaRPr lang="en-US" altLang="zh-CN" sz="1355" dirty="0">
              <a:solidFill>
                <a:srgbClr val="FF0000"/>
              </a:solidFill>
              <a:latin typeface="汉仪雅酷黑 45W" panose="020B0404020202020204" pitchFamily="34" charset="-122"/>
              <a:ea typeface="汉仪雅酷黑 45W" panose="020B0404020202020204" pitchFamily="34" charset="-122"/>
            </a:endParaRPr>
          </a:p>
          <a:p>
            <a:endParaRPr lang="en-US" altLang="zh-CN" sz="1355" dirty="0">
              <a:solidFill>
                <a:srgbClr val="FF0000"/>
              </a:solidFill>
              <a:ea typeface="汉仪雅酷黑 45W" panose="020B0404020202020204" pitchFamily="34" charset="-122"/>
            </a:endParaRPr>
          </a:p>
          <a:p>
            <a:r>
              <a:rPr lang="en-US" altLang="zh-CN" sz="1355" dirty="0">
                <a:solidFill>
                  <a:srgbClr val="FF0000"/>
                </a:solidFill>
                <a:ea typeface="汉仪雅酷黑 45W" panose="020B0404020202020204" pitchFamily="34" charset="-122"/>
              </a:rPr>
              <a:t>51PPT</a:t>
            </a:r>
            <a:r>
              <a:rPr lang="zh-CN" altLang="en-US" sz="1355" dirty="0">
                <a:solidFill>
                  <a:srgbClr val="FF0000"/>
                </a:solidFill>
                <a:ea typeface="汉仪雅酷黑 45W" panose="020B0404020202020204" pitchFamily="34" charset="-122"/>
              </a:rPr>
              <a:t>模板网   </a:t>
            </a:r>
            <a:r>
              <a:rPr lang="en-US" altLang="zh-CN" sz="1355" dirty="0">
                <a:solidFill>
                  <a:srgbClr val="FF0000"/>
                </a:solidFill>
                <a:ea typeface="汉仪雅酷黑 45W" panose="020B0404020202020204" pitchFamily="34" charset="-122"/>
                <a:hlinkClick r:id="rId3">
                  <a:extLst>
                    <a:ext uri="{A12FA001-AC4F-418D-AE19-62706E023703}">
                      <ahyp:hlinkClr xmlns:ahyp="http://schemas.microsoft.com/office/drawing/2018/hyperlinkcolor" val="tx"/>
                    </a:ext>
                  </a:extLst>
                </a:hlinkClick>
              </a:rPr>
              <a:t>www.51pptmoban.com</a:t>
            </a:r>
            <a:r>
              <a:rPr lang="en-US" altLang="zh-CN" sz="1355" dirty="0">
                <a:solidFill>
                  <a:srgbClr val="FF0000"/>
                </a:solidFill>
                <a:ea typeface="汉仪雅酷黑 45W" panose="020B0404020202020204" pitchFamily="34" charset="-122"/>
              </a:rPr>
              <a:t>  </a:t>
            </a:r>
            <a:r>
              <a:rPr lang="zh-CN" altLang="en-US" sz="1355" dirty="0">
                <a:solidFill>
                  <a:srgbClr val="FF0000"/>
                </a:solidFill>
                <a:ea typeface="汉仪雅酷黑 45W" panose="020B0404020202020204" pitchFamily="34" charset="-122"/>
              </a:rPr>
              <a:t>授权发布</a:t>
            </a:r>
            <a:endParaRPr lang="en-US" altLang="zh-CN" sz="1355" dirty="0">
              <a:solidFill>
                <a:srgbClr val="FF0000"/>
              </a:solidFill>
              <a:ea typeface="汉仪雅酷黑 45W" panose="020B0404020202020204" pitchFamily="34" charset="-122"/>
            </a:endParaRPr>
          </a:p>
          <a:p>
            <a:endParaRPr lang="zh-CN" altLang="en-US" sz="1355" dirty="0">
              <a:solidFill>
                <a:srgbClr val="FF0000"/>
              </a:solidFill>
            </a:endParaRPr>
          </a:p>
        </p:txBody>
      </p:sp>
      <p:pic>
        <p:nvPicPr>
          <p:cNvPr id="3" name="图片 2">
            <a:extLst>
              <a:ext uri="{FF2B5EF4-FFF2-40B4-BE49-F238E27FC236}">
                <a16:creationId xmlns:a16="http://schemas.microsoft.com/office/drawing/2014/main" id="{D373B16C-0669-C2C5-15A0-A0C9C6403D3A}"/>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809507" y="4610550"/>
            <a:ext cx="1572527" cy="360120"/>
          </a:xfrm>
          <a:prstGeom prst="rect">
            <a:avLst/>
          </a:prstGeom>
        </p:spPr>
      </p:pic>
    </p:spTree>
    <p:extLst>
      <p:ext uri="{BB962C8B-B14F-4D97-AF65-F5344CB8AC3E}">
        <p14:creationId xmlns:p14="http://schemas.microsoft.com/office/powerpoint/2010/main" val="87712389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57" name="文本框 56">
            <a:extLst>
              <a:ext uri="{FF2B5EF4-FFF2-40B4-BE49-F238E27FC236}">
                <a16:creationId xmlns:a16="http://schemas.microsoft.com/office/drawing/2014/main" id="{D68CA572-DC95-4727-B91F-CB008BBF982E}"/>
              </a:ext>
            </a:extLst>
          </p:cNvPr>
          <p:cNvSpPr txBox="1"/>
          <p:nvPr/>
        </p:nvSpPr>
        <p:spPr>
          <a:xfrm>
            <a:off x="9773043" y="3908712"/>
            <a:ext cx="1576072" cy="1323439"/>
          </a:xfrm>
          <a:prstGeom prst="rect">
            <a:avLst/>
          </a:prstGeom>
          <a:noFill/>
        </p:spPr>
        <p:txBody>
          <a:bodyPr wrap="none" rtlCol="0">
            <a:noAutofit/>
          </a:bodyPr>
          <a:lstStyle>
            <a:defPPr>
              <a:defRPr lang="zh-CN"/>
            </a:defPPr>
            <a:lvl1pPr marR="0" lvl="0" indent="0" algn="ctr" fontAlgn="auto">
              <a:lnSpc>
                <a:spcPct val="100000"/>
              </a:lnSpc>
              <a:spcBef>
                <a:spcPts val="0"/>
              </a:spcBef>
              <a:spcAft>
                <a:spcPts val="0"/>
              </a:spcAft>
              <a:buClrTx/>
              <a:buSzTx/>
              <a:buFontTx/>
              <a:buNone/>
              <a:tabLst/>
              <a:defRPr kumimoji="0" sz="3200" b="0" i="0" u="none" strike="noStrike" cap="none" spc="0" normalizeH="0" baseline="0">
                <a:ln>
                  <a:noFill/>
                </a:ln>
                <a:gradFill flip="none" rotWithShape="1">
                  <a:gsLst>
                    <a:gs pos="0">
                      <a:schemeClr val="accent2">
                        <a:lumMod val="0"/>
                        <a:lumOff val="100000"/>
                      </a:schemeClr>
                    </a:gs>
                    <a:gs pos="99000">
                      <a:schemeClr val="accent2">
                        <a:lumMod val="80000"/>
                      </a:schemeClr>
                    </a:gs>
                  </a:gsLst>
                  <a:lin ang="2700000" scaled="1"/>
                  <a:tileRect/>
                </a:gradFill>
                <a:effectLst/>
                <a:uLnTx/>
                <a:uFillTx/>
                <a:latin typeface="OPPOSans H" panose="00020600040101010101" pitchFamily="18" charset="-122"/>
                <a:ea typeface="OPPOSans H" panose="00020600040101010101" pitchFamily="18" charset="-122"/>
                <a:cs typeface="OPPOSans H" panose="00020600040101010101" pitchFamily="18" charset="-122"/>
              </a:defRPr>
            </a:lvl1pPr>
          </a:lstStyle>
          <a:p>
            <a:r>
              <a:rPr lang="en-US" altLang="zh-CN" sz="8000" dirty="0">
                <a:gradFill flip="none" rotWithShape="1">
                  <a:gsLst>
                    <a:gs pos="0">
                      <a:schemeClr val="accent2">
                        <a:lumMod val="0"/>
                        <a:lumOff val="100000"/>
                      </a:schemeClr>
                    </a:gs>
                    <a:gs pos="70000">
                      <a:schemeClr val="accent2">
                        <a:lumMod val="80000"/>
                        <a:alpha val="0"/>
                      </a:schemeClr>
                    </a:gs>
                  </a:gsLst>
                  <a:lin ang="5400000" scaled="1"/>
                  <a:tileRect/>
                </a:gradFill>
                <a:latin typeface="OPPOSans B" panose="00020600040101010101" pitchFamily="18" charset="-122"/>
                <a:ea typeface="阿里巴巴普惠体 R" panose="00020600040101010101" pitchFamily="18" charset="-122"/>
                <a:cs typeface="阿里巴巴普惠体 R" panose="00020600040101010101" pitchFamily="18" charset="-122"/>
                <a:sym typeface="OPPOSans B" panose="00020600040101010101" pitchFamily="18" charset="-122"/>
              </a:rPr>
              <a:t>04</a:t>
            </a:r>
            <a:endParaRPr lang="zh-CN" altLang="en-US" sz="8000" dirty="0">
              <a:gradFill flip="none" rotWithShape="1">
                <a:gsLst>
                  <a:gs pos="0">
                    <a:schemeClr val="accent2">
                      <a:lumMod val="0"/>
                      <a:lumOff val="100000"/>
                    </a:schemeClr>
                  </a:gs>
                  <a:gs pos="70000">
                    <a:schemeClr val="accent2">
                      <a:lumMod val="80000"/>
                      <a:alpha val="0"/>
                    </a:schemeClr>
                  </a:gs>
                </a:gsLst>
                <a:lin ang="5400000" scaled="1"/>
                <a:tileRect/>
              </a:gradFill>
              <a:latin typeface="OPPOSans B" panose="00020600040101010101" pitchFamily="18" charset="-122"/>
              <a:ea typeface="阿里巴巴普惠体 R" panose="00020600040101010101" pitchFamily="18" charset="-122"/>
              <a:cs typeface="阿里巴巴普惠体 R" panose="00020600040101010101" pitchFamily="18" charset="-122"/>
              <a:sym typeface="OPPOSans B" panose="00020600040101010101" pitchFamily="18" charset="-122"/>
            </a:endParaRPr>
          </a:p>
        </p:txBody>
      </p:sp>
      <p:sp>
        <p:nvSpPr>
          <p:cNvPr id="31" name="文本框 30">
            <a:extLst>
              <a:ext uri="{FF2B5EF4-FFF2-40B4-BE49-F238E27FC236}">
                <a16:creationId xmlns:a16="http://schemas.microsoft.com/office/drawing/2014/main" id="{06346991-4852-4D15-A547-08431B6893FF}"/>
              </a:ext>
            </a:extLst>
          </p:cNvPr>
          <p:cNvSpPr txBox="1"/>
          <p:nvPr/>
        </p:nvSpPr>
        <p:spPr>
          <a:xfrm>
            <a:off x="4910882" y="790533"/>
            <a:ext cx="2370237" cy="1354217"/>
          </a:xfrm>
          <a:prstGeom prst="rect">
            <a:avLst/>
          </a:prstGeom>
          <a:noFill/>
        </p:spPr>
        <p:txBody>
          <a:bodyPr wrap="square" lIns="0" tIns="0" rIns="0" bIns="0" rtlCol="0" anchor="t">
            <a:noAutofit/>
          </a:bodyPr>
          <a:lstStyle>
            <a:defPPr>
              <a:defRPr lang="zh-CN"/>
            </a:defPPr>
            <a:lvl1pPr marR="0" lvl="0" indent="0" algn="ctr" fontAlgn="auto">
              <a:lnSpc>
                <a:spcPct val="100000"/>
              </a:lnSpc>
              <a:spcBef>
                <a:spcPts val="0"/>
              </a:spcBef>
              <a:spcAft>
                <a:spcPts val="0"/>
              </a:spcAft>
              <a:buClrTx/>
              <a:buSzTx/>
              <a:buFontTx/>
              <a:buNone/>
              <a:tabLst/>
              <a:defRPr kumimoji="0" sz="6600" b="0" i="0" u="none" strike="noStrike" cap="none" spc="0" normalizeH="0" baseline="0">
                <a:ln>
                  <a:noFill/>
                </a:ln>
                <a:gradFill>
                  <a:gsLst>
                    <a:gs pos="0">
                      <a:srgbClr val="FEF0DE"/>
                    </a:gs>
                    <a:gs pos="100000">
                      <a:srgbClr val="FEF0DE">
                        <a:lumMod val="75000"/>
                      </a:srgbClr>
                    </a:gs>
                  </a:gsLst>
                  <a:lin ang="5400000" scaled="1"/>
                </a:gradFill>
                <a:effectLst/>
                <a:uLnTx/>
                <a:uFillTx/>
                <a:latin typeface="OPPOSans H"/>
                <a:ea typeface="+mj-ea"/>
              </a:defRPr>
            </a:lvl1pPr>
          </a:lstStyle>
          <a:p>
            <a:r>
              <a:rPr lang="zh-CN" altLang="en-US" sz="8800" spc="-300" dirty="0">
                <a:gradFill flip="none" rotWithShape="1">
                  <a:gsLst>
                    <a:gs pos="0">
                      <a:schemeClr val="accent2">
                        <a:lumMod val="0"/>
                        <a:lumOff val="100000"/>
                      </a:schemeClr>
                    </a:gs>
                    <a:gs pos="100000">
                      <a:schemeClr val="accent2">
                        <a:lumMod val="80000"/>
                      </a:schemeClr>
                    </a:gs>
                  </a:gsLst>
                  <a:lin ang="2700000" scaled="1"/>
                  <a:tileRect/>
                </a:gradFill>
                <a:latin typeface="+mj-ea"/>
                <a:cs typeface="阿里巴巴普惠体 R" panose="00020600040101010101" pitchFamily="18" charset="-122"/>
                <a:sym typeface="OPPOSans B" panose="00020600040101010101" pitchFamily="18" charset="-122"/>
              </a:rPr>
              <a:t>目录</a:t>
            </a:r>
          </a:p>
        </p:txBody>
      </p:sp>
      <p:grpSp>
        <p:nvGrpSpPr>
          <p:cNvPr id="2" name="组合 1">
            <a:extLst>
              <a:ext uri="{FF2B5EF4-FFF2-40B4-BE49-F238E27FC236}">
                <a16:creationId xmlns:a16="http://schemas.microsoft.com/office/drawing/2014/main" id="{CB55D0BF-008D-4ECF-8DE0-9275F43B6847}"/>
              </a:ext>
            </a:extLst>
          </p:cNvPr>
          <p:cNvGrpSpPr/>
          <p:nvPr/>
        </p:nvGrpSpPr>
        <p:grpSpPr>
          <a:xfrm>
            <a:off x="842886" y="3907970"/>
            <a:ext cx="1437309" cy="1505057"/>
            <a:chOff x="869081" y="3559626"/>
            <a:chExt cx="1437309" cy="1505057"/>
          </a:xfrm>
        </p:grpSpPr>
        <p:sp>
          <p:nvSpPr>
            <p:cNvPr id="54" name="文本框 53">
              <a:extLst>
                <a:ext uri="{FF2B5EF4-FFF2-40B4-BE49-F238E27FC236}">
                  <a16:creationId xmlns:a16="http://schemas.microsoft.com/office/drawing/2014/main" id="{5A053169-D18E-46C6-A192-A97EB7F68AB6}"/>
                </a:ext>
              </a:extLst>
            </p:cNvPr>
            <p:cNvSpPr txBox="1"/>
            <p:nvPr/>
          </p:nvSpPr>
          <p:spPr>
            <a:xfrm>
              <a:off x="886261" y="3559626"/>
              <a:ext cx="1402948" cy="1323439"/>
            </a:xfrm>
            <a:prstGeom prst="rect">
              <a:avLst/>
            </a:prstGeom>
            <a:noFill/>
          </p:spPr>
          <p:txBody>
            <a:bodyPr wrap="none" rtlCol="0">
              <a:noAutofit/>
            </a:bodyPr>
            <a:lstStyle>
              <a:defPPr>
                <a:defRPr lang="zh-CN"/>
              </a:defPPr>
              <a:lvl1pPr marR="0" lvl="0" indent="0" algn="ctr" fontAlgn="auto">
                <a:lnSpc>
                  <a:spcPct val="100000"/>
                </a:lnSpc>
                <a:spcBef>
                  <a:spcPts val="0"/>
                </a:spcBef>
                <a:spcAft>
                  <a:spcPts val="0"/>
                </a:spcAft>
                <a:buClrTx/>
                <a:buSzTx/>
                <a:buFontTx/>
                <a:buNone/>
                <a:tabLst/>
                <a:defRPr kumimoji="0" sz="3200" b="0" i="0" u="none" strike="noStrike" cap="none" spc="0" normalizeH="0" baseline="0">
                  <a:ln>
                    <a:noFill/>
                  </a:ln>
                  <a:gradFill flip="none" rotWithShape="1">
                    <a:gsLst>
                      <a:gs pos="0">
                        <a:schemeClr val="accent2">
                          <a:lumMod val="0"/>
                          <a:lumOff val="100000"/>
                        </a:schemeClr>
                      </a:gs>
                      <a:gs pos="99000">
                        <a:schemeClr val="accent2">
                          <a:lumMod val="80000"/>
                        </a:schemeClr>
                      </a:gs>
                    </a:gsLst>
                    <a:lin ang="2700000" scaled="1"/>
                    <a:tileRect/>
                  </a:gradFill>
                  <a:effectLst/>
                  <a:uLnTx/>
                  <a:uFillTx/>
                  <a:latin typeface="OPPOSans H" panose="00020600040101010101" pitchFamily="18" charset="-122"/>
                  <a:ea typeface="OPPOSans H" panose="00020600040101010101" pitchFamily="18" charset="-122"/>
                  <a:cs typeface="OPPOSans H" panose="00020600040101010101" pitchFamily="18" charset="-122"/>
                </a:defRPr>
              </a:lvl1pPr>
            </a:lstStyle>
            <a:p>
              <a:r>
                <a:rPr lang="en-US" altLang="zh-CN" sz="8000" dirty="0">
                  <a:gradFill flip="none" rotWithShape="1">
                    <a:gsLst>
                      <a:gs pos="0">
                        <a:schemeClr val="accent2">
                          <a:lumMod val="0"/>
                          <a:lumOff val="100000"/>
                        </a:schemeClr>
                      </a:gs>
                      <a:gs pos="70000">
                        <a:schemeClr val="accent2">
                          <a:lumMod val="80000"/>
                          <a:alpha val="0"/>
                        </a:schemeClr>
                      </a:gs>
                    </a:gsLst>
                    <a:lin ang="5400000" scaled="1"/>
                    <a:tileRect/>
                  </a:gradFill>
                  <a:latin typeface="OPPOSans B" panose="00020600040101010101" pitchFamily="18" charset="-122"/>
                  <a:ea typeface="阿里巴巴普惠体 R" panose="00020600040101010101" pitchFamily="18" charset="-122"/>
                  <a:cs typeface="阿里巴巴普惠体 R" panose="00020600040101010101" pitchFamily="18" charset="-122"/>
                  <a:sym typeface="OPPOSans B" panose="00020600040101010101" pitchFamily="18" charset="-122"/>
                </a:rPr>
                <a:t>01</a:t>
              </a:r>
              <a:endParaRPr lang="zh-CN" altLang="en-US" sz="8000" dirty="0">
                <a:gradFill flip="none" rotWithShape="1">
                  <a:gsLst>
                    <a:gs pos="0">
                      <a:schemeClr val="accent2">
                        <a:lumMod val="0"/>
                        <a:lumOff val="100000"/>
                      </a:schemeClr>
                    </a:gs>
                    <a:gs pos="70000">
                      <a:schemeClr val="accent2">
                        <a:lumMod val="80000"/>
                        <a:alpha val="0"/>
                      </a:schemeClr>
                    </a:gs>
                  </a:gsLst>
                  <a:lin ang="5400000" scaled="1"/>
                  <a:tileRect/>
                </a:gradFill>
                <a:latin typeface="OPPOSans B" panose="00020600040101010101" pitchFamily="18" charset="-122"/>
                <a:ea typeface="阿里巴巴普惠体 R" panose="00020600040101010101" pitchFamily="18" charset="-122"/>
                <a:cs typeface="阿里巴巴普惠体 R" panose="00020600040101010101" pitchFamily="18" charset="-122"/>
                <a:sym typeface="OPPOSans B" panose="00020600040101010101" pitchFamily="18" charset="-122"/>
              </a:endParaRPr>
            </a:p>
          </p:txBody>
        </p:sp>
        <p:grpSp>
          <p:nvGrpSpPr>
            <p:cNvPr id="164" name="组合 163">
              <a:extLst>
                <a:ext uri="{FF2B5EF4-FFF2-40B4-BE49-F238E27FC236}">
                  <a16:creationId xmlns:a16="http://schemas.microsoft.com/office/drawing/2014/main" id="{1192C894-3F61-424F-8C3A-9B22C5D8BE85}"/>
                </a:ext>
              </a:extLst>
            </p:cNvPr>
            <p:cNvGrpSpPr/>
            <p:nvPr/>
          </p:nvGrpSpPr>
          <p:grpSpPr>
            <a:xfrm>
              <a:off x="869081" y="4436195"/>
              <a:ext cx="1437309" cy="628488"/>
              <a:chOff x="867879" y="4591521"/>
              <a:chExt cx="1437309" cy="628488"/>
            </a:xfrm>
          </p:grpSpPr>
          <p:sp>
            <p:nvSpPr>
              <p:cNvPr id="6" name="文本框 5">
                <a:extLst>
                  <a:ext uri="{FF2B5EF4-FFF2-40B4-BE49-F238E27FC236}">
                    <a16:creationId xmlns:a16="http://schemas.microsoft.com/office/drawing/2014/main" id="{46190EA2-CF3A-4B74-8B9F-2DCB66D091BF}"/>
                  </a:ext>
                </a:extLst>
              </p:cNvPr>
              <p:cNvSpPr txBox="1"/>
              <p:nvPr/>
            </p:nvSpPr>
            <p:spPr>
              <a:xfrm>
                <a:off x="867879" y="5066121"/>
                <a:ext cx="1436669" cy="153888"/>
              </a:xfrm>
              <a:prstGeom prst="rect">
                <a:avLst/>
              </a:prstGeom>
              <a:noFill/>
            </p:spPr>
            <p:txBody>
              <a:bodyPr wrap="square" lIns="0" tIns="0" rIns="0" bIns="0" rtlCol="0" anchor="t">
                <a:noAutofit/>
              </a:bodyPr>
              <a:lstStyle/>
              <a:p>
                <a:pPr algn="dist"/>
                <a:r>
                  <a:rPr lang="zh-CN" altLang="en-US" sz="1000" kern="0" dirty="0">
                    <a:solidFill>
                      <a:schemeClr val="bg1">
                        <a:lumMod val="50000"/>
                      </a:schemeClr>
                    </a:solidFill>
                    <a:latin typeface="OPPOSans B" panose="00020600040101010101" pitchFamily="18" charset="-122"/>
                    <a:ea typeface="阿里巴巴普惠体 R" panose="00020600040101010101" pitchFamily="18" charset="-122"/>
                    <a:cs typeface="阿里巴巴普惠体 R" panose="00020600040101010101" pitchFamily="18" charset="-122"/>
                    <a:sym typeface="OPPOSans B" panose="00020600040101010101" pitchFamily="18" charset="-122"/>
                  </a:rPr>
                  <a:t>英文翻译装饰</a:t>
                </a:r>
                <a:endParaRPr lang="en-US" altLang="zh-CN" sz="1000" kern="0" dirty="0">
                  <a:solidFill>
                    <a:schemeClr val="bg1">
                      <a:lumMod val="50000"/>
                    </a:schemeClr>
                  </a:solidFill>
                  <a:latin typeface="OPPOSans B" panose="00020600040101010101" pitchFamily="18" charset="-122"/>
                  <a:ea typeface="阿里巴巴普惠体 R" panose="00020600040101010101" pitchFamily="18" charset="-122"/>
                  <a:cs typeface="阿里巴巴普惠体 R" panose="00020600040101010101" pitchFamily="18" charset="-122"/>
                  <a:sym typeface="OPPOSans B" panose="00020600040101010101" pitchFamily="18" charset="-122"/>
                </a:endParaRPr>
              </a:p>
            </p:txBody>
          </p:sp>
          <p:sp>
            <p:nvSpPr>
              <p:cNvPr id="121" name="文本框 120">
                <a:extLst>
                  <a:ext uri="{FF2B5EF4-FFF2-40B4-BE49-F238E27FC236}">
                    <a16:creationId xmlns:a16="http://schemas.microsoft.com/office/drawing/2014/main" id="{585B3AE8-A7EE-43C7-81C5-ECFC26B0E65D}"/>
                  </a:ext>
                </a:extLst>
              </p:cNvPr>
              <p:cNvSpPr txBox="1"/>
              <p:nvPr/>
            </p:nvSpPr>
            <p:spPr>
              <a:xfrm>
                <a:off x="868897" y="4591521"/>
                <a:ext cx="1436291" cy="430887"/>
              </a:xfrm>
              <a:prstGeom prst="rect">
                <a:avLst/>
              </a:prstGeom>
              <a:noFill/>
            </p:spPr>
            <p:txBody>
              <a:bodyPr wrap="none" lIns="0" tIns="0" rIns="0" bIns="0" rtlCol="0">
                <a:noAutofit/>
              </a:bodyPr>
              <a:lstStyle>
                <a:defPPr>
                  <a:defRPr lang="zh-CN"/>
                </a:defPPr>
                <a:lvl1pPr marR="0" lvl="0" indent="0" algn="ctr" fontAlgn="auto">
                  <a:lnSpc>
                    <a:spcPct val="100000"/>
                  </a:lnSpc>
                  <a:spcBef>
                    <a:spcPts val="0"/>
                  </a:spcBef>
                  <a:spcAft>
                    <a:spcPts val="0"/>
                  </a:spcAft>
                  <a:buClrTx/>
                  <a:buSzTx/>
                  <a:buFontTx/>
                  <a:buNone/>
                  <a:tabLst/>
                  <a:defRPr kumimoji="0" sz="3200" b="0" i="0" u="none" strike="noStrike" cap="none" spc="0" normalizeH="0" baseline="0">
                    <a:ln>
                      <a:noFill/>
                    </a:ln>
                    <a:gradFill flip="none" rotWithShape="1">
                      <a:gsLst>
                        <a:gs pos="0">
                          <a:schemeClr val="accent2">
                            <a:lumMod val="0"/>
                            <a:lumOff val="100000"/>
                          </a:schemeClr>
                        </a:gs>
                        <a:gs pos="99000">
                          <a:schemeClr val="accent2">
                            <a:lumMod val="80000"/>
                          </a:schemeClr>
                        </a:gs>
                      </a:gsLst>
                      <a:lin ang="2700000" scaled="1"/>
                      <a:tileRect/>
                    </a:gradFill>
                    <a:effectLst/>
                    <a:uLnTx/>
                    <a:uFillTx/>
                    <a:latin typeface="OPPOSans H" panose="00020600040101010101" pitchFamily="18" charset="-122"/>
                    <a:ea typeface="OPPOSans H" panose="00020600040101010101" pitchFamily="18" charset="-122"/>
                    <a:cs typeface="OPPOSans H" panose="00020600040101010101" pitchFamily="18" charset="-122"/>
                  </a:defRPr>
                </a:lvl1pPr>
              </a:lstStyle>
              <a:p>
                <a:r>
                  <a:rPr lang="zh-CN" altLang="en-US" sz="2800" dirty="0">
                    <a:latin typeface="+mj-ea"/>
                    <a:ea typeface="+mj-ea"/>
                    <a:cs typeface="阿里巴巴普惠体 R" panose="00020600040101010101" pitchFamily="18" charset="-122"/>
                    <a:sym typeface="OPPOSans B" panose="00020600040101010101" pitchFamily="18" charset="-122"/>
                  </a:rPr>
                  <a:t>小标题</a:t>
                </a:r>
              </a:p>
            </p:txBody>
          </p:sp>
        </p:grpSp>
      </p:grpSp>
      <p:sp>
        <p:nvSpPr>
          <p:cNvPr id="55" name="文本框 54">
            <a:extLst>
              <a:ext uri="{FF2B5EF4-FFF2-40B4-BE49-F238E27FC236}">
                <a16:creationId xmlns:a16="http://schemas.microsoft.com/office/drawing/2014/main" id="{6F2EF6B0-5D11-40E4-8749-554D992C6F2B}"/>
              </a:ext>
            </a:extLst>
          </p:cNvPr>
          <p:cNvSpPr txBox="1"/>
          <p:nvPr/>
        </p:nvSpPr>
        <p:spPr>
          <a:xfrm>
            <a:off x="3677979" y="3908713"/>
            <a:ext cx="1576072" cy="1323439"/>
          </a:xfrm>
          <a:prstGeom prst="rect">
            <a:avLst/>
          </a:prstGeom>
          <a:noFill/>
        </p:spPr>
        <p:txBody>
          <a:bodyPr wrap="none" rtlCol="0">
            <a:noAutofit/>
          </a:bodyPr>
          <a:lstStyle>
            <a:defPPr>
              <a:defRPr lang="zh-CN"/>
            </a:defPPr>
            <a:lvl1pPr marR="0" lvl="0" indent="0" algn="ctr" fontAlgn="auto">
              <a:lnSpc>
                <a:spcPct val="100000"/>
              </a:lnSpc>
              <a:spcBef>
                <a:spcPts val="0"/>
              </a:spcBef>
              <a:spcAft>
                <a:spcPts val="0"/>
              </a:spcAft>
              <a:buClrTx/>
              <a:buSzTx/>
              <a:buFontTx/>
              <a:buNone/>
              <a:tabLst/>
              <a:defRPr kumimoji="0" sz="3200" b="0" i="0" u="none" strike="noStrike" cap="none" spc="0" normalizeH="0" baseline="0">
                <a:ln>
                  <a:noFill/>
                </a:ln>
                <a:gradFill flip="none" rotWithShape="1">
                  <a:gsLst>
                    <a:gs pos="0">
                      <a:schemeClr val="accent2">
                        <a:lumMod val="0"/>
                        <a:lumOff val="100000"/>
                      </a:schemeClr>
                    </a:gs>
                    <a:gs pos="99000">
                      <a:schemeClr val="accent2">
                        <a:lumMod val="80000"/>
                      </a:schemeClr>
                    </a:gs>
                  </a:gsLst>
                  <a:lin ang="2700000" scaled="1"/>
                  <a:tileRect/>
                </a:gradFill>
                <a:effectLst/>
                <a:uLnTx/>
                <a:uFillTx/>
                <a:latin typeface="OPPOSans H" panose="00020600040101010101" pitchFamily="18" charset="-122"/>
                <a:ea typeface="OPPOSans H" panose="00020600040101010101" pitchFamily="18" charset="-122"/>
                <a:cs typeface="OPPOSans H" panose="00020600040101010101" pitchFamily="18" charset="-122"/>
              </a:defRPr>
            </a:lvl1pPr>
          </a:lstStyle>
          <a:p>
            <a:r>
              <a:rPr lang="en-US" altLang="zh-CN" sz="8000" dirty="0">
                <a:gradFill flip="none" rotWithShape="1">
                  <a:gsLst>
                    <a:gs pos="0">
                      <a:schemeClr val="accent2">
                        <a:lumMod val="0"/>
                        <a:lumOff val="100000"/>
                      </a:schemeClr>
                    </a:gs>
                    <a:gs pos="70000">
                      <a:schemeClr val="accent2">
                        <a:lumMod val="80000"/>
                        <a:alpha val="0"/>
                      </a:schemeClr>
                    </a:gs>
                  </a:gsLst>
                  <a:lin ang="5400000" scaled="1"/>
                  <a:tileRect/>
                </a:gradFill>
                <a:latin typeface="OPPOSans B" panose="00020600040101010101" pitchFamily="18" charset="-122"/>
                <a:ea typeface="阿里巴巴普惠体 R" panose="00020600040101010101" pitchFamily="18" charset="-122"/>
                <a:cs typeface="阿里巴巴普惠体 R" panose="00020600040101010101" pitchFamily="18" charset="-122"/>
                <a:sym typeface="OPPOSans B" panose="00020600040101010101" pitchFamily="18" charset="-122"/>
              </a:rPr>
              <a:t>02</a:t>
            </a:r>
            <a:endParaRPr lang="zh-CN" altLang="en-US" sz="8000" dirty="0">
              <a:gradFill flip="none" rotWithShape="1">
                <a:gsLst>
                  <a:gs pos="0">
                    <a:schemeClr val="accent2">
                      <a:lumMod val="0"/>
                      <a:lumOff val="100000"/>
                    </a:schemeClr>
                  </a:gs>
                  <a:gs pos="70000">
                    <a:schemeClr val="accent2">
                      <a:lumMod val="80000"/>
                      <a:alpha val="0"/>
                    </a:schemeClr>
                  </a:gs>
                </a:gsLst>
                <a:lin ang="5400000" scaled="1"/>
                <a:tileRect/>
              </a:gradFill>
              <a:latin typeface="OPPOSans B" panose="00020600040101010101" pitchFamily="18" charset="-122"/>
              <a:ea typeface="阿里巴巴普惠体 R" panose="00020600040101010101" pitchFamily="18" charset="-122"/>
              <a:cs typeface="阿里巴巴普惠体 R" panose="00020600040101010101" pitchFamily="18" charset="-122"/>
              <a:sym typeface="OPPOSans B" panose="00020600040101010101" pitchFamily="18" charset="-122"/>
            </a:endParaRPr>
          </a:p>
        </p:txBody>
      </p:sp>
      <p:grpSp>
        <p:nvGrpSpPr>
          <p:cNvPr id="163" name="组合 162">
            <a:extLst>
              <a:ext uri="{FF2B5EF4-FFF2-40B4-BE49-F238E27FC236}">
                <a16:creationId xmlns:a16="http://schemas.microsoft.com/office/drawing/2014/main" id="{7DBD7863-0F89-4C62-94D6-F72DAE8DF517}"/>
              </a:ext>
            </a:extLst>
          </p:cNvPr>
          <p:cNvGrpSpPr/>
          <p:nvPr/>
        </p:nvGrpSpPr>
        <p:grpSpPr>
          <a:xfrm>
            <a:off x="3706269" y="4785282"/>
            <a:ext cx="1436294" cy="627745"/>
            <a:chOff x="4030351" y="4591521"/>
            <a:chExt cx="1436294" cy="627745"/>
          </a:xfrm>
        </p:grpSpPr>
        <p:sp>
          <p:nvSpPr>
            <p:cNvPr id="12" name="文本框 11">
              <a:extLst>
                <a:ext uri="{FF2B5EF4-FFF2-40B4-BE49-F238E27FC236}">
                  <a16:creationId xmlns:a16="http://schemas.microsoft.com/office/drawing/2014/main" id="{0A722191-2C81-45B8-94B8-0886AA4B84AA}"/>
                </a:ext>
              </a:extLst>
            </p:cNvPr>
            <p:cNvSpPr txBox="1"/>
            <p:nvPr/>
          </p:nvSpPr>
          <p:spPr>
            <a:xfrm>
              <a:off x="4036979" y="5065378"/>
              <a:ext cx="1429666" cy="153888"/>
            </a:xfrm>
            <a:prstGeom prst="rect">
              <a:avLst/>
            </a:prstGeom>
            <a:noFill/>
          </p:spPr>
          <p:txBody>
            <a:bodyPr wrap="square" lIns="0" tIns="0" rIns="0" bIns="0" rtlCol="0" anchor="t">
              <a:noAutofit/>
            </a:bodyPr>
            <a:lstStyle>
              <a:defPPr>
                <a:defRPr lang="zh-CN"/>
              </a:defPPr>
              <a:lvl1pPr algn="dist">
                <a:defRPr sz="1000" kern="0">
                  <a:solidFill>
                    <a:prstClr val="white"/>
                  </a:solidFill>
                </a:defRPr>
              </a:lvl1pPr>
            </a:lstStyle>
            <a:p>
              <a:pPr algn="dist"/>
              <a:r>
                <a:rPr lang="zh-CN" altLang="en-US" sz="1000" kern="0" dirty="0">
                  <a:solidFill>
                    <a:schemeClr val="bg1">
                      <a:lumMod val="50000"/>
                    </a:schemeClr>
                  </a:solidFill>
                  <a:latin typeface="OPPOSans B" panose="00020600040101010101" pitchFamily="18" charset="-122"/>
                  <a:ea typeface="阿里巴巴普惠体 R" panose="00020600040101010101" pitchFamily="18" charset="-122"/>
                  <a:cs typeface="阿里巴巴普惠体 R" panose="00020600040101010101" pitchFamily="18" charset="-122"/>
                  <a:sym typeface="OPPOSans B" panose="00020600040101010101" pitchFamily="18" charset="-122"/>
                </a:rPr>
                <a:t>英文翻译装饰</a:t>
              </a:r>
              <a:endParaRPr lang="en-US" altLang="zh-CN" sz="1000" kern="0" dirty="0">
                <a:solidFill>
                  <a:schemeClr val="bg1">
                    <a:lumMod val="50000"/>
                  </a:schemeClr>
                </a:solidFill>
                <a:latin typeface="OPPOSans B" panose="00020600040101010101" pitchFamily="18" charset="-122"/>
                <a:ea typeface="阿里巴巴普惠体 R" panose="00020600040101010101" pitchFamily="18" charset="-122"/>
                <a:cs typeface="阿里巴巴普惠体 R" panose="00020600040101010101" pitchFamily="18" charset="-122"/>
                <a:sym typeface="OPPOSans B" panose="00020600040101010101" pitchFamily="18" charset="-122"/>
              </a:endParaRPr>
            </a:p>
          </p:txBody>
        </p:sp>
        <p:sp>
          <p:nvSpPr>
            <p:cNvPr id="122" name="文本框 121">
              <a:extLst>
                <a:ext uri="{FF2B5EF4-FFF2-40B4-BE49-F238E27FC236}">
                  <a16:creationId xmlns:a16="http://schemas.microsoft.com/office/drawing/2014/main" id="{5E6D8740-A9B6-4048-8FAE-624E6704D51B}"/>
                </a:ext>
              </a:extLst>
            </p:cNvPr>
            <p:cNvSpPr txBox="1"/>
            <p:nvPr/>
          </p:nvSpPr>
          <p:spPr>
            <a:xfrm>
              <a:off x="4030351" y="4591521"/>
              <a:ext cx="1436291" cy="430887"/>
            </a:xfrm>
            <a:prstGeom prst="rect">
              <a:avLst/>
            </a:prstGeom>
            <a:noFill/>
          </p:spPr>
          <p:txBody>
            <a:bodyPr wrap="none" lIns="0" tIns="0" rIns="0" bIns="0" rtlCol="0">
              <a:noAutofit/>
            </a:bodyPr>
            <a:lstStyle>
              <a:defPPr>
                <a:defRPr lang="zh-CN"/>
              </a:defPPr>
              <a:lvl1pPr marR="0" lvl="0" indent="0" algn="ctr" fontAlgn="auto">
                <a:lnSpc>
                  <a:spcPct val="100000"/>
                </a:lnSpc>
                <a:spcBef>
                  <a:spcPts val="0"/>
                </a:spcBef>
                <a:spcAft>
                  <a:spcPts val="0"/>
                </a:spcAft>
                <a:buClrTx/>
                <a:buSzTx/>
                <a:buFontTx/>
                <a:buNone/>
                <a:tabLst/>
                <a:defRPr kumimoji="0" sz="2800" b="0" i="0" u="none" strike="noStrike" cap="none" spc="0" normalizeH="0" baseline="0">
                  <a:ln>
                    <a:noFill/>
                  </a:ln>
                  <a:gradFill flip="none" rotWithShape="1">
                    <a:gsLst>
                      <a:gs pos="0">
                        <a:schemeClr val="accent2">
                          <a:lumMod val="0"/>
                          <a:lumOff val="100000"/>
                        </a:schemeClr>
                      </a:gs>
                      <a:gs pos="99000">
                        <a:schemeClr val="accent2">
                          <a:lumMod val="80000"/>
                        </a:schemeClr>
                      </a:gs>
                    </a:gsLst>
                    <a:lin ang="2700000" scaled="1"/>
                    <a:tileRect/>
                  </a:gradFill>
                  <a:effectLst/>
                  <a:uLnTx/>
                  <a:uFillTx/>
                  <a:latin typeface="OPPOSans H" panose="00020600040101010101" pitchFamily="18" charset="-122"/>
                  <a:ea typeface="OPPOSans H" panose="00020600040101010101" pitchFamily="18" charset="-122"/>
                  <a:cs typeface="OPPOSans H" panose="00020600040101010101" pitchFamily="18" charset="-122"/>
                </a:defRPr>
              </a:lvl1pPr>
            </a:lstStyle>
            <a:p>
              <a:r>
                <a:rPr lang="zh-CN" altLang="en-US" dirty="0">
                  <a:latin typeface="+mj-ea"/>
                  <a:ea typeface="+mj-ea"/>
                  <a:cs typeface="阿里巴巴普惠体 R" panose="00020600040101010101" pitchFamily="18" charset="-122"/>
                  <a:sym typeface="OPPOSans B" panose="00020600040101010101" pitchFamily="18" charset="-122"/>
                </a:rPr>
                <a:t>小标题</a:t>
              </a:r>
            </a:p>
          </p:txBody>
        </p:sp>
      </p:grpSp>
      <p:grpSp>
        <p:nvGrpSpPr>
          <p:cNvPr id="4" name="组合 3">
            <a:extLst>
              <a:ext uri="{FF2B5EF4-FFF2-40B4-BE49-F238E27FC236}">
                <a16:creationId xmlns:a16="http://schemas.microsoft.com/office/drawing/2014/main" id="{7812DC56-97E7-4236-876D-AB7A93F41D31}"/>
              </a:ext>
            </a:extLst>
          </p:cNvPr>
          <p:cNvGrpSpPr/>
          <p:nvPr/>
        </p:nvGrpSpPr>
        <p:grpSpPr>
          <a:xfrm>
            <a:off x="6723603" y="3908713"/>
            <a:ext cx="1603737" cy="1488925"/>
            <a:chOff x="6818660" y="3559626"/>
            <a:chExt cx="1603737" cy="1488925"/>
          </a:xfrm>
        </p:grpSpPr>
        <p:sp>
          <p:nvSpPr>
            <p:cNvPr id="56" name="文本框 55">
              <a:extLst>
                <a:ext uri="{FF2B5EF4-FFF2-40B4-BE49-F238E27FC236}">
                  <a16:creationId xmlns:a16="http://schemas.microsoft.com/office/drawing/2014/main" id="{0D3E7A9A-323F-4822-B0B3-F2201FCE65CD}"/>
                </a:ext>
              </a:extLst>
            </p:cNvPr>
            <p:cNvSpPr txBox="1"/>
            <p:nvPr/>
          </p:nvSpPr>
          <p:spPr>
            <a:xfrm>
              <a:off x="6846325" y="3559626"/>
              <a:ext cx="1576072" cy="1323439"/>
            </a:xfrm>
            <a:prstGeom prst="rect">
              <a:avLst/>
            </a:prstGeom>
            <a:noFill/>
          </p:spPr>
          <p:txBody>
            <a:bodyPr wrap="none" rtlCol="0">
              <a:noAutofit/>
            </a:bodyPr>
            <a:lstStyle>
              <a:defPPr>
                <a:defRPr lang="zh-CN"/>
              </a:defPPr>
              <a:lvl1pPr marR="0" lvl="0" indent="0" algn="ctr" fontAlgn="auto">
                <a:lnSpc>
                  <a:spcPct val="100000"/>
                </a:lnSpc>
                <a:spcBef>
                  <a:spcPts val="0"/>
                </a:spcBef>
                <a:spcAft>
                  <a:spcPts val="0"/>
                </a:spcAft>
                <a:buClrTx/>
                <a:buSzTx/>
                <a:buFontTx/>
                <a:buNone/>
                <a:tabLst/>
                <a:defRPr kumimoji="0" sz="3200" b="0" i="0" u="none" strike="noStrike" cap="none" spc="0" normalizeH="0" baseline="0">
                  <a:ln>
                    <a:noFill/>
                  </a:ln>
                  <a:gradFill flip="none" rotWithShape="1">
                    <a:gsLst>
                      <a:gs pos="0">
                        <a:schemeClr val="accent2">
                          <a:lumMod val="0"/>
                          <a:lumOff val="100000"/>
                        </a:schemeClr>
                      </a:gs>
                      <a:gs pos="99000">
                        <a:schemeClr val="accent2">
                          <a:lumMod val="80000"/>
                        </a:schemeClr>
                      </a:gs>
                    </a:gsLst>
                    <a:lin ang="2700000" scaled="1"/>
                    <a:tileRect/>
                  </a:gradFill>
                  <a:effectLst/>
                  <a:uLnTx/>
                  <a:uFillTx/>
                  <a:latin typeface="OPPOSans H" panose="00020600040101010101" pitchFamily="18" charset="-122"/>
                  <a:ea typeface="OPPOSans H" panose="00020600040101010101" pitchFamily="18" charset="-122"/>
                  <a:cs typeface="OPPOSans H" panose="00020600040101010101" pitchFamily="18" charset="-122"/>
                </a:defRPr>
              </a:lvl1pPr>
            </a:lstStyle>
            <a:p>
              <a:r>
                <a:rPr lang="en-US" altLang="zh-CN" sz="8000" dirty="0">
                  <a:gradFill flip="none" rotWithShape="1">
                    <a:gsLst>
                      <a:gs pos="0">
                        <a:schemeClr val="accent2">
                          <a:lumMod val="0"/>
                          <a:lumOff val="100000"/>
                        </a:schemeClr>
                      </a:gs>
                      <a:gs pos="70000">
                        <a:schemeClr val="accent2">
                          <a:lumMod val="80000"/>
                          <a:alpha val="0"/>
                        </a:schemeClr>
                      </a:gs>
                    </a:gsLst>
                    <a:lin ang="5400000" scaled="1"/>
                    <a:tileRect/>
                  </a:gradFill>
                  <a:latin typeface="OPPOSans B" panose="00020600040101010101" pitchFamily="18" charset="-122"/>
                  <a:ea typeface="阿里巴巴普惠体 R" panose="00020600040101010101" pitchFamily="18" charset="-122"/>
                  <a:cs typeface="阿里巴巴普惠体 R" panose="00020600040101010101" pitchFamily="18" charset="-122"/>
                  <a:sym typeface="OPPOSans B" panose="00020600040101010101" pitchFamily="18" charset="-122"/>
                </a:rPr>
                <a:t>03</a:t>
              </a:r>
              <a:endParaRPr lang="zh-CN" altLang="en-US" sz="8000" dirty="0">
                <a:gradFill flip="none" rotWithShape="1">
                  <a:gsLst>
                    <a:gs pos="0">
                      <a:schemeClr val="accent2">
                        <a:lumMod val="0"/>
                        <a:lumOff val="100000"/>
                      </a:schemeClr>
                    </a:gs>
                    <a:gs pos="70000">
                      <a:schemeClr val="accent2">
                        <a:lumMod val="80000"/>
                        <a:alpha val="0"/>
                      </a:schemeClr>
                    </a:gs>
                  </a:gsLst>
                  <a:lin ang="5400000" scaled="1"/>
                  <a:tileRect/>
                </a:gradFill>
                <a:latin typeface="OPPOSans B" panose="00020600040101010101" pitchFamily="18" charset="-122"/>
                <a:ea typeface="阿里巴巴普惠体 R" panose="00020600040101010101" pitchFamily="18" charset="-122"/>
                <a:cs typeface="阿里巴巴普惠体 R" panose="00020600040101010101" pitchFamily="18" charset="-122"/>
                <a:sym typeface="OPPOSans B" panose="00020600040101010101" pitchFamily="18" charset="-122"/>
              </a:endParaRPr>
            </a:p>
          </p:txBody>
        </p:sp>
        <p:grpSp>
          <p:nvGrpSpPr>
            <p:cNvPr id="20" name="组合 19">
              <a:extLst>
                <a:ext uri="{FF2B5EF4-FFF2-40B4-BE49-F238E27FC236}">
                  <a16:creationId xmlns:a16="http://schemas.microsoft.com/office/drawing/2014/main" id="{A9297F55-4CB0-4B32-9272-344ED2526F2D}"/>
                </a:ext>
              </a:extLst>
            </p:cNvPr>
            <p:cNvGrpSpPr/>
            <p:nvPr/>
          </p:nvGrpSpPr>
          <p:grpSpPr>
            <a:xfrm>
              <a:off x="6818660" y="4436195"/>
              <a:ext cx="1436292" cy="612356"/>
              <a:chOff x="6605458" y="4591521"/>
              <a:chExt cx="1436292" cy="612356"/>
            </a:xfrm>
          </p:grpSpPr>
          <p:sp>
            <p:nvSpPr>
              <p:cNvPr id="17" name="文本框 16">
                <a:extLst>
                  <a:ext uri="{FF2B5EF4-FFF2-40B4-BE49-F238E27FC236}">
                    <a16:creationId xmlns:a16="http://schemas.microsoft.com/office/drawing/2014/main" id="{7CCA4CD6-E975-46E4-8C6D-5750725D384A}"/>
                  </a:ext>
                </a:extLst>
              </p:cNvPr>
              <p:cNvSpPr txBox="1"/>
              <p:nvPr/>
            </p:nvSpPr>
            <p:spPr>
              <a:xfrm>
                <a:off x="6605459" y="5065378"/>
                <a:ext cx="1436291" cy="138499"/>
              </a:xfrm>
              <a:prstGeom prst="rect">
                <a:avLst/>
              </a:prstGeom>
              <a:noFill/>
            </p:spPr>
            <p:txBody>
              <a:bodyPr wrap="square" lIns="0" tIns="0" rIns="0" bIns="0" rtlCol="0" anchor="t">
                <a:noAutofit/>
              </a:bodyPr>
              <a:lstStyle>
                <a:defPPr>
                  <a:defRPr lang="zh-CN"/>
                </a:defPPr>
                <a:lvl1pPr algn="dist">
                  <a:defRPr sz="1000" kern="0">
                    <a:solidFill>
                      <a:prstClr val="white"/>
                    </a:solidFill>
                  </a:defRPr>
                </a:lvl1pPr>
              </a:lstStyle>
              <a:p>
                <a:pPr algn="dist"/>
                <a:r>
                  <a:rPr lang="zh-CN" altLang="en-US" sz="900" kern="0" dirty="0">
                    <a:solidFill>
                      <a:schemeClr val="bg1">
                        <a:lumMod val="50000"/>
                      </a:schemeClr>
                    </a:solidFill>
                    <a:latin typeface="OPPOSans B" panose="00020600040101010101" pitchFamily="18" charset="-122"/>
                    <a:ea typeface="阿里巴巴普惠体 R" panose="00020600040101010101" pitchFamily="18" charset="-122"/>
                    <a:cs typeface="阿里巴巴普惠体 R" panose="00020600040101010101" pitchFamily="18" charset="-122"/>
                    <a:sym typeface="OPPOSans B" panose="00020600040101010101" pitchFamily="18" charset="-122"/>
                  </a:rPr>
                  <a:t>英文翻译装饰</a:t>
                </a:r>
                <a:endParaRPr lang="en-US" altLang="zh-CN" sz="900" kern="0" dirty="0">
                  <a:solidFill>
                    <a:schemeClr val="bg1">
                      <a:lumMod val="50000"/>
                    </a:schemeClr>
                  </a:solidFill>
                  <a:latin typeface="OPPOSans B" panose="00020600040101010101" pitchFamily="18" charset="-122"/>
                  <a:ea typeface="阿里巴巴普惠体 R" panose="00020600040101010101" pitchFamily="18" charset="-122"/>
                  <a:cs typeface="阿里巴巴普惠体 R" panose="00020600040101010101" pitchFamily="18" charset="-122"/>
                  <a:sym typeface="OPPOSans B" panose="00020600040101010101" pitchFamily="18" charset="-122"/>
                </a:endParaRPr>
              </a:p>
            </p:txBody>
          </p:sp>
          <p:sp>
            <p:nvSpPr>
              <p:cNvPr id="123" name="文本框 122">
                <a:extLst>
                  <a:ext uri="{FF2B5EF4-FFF2-40B4-BE49-F238E27FC236}">
                    <a16:creationId xmlns:a16="http://schemas.microsoft.com/office/drawing/2014/main" id="{12D78CD2-FD9E-4775-9C75-413FBE71A8E6}"/>
                  </a:ext>
                </a:extLst>
              </p:cNvPr>
              <p:cNvSpPr txBox="1"/>
              <p:nvPr/>
            </p:nvSpPr>
            <p:spPr>
              <a:xfrm>
                <a:off x="6605458" y="4591521"/>
                <a:ext cx="1436291" cy="430887"/>
              </a:xfrm>
              <a:prstGeom prst="rect">
                <a:avLst/>
              </a:prstGeom>
              <a:noFill/>
            </p:spPr>
            <p:txBody>
              <a:bodyPr wrap="none" lIns="0" tIns="0" rIns="0" bIns="0" rtlCol="0">
                <a:noAutofit/>
              </a:bodyPr>
              <a:lstStyle>
                <a:defPPr>
                  <a:defRPr lang="zh-CN"/>
                </a:defPPr>
                <a:lvl1pPr marR="0" lvl="0" indent="0" algn="ctr" fontAlgn="auto">
                  <a:lnSpc>
                    <a:spcPct val="100000"/>
                  </a:lnSpc>
                  <a:spcBef>
                    <a:spcPts val="0"/>
                  </a:spcBef>
                  <a:spcAft>
                    <a:spcPts val="0"/>
                  </a:spcAft>
                  <a:buClrTx/>
                  <a:buSzTx/>
                  <a:buFontTx/>
                  <a:buNone/>
                  <a:tabLst/>
                  <a:defRPr kumimoji="0" sz="2800" b="0" i="0" u="none" strike="noStrike" cap="none" spc="0" normalizeH="0" baseline="0">
                    <a:ln>
                      <a:noFill/>
                    </a:ln>
                    <a:gradFill flip="none" rotWithShape="1">
                      <a:gsLst>
                        <a:gs pos="0">
                          <a:schemeClr val="accent2">
                            <a:lumMod val="0"/>
                            <a:lumOff val="100000"/>
                          </a:schemeClr>
                        </a:gs>
                        <a:gs pos="99000">
                          <a:schemeClr val="accent2">
                            <a:lumMod val="80000"/>
                          </a:schemeClr>
                        </a:gs>
                      </a:gsLst>
                      <a:lin ang="2700000" scaled="1"/>
                      <a:tileRect/>
                    </a:gradFill>
                    <a:effectLst/>
                    <a:uLnTx/>
                    <a:uFillTx/>
                    <a:latin typeface="OPPOSans H" panose="00020600040101010101" pitchFamily="18" charset="-122"/>
                    <a:ea typeface="OPPOSans H" panose="00020600040101010101" pitchFamily="18" charset="-122"/>
                    <a:cs typeface="OPPOSans H" panose="00020600040101010101" pitchFamily="18" charset="-122"/>
                  </a:defRPr>
                </a:lvl1pPr>
              </a:lstStyle>
              <a:p>
                <a:r>
                  <a:rPr lang="zh-CN" altLang="en-US" dirty="0">
                    <a:latin typeface="+mj-ea"/>
                    <a:ea typeface="+mj-ea"/>
                    <a:cs typeface="阿里巴巴普惠体 R" panose="00020600040101010101" pitchFamily="18" charset="-122"/>
                    <a:sym typeface="OPPOSans B" panose="00020600040101010101" pitchFamily="18" charset="-122"/>
                  </a:rPr>
                  <a:t>小标题</a:t>
                </a:r>
              </a:p>
            </p:txBody>
          </p:sp>
        </p:grpSp>
      </p:grpSp>
      <p:grpSp>
        <p:nvGrpSpPr>
          <p:cNvPr id="28" name="组合 27">
            <a:extLst>
              <a:ext uri="{FF2B5EF4-FFF2-40B4-BE49-F238E27FC236}">
                <a16:creationId xmlns:a16="http://schemas.microsoft.com/office/drawing/2014/main" id="{A0E58BD1-FFC1-3275-49D0-98938CCB18A0}"/>
              </a:ext>
            </a:extLst>
          </p:cNvPr>
          <p:cNvGrpSpPr/>
          <p:nvPr/>
        </p:nvGrpSpPr>
        <p:grpSpPr>
          <a:xfrm>
            <a:off x="1083930" y="2946835"/>
            <a:ext cx="948634" cy="948634"/>
            <a:chOff x="1083930" y="2946835"/>
            <a:chExt cx="948634" cy="948634"/>
          </a:xfrm>
        </p:grpSpPr>
        <p:sp>
          <p:nvSpPr>
            <p:cNvPr id="143" name="椭圆 142">
              <a:extLst>
                <a:ext uri="{FF2B5EF4-FFF2-40B4-BE49-F238E27FC236}">
                  <a16:creationId xmlns:a16="http://schemas.microsoft.com/office/drawing/2014/main" id="{E0368F90-9F3C-4C20-9B70-F5B41D12D06C}"/>
                </a:ext>
              </a:extLst>
            </p:cNvPr>
            <p:cNvSpPr/>
            <p:nvPr/>
          </p:nvSpPr>
          <p:spPr>
            <a:xfrm>
              <a:off x="1083930" y="2946835"/>
              <a:ext cx="948634" cy="948634"/>
            </a:xfrm>
            <a:prstGeom prst="ellipse">
              <a:avLst/>
            </a:prstGeom>
            <a:gradFill flip="none" rotWithShape="1">
              <a:gsLst>
                <a:gs pos="0">
                  <a:schemeClr val="accent2">
                    <a:lumMod val="0"/>
                    <a:lumOff val="100000"/>
                  </a:schemeClr>
                </a:gs>
                <a:gs pos="100000">
                  <a:schemeClr val="accent2">
                    <a:lumMod val="80000"/>
                  </a:schemeClr>
                </a:gs>
              </a:gsLst>
              <a:lin ang="2700000" scaled="1"/>
              <a:tileRect/>
            </a:gradFill>
            <a:ln w="12700" cap="flat" cmpd="sng" algn="ctr">
              <a:noFill/>
              <a:prstDash val="solid"/>
              <a:miter lim="800000"/>
            </a:ln>
            <a:effectLst>
              <a:outerShdw blurRad="241300" dist="38100" dir="2700000" algn="tl" rotWithShape="0">
                <a:schemeClr val="accent2">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OPPOSans B" panose="00020600040101010101" pitchFamily="18" charset="-122"/>
                <a:ea typeface="阿里巴巴普惠体 R" panose="00020600040101010101" pitchFamily="18" charset="-122"/>
                <a:cs typeface="阿里巴巴普惠体 R" panose="00020600040101010101" pitchFamily="18" charset="-122"/>
                <a:sym typeface="OPPOSans B" panose="00020600040101010101" pitchFamily="18" charset="-122"/>
              </a:endParaRPr>
            </a:p>
          </p:txBody>
        </p:sp>
        <p:grpSp>
          <p:nvGrpSpPr>
            <p:cNvPr id="146" name="组合 145">
              <a:extLst>
                <a:ext uri="{FF2B5EF4-FFF2-40B4-BE49-F238E27FC236}">
                  <a16:creationId xmlns:a16="http://schemas.microsoft.com/office/drawing/2014/main" id="{9EE5E527-686B-4DA4-8A17-33D0419AA31B}"/>
                </a:ext>
              </a:extLst>
            </p:cNvPr>
            <p:cNvGrpSpPr/>
            <p:nvPr/>
          </p:nvGrpSpPr>
          <p:grpSpPr>
            <a:xfrm>
              <a:off x="1337226" y="3211728"/>
              <a:ext cx="442043" cy="418848"/>
              <a:chOff x="3602282" y="4378144"/>
              <a:chExt cx="545367" cy="516759"/>
            </a:xfrm>
            <a:solidFill>
              <a:schemeClr val="accent2">
                <a:lumMod val="75000"/>
              </a:schemeClr>
            </a:solidFill>
          </p:grpSpPr>
          <p:sp>
            <p:nvSpPr>
              <p:cNvPr id="147" name="任意多边形: 形状 146">
                <a:extLst>
                  <a:ext uri="{FF2B5EF4-FFF2-40B4-BE49-F238E27FC236}">
                    <a16:creationId xmlns:a16="http://schemas.microsoft.com/office/drawing/2014/main" id="{30D0BB87-0C13-4FF9-A0CF-A0814C8410E0}"/>
                  </a:ext>
                </a:extLst>
              </p:cNvPr>
              <p:cNvSpPr/>
              <p:nvPr/>
            </p:nvSpPr>
            <p:spPr>
              <a:xfrm>
                <a:off x="3880421" y="4469673"/>
                <a:ext cx="192843" cy="34190"/>
              </a:xfrm>
              <a:custGeom>
                <a:avLst/>
                <a:gdLst>
                  <a:gd name="connsiteX0" fmla="*/ 147373 w 160705"/>
                  <a:gd name="connsiteY0" fmla="*/ -282 h 28491"/>
                  <a:gd name="connsiteX1" fmla="*/ 11882 w 160705"/>
                  <a:gd name="connsiteY1" fmla="*/ -282 h 28491"/>
                  <a:gd name="connsiteX2" fmla="*/ -725 w 160705"/>
                  <a:gd name="connsiteY2" fmla="*/ 13964 h 28491"/>
                  <a:gd name="connsiteX3" fmla="*/ 11882 w 160705"/>
                  <a:gd name="connsiteY3" fmla="*/ 28210 h 28491"/>
                  <a:gd name="connsiteX4" fmla="*/ 147373 w 160705"/>
                  <a:gd name="connsiteY4" fmla="*/ 28210 h 28491"/>
                  <a:gd name="connsiteX5" fmla="*/ 159980 w 160705"/>
                  <a:gd name="connsiteY5" fmla="*/ 13964 h 28491"/>
                  <a:gd name="connsiteX6" fmla="*/ 147373 w 160705"/>
                  <a:gd name="connsiteY6" fmla="*/ -282 h 284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0705" h="28491">
                    <a:moveTo>
                      <a:pt x="147373" y="-282"/>
                    </a:moveTo>
                    <a:lnTo>
                      <a:pt x="11882" y="-282"/>
                    </a:lnTo>
                    <a:cubicBezTo>
                      <a:pt x="4926" y="-282"/>
                      <a:pt x="-725" y="6105"/>
                      <a:pt x="-725" y="13964"/>
                    </a:cubicBezTo>
                    <a:cubicBezTo>
                      <a:pt x="-725" y="21823"/>
                      <a:pt x="4926" y="28210"/>
                      <a:pt x="11882" y="28210"/>
                    </a:cubicBezTo>
                    <a:lnTo>
                      <a:pt x="147373" y="28210"/>
                    </a:lnTo>
                    <a:cubicBezTo>
                      <a:pt x="154341" y="28210"/>
                      <a:pt x="159980" y="21835"/>
                      <a:pt x="159980" y="13964"/>
                    </a:cubicBezTo>
                    <a:cubicBezTo>
                      <a:pt x="159980" y="6093"/>
                      <a:pt x="154341" y="-282"/>
                      <a:pt x="147373" y="-282"/>
                    </a:cubicBezTo>
                    <a:close/>
                  </a:path>
                </a:pathLst>
              </a:custGeom>
              <a:solidFill>
                <a:schemeClr val="accent1"/>
              </a:solidFill>
              <a:ln w="1185" cap="flat">
                <a:noFill/>
                <a:prstDash val="solid"/>
                <a:miter/>
              </a:ln>
              <a:effectLst/>
            </p:spPr>
            <p:txBody>
              <a:bodyPr lIns="109728" tIns="54864" rIns="109728" bIns="54864" rtlCol="0" anchor="ctr">
                <a:noAutofit/>
              </a:bodyPr>
              <a:lstStyle/>
              <a:p>
                <a:pPr marL="0" marR="0" lvl="0" indent="0" algn="l" defTabSz="914400" rtl="0" eaLnBrk="1" fontAlgn="auto" latinLnBrk="0" hangingPunct="1">
                  <a:lnSpc>
                    <a:spcPct val="100000"/>
                  </a:lnSpc>
                  <a:spcBef>
                    <a:spcPts val="0"/>
                  </a:spcBef>
                  <a:buClrTx/>
                  <a:buSzTx/>
                  <a:buFontTx/>
                  <a:buNone/>
                  <a:tabLst/>
                  <a:defRPr/>
                </a:pPr>
                <a:endParaRPr kumimoji="0" lang="zh-CN" altLang="en-US" sz="2160" b="0" i="0" u="none" strike="noStrike" kern="1200" cap="none" spc="0" normalizeH="0" baseline="0" noProof="0" dirty="0">
                  <a:ln>
                    <a:noFill/>
                  </a:ln>
                  <a:solidFill>
                    <a:srgbClr val="000000"/>
                  </a:solidFill>
                  <a:effectLst/>
                  <a:uLnTx/>
                  <a:uFillTx/>
                  <a:latin typeface="OPPOSans B" panose="00020600040101010101" pitchFamily="18" charset="-122"/>
                  <a:ea typeface="阿里巴巴普惠体 R" panose="00020600040101010101" pitchFamily="18" charset="-122"/>
                  <a:cs typeface="阿里巴巴普惠体 R" panose="00020600040101010101" pitchFamily="18" charset="-122"/>
                  <a:sym typeface="OPPOSans B" panose="00020600040101010101" pitchFamily="18" charset="-122"/>
                </a:endParaRPr>
              </a:p>
            </p:txBody>
          </p:sp>
          <p:sp>
            <p:nvSpPr>
              <p:cNvPr id="148" name="任意多边形: 形状 147">
                <a:extLst>
                  <a:ext uri="{FF2B5EF4-FFF2-40B4-BE49-F238E27FC236}">
                    <a16:creationId xmlns:a16="http://schemas.microsoft.com/office/drawing/2014/main" id="{4BBBE25A-7F05-4844-A563-74E0DC95B95B}"/>
                  </a:ext>
                </a:extLst>
              </p:cNvPr>
              <p:cNvSpPr/>
              <p:nvPr/>
            </p:nvSpPr>
            <p:spPr>
              <a:xfrm>
                <a:off x="3961577" y="4551701"/>
                <a:ext cx="111685" cy="34190"/>
              </a:xfrm>
              <a:custGeom>
                <a:avLst/>
                <a:gdLst>
                  <a:gd name="connsiteX0" fmla="*/ 11871 w 93072"/>
                  <a:gd name="connsiteY0" fmla="*/ -282 h 28491"/>
                  <a:gd name="connsiteX1" fmla="*/ -725 w 93072"/>
                  <a:gd name="connsiteY1" fmla="*/ 13964 h 28491"/>
                  <a:gd name="connsiteX2" fmla="*/ 11871 w 93072"/>
                  <a:gd name="connsiteY2" fmla="*/ 28210 h 28491"/>
                  <a:gd name="connsiteX3" fmla="*/ 79740 w 93072"/>
                  <a:gd name="connsiteY3" fmla="*/ 28210 h 28491"/>
                  <a:gd name="connsiteX4" fmla="*/ 92348 w 93072"/>
                  <a:gd name="connsiteY4" fmla="*/ 13964 h 28491"/>
                  <a:gd name="connsiteX5" fmla="*/ 79740 w 93072"/>
                  <a:gd name="connsiteY5" fmla="*/ -282 h 284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3072" h="28491">
                    <a:moveTo>
                      <a:pt x="11871" y="-282"/>
                    </a:moveTo>
                    <a:cubicBezTo>
                      <a:pt x="4914" y="-282"/>
                      <a:pt x="-725" y="6105"/>
                      <a:pt x="-725" y="13964"/>
                    </a:cubicBezTo>
                    <a:cubicBezTo>
                      <a:pt x="-725" y="21823"/>
                      <a:pt x="4914" y="28210"/>
                      <a:pt x="11871" y="28210"/>
                    </a:cubicBezTo>
                    <a:lnTo>
                      <a:pt x="79740" y="28210"/>
                    </a:lnTo>
                    <a:cubicBezTo>
                      <a:pt x="86709" y="28210"/>
                      <a:pt x="92348" y="21823"/>
                      <a:pt x="92348" y="13964"/>
                    </a:cubicBezTo>
                    <a:cubicBezTo>
                      <a:pt x="92348" y="6105"/>
                      <a:pt x="86709" y="-282"/>
                      <a:pt x="79740" y="-282"/>
                    </a:cubicBezTo>
                    <a:close/>
                  </a:path>
                </a:pathLst>
              </a:custGeom>
              <a:solidFill>
                <a:schemeClr val="accent1"/>
              </a:solidFill>
              <a:ln w="1185" cap="flat">
                <a:noFill/>
                <a:prstDash val="solid"/>
                <a:miter/>
              </a:ln>
              <a:effectLst/>
            </p:spPr>
            <p:txBody>
              <a:bodyPr lIns="109728" tIns="54864" rIns="109728" bIns="54864" rtlCol="0" anchor="ctr">
                <a:noAutofit/>
              </a:bodyPr>
              <a:lstStyle/>
              <a:p>
                <a:pPr marL="0" marR="0" lvl="0" indent="0" algn="l" defTabSz="914400" rtl="0" eaLnBrk="1" fontAlgn="auto" latinLnBrk="0" hangingPunct="1">
                  <a:lnSpc>
                    <a:spcPct val="100000"/>
                  </a:lnSpc>
                  <a:spcBef>
                    <a:spcPts val="0"/>
                  </a:spcBef>
                  <a:buClrTx/>
                  <a:buSzTx/>
                  <a:buFontTx/>
                  <a:buNone/>
                  <a:tabLst/>
                  <a:defRPr/>
                </a:pPr>
                <a:endParaRPr kumimoji="0" lang="zh-CN" altLang="en-US" sz="2160" b="0" i="0" u="none" strike="noStrike" kern="1200" cap="none" spc="0" normalizeH="0" baseline="0" noProof="0" dirty="0">
                  <a:ln>
                    <a:noFill/>
                  </a:ln>
                  <a:solidFill>
                    <a:srgbClr val="000000"/>
                  </a:solidFill>
                  <a:effectLst/>
                  <a:uLnTx/>
                  <a:uFillTx/>
                  <a:latin typeface="OPPOSans B" panose="00020600040101010101" pitchFamily="18" charset="-122"/>
                  <a:ea typeface="阿里巴巴普惠体 R" panose="00020600040101010101" pitchFamily="18" charset="-122"/>
                  <a:cs typeface="阿里巴巴普惠体 R" panose="00020600040101010101" pitchFamily="18" charset="-122"/>
                  <a:sym typeface="OPPOSans B" panose="00020600040101010101" pitchFamily="18" charset="-122"/>
                </a:endParaRPr>
              </a:p>
            </p:txBody>
          </p:sp>
          <p:sp>
            <p:nvSpPr>
              <p:cNvPr id="149" name="任意多边形: 形状 148">
                <a:extLst>
                  <a:ext uri="{FF2B5EF4-FFF2-40B4-BE49-F238E27FC236}">
                    <a16:creationId xmlns:a16="http://schemas.microsoft.com/office/drawing/2014/main" id="{3FEAF555-00DD-4833-BBE3-0C1249CD7521}"/>
                  </a:ext>
                </a:extLst>
              </p:cNvPr>
              <p:cNvSpPr/>
              <p:nvPr/>
            </p:nvSpPr>
            <p:spPr>
              <a:xfrm>
                <a:off x="3602282" y="4488388"/>
                <a:ext cx="388792" cy="370526"/>
              </a:xfrm>
              <a:custGeom>
                <a:avLst/>
                <a:gdLst>
                  <a:gd name="connsiteX0" fmla="*/ 245752 w 323998"/>
                  <a:gd name="connsiteY0" fmla="*/ 292284 h 308770"/>
                  <a:gd name="connsiteX1" fmla="*/ 255914 w 323998"/>
                  <a:gd name="connsiteY1" fmla="*/ 306755 h 308770"/>
                  <a:gd name="connsiteX2" fmla="*/ 260758 w 323998"/>
                  <a:gd name="connsiteY2" fmla="*/ 308488 h 308770"/>
                  <a:gd name="connsiteX3" fmla="*/ 263785 w 323998"/>
                  <a:gd name="connsiteY3" fmla="*/ 308488 h 308770"/>
                  <a:gd name="connsiteX4" fmla="*/ 274873 w 323998"/>
                  <a:gd name="connsiteY4" fmla="*/ 300368 h 308770"/>
                  <a:gd name="connsiteX5" fmla="*/ 275752 w 323998"/>
                  <a:gd name="connsiteY5" fmla="*/ 297210 h 308770"/>
                  <a:gd name="connsiteX6" fmla="*/ 276203 w 323998"/>
                  <a:gd name="connsiteY6" fmla="*/ 295620 h 308770"/>
                  <a:gd name="connsiteX7" fmla="*/ 323274 w 323998"/>
                  <a:gd name="connsiteY7" fmla="*/ 127566 h 308770"/>
                  <a:gd name="connsiteX8" fmla="*/ 313183 w 323998"/>
                  <a:gd name="connsiteY8" fmla="*/ 116205 h 308770"/>
                  <a:gd name="connsiteX9" fmla="*/ 313183 w 323998"/>
                  <a:gd name="connsiteY9" fmla="*/ 116205 h 308770"/>
                  <a:gd name="connsiteX10" fmla="*/ 299067 w 323998"/>
                  <a:gd name="connsiteY10" fmla="*/ 124325 h 308770"/>
                  <a:gd name="connsiteX11" fmla="*/ 265424 w 323998"/>
                  <a:gd name="connsiteY11" fmla="*/ 244441 h 308770"/>
                  <a:gd name="connsiteX12" fmla="*/ 191938 w 323998"/>
                  <a:gd name="connsiteY12" fmla="*/ 167193 h 308770"/>
                  <a:gd name="connsiteX13" fmla="*/ 212939 w 323998"/>
                  <a:gd name="connsiteY13" fmla="*/ 38161 h 308770"/>
                  <a:gd name="connsiteX14" fmla="*/ 83907 w 323998"/>
                  <a:gd name="connsiteY14" fmla="*/ 17149 h 308770"/>
                  <a:gd name="connsiteX15" fmla="*/ 62907 w 323998"/>
                  <a:gd name="connsiteY15" fmla="*/ 146192 h 308770"/>
                  <a:gd name="connsiteX16" fmla="*/ 83907 w 323998"/>
                  <a:gd name="connsiteY16" fmla="*/ 167193 h 308770"/>
                  <a:gd name="connsiteX17" fmla="*/ -725 w 323998"/>
                  <a:gd name="connsiteY17" fmla="*/ 292284 h 308770"/>
                  <a:gd name="connsiteX18" fmla="*/ 14708 w 323998"/>
                  <a:gd name="connsiteY18" fmla="*/ 307717 h 308770"/>
                  <a:gd name="connsiteX19" fmla="*/ 30141 w 323998"/>
                  <a:gd name="connsiteY19" fmla="*/ 292284 h 3087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323998" h="308770">
                    <a:moveTo>
                      <a:pt x="245752" y="292284"/>
                    </a:moveTo>
                    <a:cubicBezTo>
                      <a:pt x="245764" y="298766"/>
                      <a:pt x="249824" y="304547"/>
                      <a:pt x="255914" y="306755"/>
                    </a:cubicBezTo>
                    <a:cubicBezTo>
                      <a:pt x="257375" y="307705"/>
                      <a:pt x="259025" y="308299"/>
                      <a:pt x="260758" y="308488"/>
                    </a:cubicBezTo>
                    <a:lnTo>
                      <a:pt x="263785" y="308488"/>
                    </a:lnTo>
                    <a:cubicBezTo>
                      <a:pt x="268819" y="308488"/>
                      <a:pt x="273864" y="303609"/>
                      <a:pt x="274873" y="300368"/>
                    </a:cubicBezTo>
                    <a:lnTo>
                      <a:pt x="275752" y="297210"/>
                    </a:lnTo>
                    <a:cubicBezTo>
                      <a:pt x="275930" y="296688"/>
                      <a:pt x="276084" y="296154"/>
                      <a:pt x="276203" y="295620"/>
                    </a:cubicBezTo>
                    <a:lnTo>
                      <a:pt x="323274" y="127566"/>
                    </a:lnTo>
                    <a:cubicBezTo>
                      <a:pt x="323274" y="123506"/>
                      <a:pt x="320246" y="117012"/>
                      <a:pt x="313183" y="116205"/>
                    </a:cubicBezTo>
                    <a:lnTo>
                      <a:pt x="313183" y="116205"/>
                    </a:lnTo>
                    <a:cubicBezTo>
                      <a:pt x="308149" y="116205"/>
                      <a:pt x="300124" y="118639"/>
                      <a:pt x="299067" y="124325"/>
                    </a:cubicBezTo>
                    <a:lnTo>
                      <a:pt x="265424" y="244441"/>
                    </a:lnTo>
                    <a:cubicBezTo>
                      <a:pt x="251178" y="212911"/>
                      <a:pt x="224561" y="183505"/>
                      <a:pt x="191938" y="167193"/>
                    </a:cubicBezTo>
                    <a:cubicBezTo>
                      <a:pt x="233370" y="137360"/>
                      <a:pt x="242773" y="79593"/>
                      <a:pt x="212939" y="38161"/>
                    </a:cubicBezTo>
                    <a:cubicBezTo>
                      <a:pt x="183118" y="-3282"/>
                      <a:pt x="125339" y="-12685"/>
                      <a:pt x="83907" y="17149"/>
                    </a:cubicBezTo>
                    <a:cubicBezTo>
                      <a:pt x="42476" y="46982"/>
                      <a:pt x="33074" y="104749"/>
                      <a:pt x="62907" y="146192"/>
                    </a:cubicBezTo>
                    <a:cubicBezTo>
                      <a:pt x="68724" y="154277"/>
                      <a:pt x="75823" y="161364"/>
                      <a:pt x="83907" y="167193"/>
                    </a:cubicBezTo>
                    <a:cubicBezTo>
                      <a:pt x="34842" y="191720"/>
                      <a:pt x="-725" y="245842"/>
                      <a:pt x="-725" y="292284"/>
                    </a:cubicBezTo>
                    <a:cubicBezTo>
                      <a:pt x="-725" y="300808"/>
                      <a:pt x="6184" y="307717"/>
                      <a:pt x="14708" y="307717"/>
                    </a:cubicBezTo>
                    <a:cubicBezTo>
                      <a:pt x="23232" y="307717"/>
                      <a:pt x="30141" y="300808"/>
                      <a:pt x="30141" y="292284"/>
                    </a:cubicBezTo>
                  </a:path>
                </a:pathLst>
              </a:custGeom>
              <a:solidFill>
                <a:schemeClr val="accent1"/>
              </a:solidFill>
              <a:ln w="1185" cap="flat">
                <a:noFill/>
                <a:prstDash val="solid"/>
                <a:miter/>
              </a:ln>
              <a:effectLst/>
            </p:spPr>
            <p:txBody>
              <a:bodyPr lIns="109728" tIns="54864" rIns="109728" bIns="54864" rtlCol="0" anchor="ctr">
                <a:noAutofit/>
              </a:bodyPr>
              <a:lstStyle/>
              <a:p>
                <a:pPr marL="0" marR="0" lvl="0" indent="0" algn="l" defTabSz="914400" rtl="0" eaLnBrk="1" fontAlgn="auto" latinLnBrk="0" hangingPunct="1">
                  <a:lnSpc>
                    <a:spcPct val="100000"/>
                  </a:lnSpc>
                  <a:spcBef>
                    <a:spcPts val="0"/>
                  </a:spcBef>
                  <a:buClrTx/>
                  <a:buSzTx/>
                  <a:buFontTx/>
                  <a:buNone/>
                  <a:tabLst/>
                  <a:defRPr/>
                </a:pPr>
                <a:endParaRPr kumimoji="0" lang="zh-CN" altLang="en-US" sz="2160" b="0" i="0" u="none" strike="noStrike" kern="1200" cap="none" spc="0" normalizeH="0" baseline="0" noProof="0" dirty="0">
                  <a:ln>
                    <a:noFill/>
                  </a:ln>
                  <a:solidFill>
                    <a:srgbClr val="000000"/>
                  </a:solidFill>
                  <a:effectLst/>
                  <a:uLnTx/>
                  <a:uFillTx/>
                  <a:latin typeface="OPPOSans B" panose="00020600040101010101" pitchFamily="18" charset="-122"/>
                  <a:ea typeface="阿里巴巴普惠体 R" panose="00020600040101010101" pitchFamily="18" charset="-122"/>
                  <a:cs typeface="阿里巴巴普惠体 R" panose="00020600040101010101" pitchFamily="18" charset="-122"/>
                  <a:sym typeface="OPPOSans B" panose="00020600040101010101" pitchFamily="18" charset="-122"/>
                </a:endParaRPr>
              </a:p>
            </p:txBody>
          </p:sp>
          <p:sp>
            <p:nvSpPr>
              <p:cNvPr id="150" name="任意多边形: 形状 149">
                <a:extLst>
                  <a:ext uri="{FF2B5EF4-FFF2-40B4-BE49-F238E27FC236}">
                    <a16:creationId xmlns:a16="http://schemas.microsoft.com/office/drawing/2014/main" id="{B1219F0C-984D-4EDB-A7F8-9A8D82F5DA9C}"/>
                  </a:ext>
                </a:extLst>
              </p:cNvPr>
              <p:cNvSpPr/>
              <p:nvPr/>
            </p:nvSpPr>
            <p:spPr>
              <a:xfrm>
                <a:off x="3630005" y="4378144"/>
                <a:ext cx="517644" cy="516759"/>
              </a:xfrm>
              <a:custGeom>
                <a:avLst/>
                <a:gdLst>
                  <a:gd name="connsiteX0" fmla="*/ 353617 w 431376"/>
                  <a:gd name="connsiteY0" fmla="*/ -282 h 430631"/>
                  <a:gd name="connsiteX1" fmla="*/ 76309 w 431376"/>
                  <a:gd name="connsiteY1" fmla="*/ -282 h 430631"/>
                  <a:gd name="connsiteX2" fmla="*/ -725 w 431376"/>
                  <a:gd name="connsiteY2" fmla="*/ 81703 h 430631"/>
                  <a:gd name="connsiteX3" fmla="*/ -725 w 431376"/>
                  <a:gd name="connsiteY3" fmla="*/ 107369 h 430631"/>
                  <a:gd name="connsiteX4" fmla="*/ 15634 w 431376"/>
                  <a:gd name="connsiteY4" fmla="*/ 121817 h 430631"/>
                  <a:gd name="connsiteX5" fmla="*/ 30082 w 431376"/>
                  <a:gd name="connsiteY5" fmla="*/ 107369 h 430631"/>
                  <a:gd name="connsiteX6" fmla="*/ 30082 w 431376"/>
                  <a:gd name="connsiteY6" fmla="*/ 81703 h 430631"/>
                  <a:gd name="connsiteX7" fmla="*/ 76309 w 431376"/>
                  <a:gd name="connsiteY7" fmla="*/ 30477 h 430631"/>
                  <a:gd name="connsiteX8" fmla="*/ 353617 w 431376"/>
                  <a:gd name="connsiteY8" fmla="*/ 30477 h 430631"/>
                  <a:gd name="connsiteX9" fmla="*/ 399845 w 431376"/>
                  <a:gd name="connsiteY9" fmla="*/ 81703 h 430631"/>
                  <a:gd name="connsiteX10" fmla="*/ 399845 w 431376"/>
                  <a:gd name="connsiteY10" fmla="*/ 348303 h 430631"/>
                  <a:gd name="connsiteX11" fmla="*/ 353617 w 431376"/>
                  <a:gd name="connsiteY11" fmla="*/ 399540 h 430631"/>
                  <a:gd name="connsiteX12" fmla="*/ 291992 w 431376"/>
                  <a:gd name="connsiteY12" fmla="*/ 399540 h 430631"/>
                  <a:gd name="connsiteX13" fmla="*/ 275265 w 431376"/>
                  <a:gd name="connsiteY13" fmla="*/ 413561 h 430631"/>
                  <a:gd name="connsiteX14" fmla="*/ 289285 w 431376"/>
                  <a:gd name="connsiteY14" fmla="*/ 430287 h 430631"/>
                  <a:gd name="connsiteX15" fmla="*/ 291992 w 431376"/>
                  <a:gd name="connsiteY15" fmla="*/ 430287 h 430631"/>
                  <a:gd name="connsiteX16" fmla="*/ 353617 w 431376"/>
                  <a:gd name="connsiteY16" fmla="*/ 430287 h 430631"/>
                  <a:gd name="connsiteX17" fmla="*/ 430651 w 431376"/>
                  <a:gd name="connsiteY17" fmla="*/ 348303 h 430631"/>
                  <a:gd name="connsiteX18" fmla="*/ 430651 w 431376"/>
                  <a:gd name="connsiteY18" fmla="*/ 81703 h 430631"/>
                  <a:gd name="connsiteX19" fmla="*/ 353617 w 431376"/>
                  <a:gd name="connsiteY19" fmla="*/ -282 h 4306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31376" h="430631">
                    <a:moveTo>
                      <a:pt x="353617" y="-282"/>
                    </a:moveTo>
                    <a:lnTo>
                      <a:pt x="76309" y="-282"/>
                    </a:lnTo>
                    <a:cubicBezTo>
                      <a:pt x="33809" y="-282"/>
                      <a:pt x="-725" y="36520"/>
                      <a:pt x="-725" y="81703"/>
                    </a:cubicBezTo>
                    <a:lnTo>
                      <a:pt x="-725" y="107369"/>
                    </a:lnTo>
                    <a:cubicBezTo>
                      <a:pt x="-191" y="115881"/>
                      <a:pt x="7134" y="122339"/>
                      <a:pt x="15634" y="121817"/>
                    </a:cubicBezTo>
                    <a:cubicBezTo>
                      <a:pt x="23410" y="121330"/>
                      <a:pt x="29595" y="115145"/>
                      <a:pt x="30082" y="107369"/>
                    </a:cubicBezTo>
                    <a:lnTo>
                      <a:pt x="30082" y="81703"/>
                    </a:lnTo>
                    <a:cubicBezTo>
                      <a:pt x="30082" y="53484"/>
                      <a:pt x="50821" y="30477"/>
                      <a:pt x="76309" y="30477"/>
                    </a:cubicBezTo>
                    <a:lnTo>
                      <a:pt x="353617" y="30477"/>
                    </a:lnTo>
                    <a:cubicBezTo>
                      <a:pt x="379105" y="30477"/>
                      <a:pt x="399845" y="53484"/>
                      <a:pt x="399845" y="81703"/>
                    </a:cubicBezTo>
                    <a:lnTo>
                      <a:pt x="399845" y="348303"/>
                    </a:lnTo>
                    <a:cubicBezTo>
                      <a:pt x="399845" y="376533"/>
                      <a:pt x="379105" y="399540"/>
                      <a:pt x="353617" y="399540"/>
                    </a:cubicBezTo>
                    <a:lnTo>
                      <a:pt x="291992" y="399540"/>
                    </a:lnTo>
                    <a:cubicBezTo>
                      <a:pt x="283504" y="398792"/>
                      <a:pt x="276013" y="405072"/>
                      <a:pt x="275265" y="413561"/>
                    </a:cubicBezTo>
                    <a:cubicBezTo>
                      <a:pt x="274517" y="422049"/>
                      <a:pt x="280797" y="429540"/>
                      <a:pt x="289285" y="430287"/>
                    </a:cubicBezTo>
                    <a:cubicBezTo>
                      <a:pt x="290187" y="430371"/>
                      <a:pt x="291089" y="430371"/>
                      <a:pt x="291992" y="430287"/>
                    </a:cubicBezTo>
                    <a:lnTo>
                      <a:pt x="353617" y="430287"/>
                    </a:lnTo>
                    <a:cubicBezTo>
                      <a:pt x="396082" y="430287"/>
                      <a:pt x="430651" y="393486"/>
                      <a:pt x="430651" y="348303"/>
                    </a:cubicBezTo>
                    <a:lnTo>
                      <a:pt x="430651" y="81703"/>
                    </a:lnTo>
                    <a:cubicBezTo>
                      <a:pt x="430651" y="36508"/>
                      <a:pt x="396082" y="-282"/>
                      <a:pt x="353617" y="-282"/>
                    </a:cubicBezTo>
                    <a:close/>
                  </a:path>
                </a:pathLst>
              </a:custGeom>
              <a:solidFill>
                <a:schemeClr val="accent1"/>
              </a:solidFill>
              <a:ln w="1185" cap="flat">
                <a:noFill/>
                <a:prstDash val="solid"/>
                <a:miter/>
              </a:ln>
              <a:effectLst/>
            </p:spPr>
            <p:txBody>
              <a:bodyPr lIns="109728" tIns="54864" rIns="109728" bIns="54864" rtlCol="0" anchor="ctr">
                <a:noAutofit/>
              </a:bodyPr>
              <a:lstStyle/>
              <a:p>
                <a:pPr marL="0" marR="0" lvl="0" indent="0" algn="l" defTabSz="914400" rtl="0" eaLnBrk="1" fontAlgn="auto" latinLnBrk="0" hangingPunct="1">
                  <a:lnSpc>
                    <a:spcPct val="100000"/>
                  </a:lnSpc>
                  <a:spcBef>
                    <a:spcPts val="0"/>
                  </a:spcBef>
                  <a:buClrTx/>
                  <a:buSzTx/>
                  <a:buFontTx/>
                  <a:buNone/>
                  <a:tabLst/>
                  <a:defRPr/>
                </a:pPr>
                <a:endParaRPr kumimoji="0" lang="zh-CN" altLang="en-US" sz="2160" b="0" i="0" u="none" strike="noStrike" kern="1200" cap="none" spc="0" normalizeH="0" baseline="0" noProof="0" dirty="0">
                  <a:ln>
                    <a:noFill/>
                  </a:ln>
                  <a:solidFill>
                    <a:srgbClr val="000000"/>
                  </a:solidFill>
                  <a:effectLst/>
                  <a:uLnTx/>
                  <a:uFillTx/>
                  <a:latin typeface="OPPOSans B" panose="00020600040101010101" pitchFamily="18" charset="-122"/>
                  <a:ea typeface="阿里巴巴普惠体 R" panose="00020600040101010101" pitchFamily="18" charset="-122"/>
                  <a:cs typeface="阿里巴巴普惠体 R" panose="00020600040101010101" pitchFamily="18" charset="-122"/>
                  <a:sym typeface="OPPOSans B" panose="00020600040101010101" pitchFamily="18" charset="-122"/>
                </a:endParaRPr>
              </a:p>
            </p:txBody>
          </p:sp>
        </p:grpSp>
      </p:grpSp>
      <p:grpSp>
        <p:nvGrpSpPr>
          <p:cNvPr id="9" name="组合 8">
            <a:extLst>
              <a:ext uri="{FF2B5EF4-FFF2-40B4-BE49-F238E27FC236}">
                <a16:creationId xmlns:a16="http://schemas.microsoft.com/office/drawing/2014/main" id="{BD561559-F76F-42E6-8949-8EBCB98762F0}"/>
              </a:ext>
            </a:extLst>
          </p:cNvPr>
          <p:cNvGrpSpPr/>
          <p:nvPr/>
        </p:nvGrpSpPr>
        <p:grpSpPr>
          <a:xfrm>
            <a:off x="3991698" y="2946835"/>
            <a:ext cx="948634" cy="948634"/>
            <a:chOff x="3991698" y="2946835"/>
            <a:chExt cx="948634" cy="948634"/>
          </a:xfrm>
        </p:grpSpPr>
        <p:sp>
          <p:nvSpPr>
            <p:cNvPr id="134" name="椭圆 133">
              <a:extLst>
                <a:ext uri="{FF2B5EF4-FFF2-40B4-BE49-F238E27FC236}">
                  <a16:creationId xmlns:a16="http://schemas.microsoft.com/office/drawing/2014/main" id="{A36CE5DC-0578-4E0F-B0E3-49B22C3DE826}"/>
                </a:ext>
              </a:extLst>
            </p:cNvPr>
            <p:cNvSpPr/>
            <p:nvPr/>
          </p:nvSpPr>
          <p:spPr>
            <a:xfrm>
              <a:off x="3991698" y="2946835"/>
              <a:ext cx="948634" cy="948634"/>
            </a:xfrm>
            <a:prstGeom prst="ellipse">
              <a:avLst/>
            </a:prstGeom>
            <a:gradFill flip="none" rotWithShape="1">
              <a:gsLst>
                <a:gs pos="0">
                  <a:schemeClr val="accent2">
                    <a:lumMod val="0"/>
                    <a:lumOff val="100000"/>
                  </a:schemeClr>
                </a:gs>
                <a:gs pos="100000">
                  <a:schemeClr val="accent2">
                    <a:lumMod val="80000"/>
                  </a:schemeClr>
                </a:gs>
              </a:gsLst>
              <a:lin ang="2700000" scaled="1"/>
              <a:tileRect/>
            </a:gradFill>
            <a:ln w="12700" cap="flat" cmpd="sng" algn="ctr">
              <a:noFill/>
              <a:prstDash val="solid"/>
              <a:miter lim="800000"/>
            </a:ln>
            <a:effectLst>
              <a:outerShdw blurRad="241300" dist="38100" dir="2700000" algn="tl" rotWithShape="0">
                <a:schemeClr val="accent2">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dirty="0">
                <a:solidFill>
                  <a:srgbClr val="FFFFFF"/>
                </a:solidFill>
                <a:latin typeface="OPPOSans B" panose="00020600040101010101" pitchFamily="18" charset="-122"/>
                <a:ea typeface="阿里巴巴普惠体 R" panose="00020600040101010101" pitchFamily="18" charset="-122"/>
                <a:cs typeface="阿里巴巴普惠体 R" panose="00020600040101010101" pitchFamily="18" charset="-122"/>
                <a:sym typeface="OPPOSans B" panose="00020600040101010101" pitchFamily="18" charset="-122"/>
              </a:endParaRPr>
            </a:p>
          </p:txBody>
        </p:sp>
        <p:sp>
          <p:nvSpPr>
            <p:cNvPr id="170" name="Freeform 96">
              <a:extLst>
                <a:ext uri="{FF2B5EF4-FFF2-40B4-BE49-F238E27FC236}">
                  <a16:creationId xmlns:a16="http://schemas.microsoft.com/office/drawing/2014/main" id="{924D60A7-69F4-4AD9-8168-4FC022879D7A}"/>
                </a:ext>
              </a:extLst>
            </p:cNvPr>
            <p:cNvSpPr/>
            <p:nvPr>
              <p:custDataLst>
                <p:tags r:id="rId1"/>
              </p:custDataLst>
            </p:nvPr>
          </p:nvSpPr>
          <p:spPr>
            <a:xfrm>
              <a:off x="4265297" y="3220077"/>
              <a:ext cx="401436" cy="402151"/>
            </a:xfrm>
            <a:custGeom>
              <a:avLst/>
              <a:gdLst>
                <a:gd name="connsiteX0" fmla="*/ 366678 w 513420"/>
                <a:gd name="connsiteY0" fmla="*/ 148326 h 464483"/>
                <a:gd name="connsiteX1" fmla="*/ 512247 w 513420"/>
                <a:gd name="connsiteY1" fmla="*/ 148326 h 464483"/>
                <a:gd name="connsiteX2" fmla="*/ 489640 w 513420"/>
                <a:gd name="connsiteY2" fmla="*/ 176309 h 464483"/>
                <a:gd name="connsiteX3" fmla="*/ 265428 w 513420"/>
                <a:gd name="connsiteY3" fmla="*/ 453800 h 464483"/>
                <a:gd name="connsiteX4" fmla="*/ 165764 w 513420"/>
                <a:gd name="connsiteY4" fmla="*/ 148326 h 464483"/>
                <a:gd name="connsiteX5" fmla="*/ 356409 w 513420"/>
                <a:gd name="connsiteY5" fmla="*/ 148326 h 464483"/>
                <a:gd name="connsiteX6" fmla="*/ 256882 w 513420"/>
                <a:gd name="connsiteY6" fmla="*/ 464483 h 464483"/>
                <a:gd name="connsiteX7" fmla="*/ 1172 w 513420"/>
                <a:gd name="connsiteY7" fmla="*/ 148326 h 464483"/>
                <a:gd name="connsiteX8" fmla="*/ 155631 w 513420"/>
                <a:gd name="connsiteY8" fmla="*/ 148326 h 464483"/>
                <a:gd name="connsiteX9" fmla="*/ 248611 w 513420"/>
                <a:gd name="connsiteY9" fmla="*/ 454489 h 464483"/>
                <a:gd name="connsiteX10" fmla="*/ 23779 w 513420"/>
                <a:gd name="connsiteY10" fmla="*/ 176309 h 464483"/>
                <a:gd name="connsiteX11" fmla="*/ 256882 w 513420"/>
                <a:gd name="connsiteY11" fmla="*/ 8754 h 464483"/>
                <a:gd name="connsiteX12" fmla="*/ 352756 w 513420"/>
                <a:gd name="connsiteY12" fmla="*/ 136885 h 464483"/>
                <a:gd name="connsiteX13" fmla="*/ 169072 w 513420"/>
                <a:gd name="connsiteY13" fmla="*/ 136885 h 464483"/>
                <a:gd name="connsiteX14" fmla="*/ 433191 w 513420"/>
                <a:gd name="connsiteY14" fmla="*/ 5032 h 464483"/>
                <a:gd name="connsiteX15" fmla="*/ 513420 w 513420"/>
                <a:gd name="connsiteY15" fmla="*/ 136885 h 464483"/>
                <a:gd name="connsiteX16" fmla="*/ 371573 w 513420"/>
                <a:gd name="connsiteY16" fmla="*/ 136885 h 464483"/>
                <a:gd name="connsiteX17" fmla="*/ 80297 w 513420"/>
                <a:gd name="connsiteY17" fmla="*/ 4963 h 464483"/>
                <a:gd name="connsiteX18" fmla="*/ 150324 w 513420"/>
                <a:gd name="connsiteY18" fmla="*/ 136885 h 464483"/>
                <a:gd name="connsiteX19" fmla="*/ 0 w 513420"/>
                <a:gd name="connsiteY19" fmla="*/ 136885 h 464483"/>
                <a:gd name="connsiteX20" fmla="*/ 263154 w 513420"/>
                <a:gd name="connsiteY20" fmla="*/ 0 h 464483"/>
                <a:gd name="connsiteX21" fmla="*/ 424644 w 513420"/>
                <a:gd name="connsiteY21" fmla="*/ 0 h 464483"/>
                <a:gd name="connsiteX22" fmla="*/ 362543 w 513420"/>
                <a:gd name="connsiteY22" fmla="*/ 132818 h 464483"/>
                <a:gd name="connsiteX23" fmla="*/ 88982 w 513420"/>
                <a:gd name="connsiteY23" fmla="*/ 0 h 464483"/>
                <a:gd name="connsiteX24" fmla="*/ 250541 w 513420"/>
                <a:gd name="connsiteY24" fmla="*/ 0 h 464483"/>
                <a:gd name="connsiteX25" fmla="*/ 159492 w 513420"/>
                <a:gd name="connsiteY25" fmla="*/ 132887 h 4644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513420" h="464483">
                  <a:moveTo>
                    <a:pt x="366678" y="148326"/>
                  </a:moveTo>
                  <a:lnTo>
                    <a:pt x="512247" y="148326"/>
                  </a:lnTo>
                  <a:lnTo>
                    <a:pt x="489640" y="176309"/>
                  </a:lnTo>
                  <a:lnTo>
                    <a:pt x="265428" y="453800"/>
                  </a:lnTo>
                  <a:close/>
                  <a:moveTo>
                    <a:pt x="165764" y="148326"/>
                  </a:moveTo>
                  <a:lnTo>
                    <a:pt x="356409" y="148326"/>
                  </a:lnTo>
                  <a:lnTo>
                    <a:pt x="256882" y="464483"/>
                  </a:lnTo>
                  <a:close/>
                  <a:moveTo>
                    <a:pt x="1172" y="148326"/>
                  </a:moveTo>
                  <a:lnTo>
                    <a:pt x="155631" y="148326"/>
                  </a:lnTo>
                  <a:lnTo>
                    <a:pt x="248611" y="454489"/>
                  </a:lnTo>
                  <a:lnTo>
                    <a:pt x="23779" y="176309"/>
                  </a:lnTo>
                  <a:close/>
                  <a:moveTo>
                    <a:pt x="256882" y="8754"/>
                  </a:moveTo>
                  <a:lnTo>
                    <a:pt x="352756" y="136885"/>
                  </a:lnTo>
                  <a:lnTo>
                    <a:pt x="169072" y="136885"/>
                  </a:lnTo>
                  <a:close/>
                  <a:moveTo>
                    <a:pt x="433191" y="5032"/>
                  </a:moveTo>
                  <a:lnTo>
                    <a:pt x="513420" y="136885"/>
                  </a:lnTo>
                  <a:lnTo>
                    <a:pt x="371573" y="136885"/>
                  </a:lnTo>
                  <a:close/>
                  <a:moveTo>
                    <a:pt x="80297" y="4963"/>
                  </a:moveTo>
                  <a:lnTo>
                    <a:pt x="150324" y="136885"/>
                  </a:lnTo>
                  <a:lnTo>
                    <a:pt x="0" y="136885"/>
                  </a:lnTo>
                  <a:close/>
                  <a:moveTo>
                    <a:pt x="263154" y="0"/>
                  </a:moveTo>
                  <a:lnTo>
                    <a:pt x="424644" y="0"/>
                  </a:lnTo>
                  <a:lnTo>
                    <a:pt x="362543" y="132818"/>
                  </a:lnTo>
                  <a:close/>
                  <a:moveTo>
                    <a:pt x="88982" y="0"/>
                  </a:moveTo>
                  <a:lnTo>
                    <a:pt x="250541" y="0"/>
                  </a:lnTo>
                  <a:lnTo>
                    <a:pt x="159492" y="132887"/>
                  </a:lnTo>
                  <a:close/>
                </a:path>
              </a:pathLst>
            </a:custGeom>
            <a:solidFill>
              <a:schemeClr val="accent1"/>
            </a:solidFill>
            <a:ln w="6890" cap="flat">
              <a:noFill/>
              <a:prstDash val="solid"/>
              <a:miter/>
            </a:ln>
            <a:effectLst>
              <a:outerShdw blurRad="457200" dist="152400" sx="98000" sy="98000" algn="ctr" rotWithShape="0">
                <a:schemeClr val="accent1">
                  <a:alpha val="40000"/>
                </a:schemeClr>
              </a:outerShdw>
            </a:effectLst>
          </p:spPr>
          <p:txBody>
            <a:bodyPr wrap="square" lIns="109728" tIns="54864" rIns="109728" bIns="54864" rtlCol="0"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buClrTx/>
                <a:buSzTx/>
                <a:buFontTx/>
                <a:buNone/>
                <a:tabLst/>
                <a:defRPr/>
              </a:pPr>
              <a:endParaRPr kumimoji="0" lang="zh-CN" altLang="en-US" sz="2160" b="0" i="0" u="none" strike="noStrike" kern="1200" cap="none" spc="0" normalizeH="0" baseline="0" noProof="0" dirty="0">
                <a:ln>
                  <a:noFill/>
                </a:ln>
                <a:solidFill>
                  <a:prstClr val="black"/>
                </a:solidFill>
                <a:effectLst/>
                <a:uLnTx/>
                <a:uFillTx/>
                <a:latin typeface="OPPOSans B" panose="00020600040101010101" pitchFamily="18" charset="-122"/>
                <a:ea typeface="阿里巴巴普惠体 R" panose="00020600040101010101" pitchFamily="18" charset="-122"/>
                <a:cs typeface="阿里巴巴普惠体 R" panose="00020600040101010101" pitchFamily="18" charset="-122"/>
                <a:sym typeface="OPPOSans B" panose="00020600040101010101" pitchFamily="18" charset="-122"/>
              </a:endParaRPr>
            </a:p>
          </p:txBody>
        </p:sp>
      </p:grpSp>
      <p:grpSp>
        <p:nvGrpSpPr>
          <p:cNvPr id="10" name="组合 9">
            <a:extLst>
              <a:ext uri="{FF2B5EF4-FFF2-40B4-BE49-F238E27FC236}">
                <a16:creationId xmlns:a16="http://schemas.microsoft.com/office/drawing/2014/main" id="{D8241D88-1BB8-4461-B812-D60E86256064}"/>
              </a:ext>
            </a:extLst>
          </p:cNvPr>
          <p:cNvGrpSpPr/>
          <p:nvPr/>
        </p:nvGrpSpPr>
        <p:grpSpPr>
          <a:xfrm>
            <a:off x="7064987" y="2946835"/>
            <a:ext cx="948634" cy="948634"/>
            <a:chOff x="7064987" y="2946835"/>
            <a:chExt cx="948634" cy="948634"/>
          </a:xfrm>
        </p:grpSpPr>
        <p:sp>
          <p:nvSpPr>
            <p:cNvPr id="137" name="椭圆 136">
              <a:extLst>
                <a:ext uri="{FF2B5EF4-FFF2-40B4-BE49-F238E27FC236}">
                  <a16:creationId xmlns:a16="http://schemas.microsoft.com/office/drawing/2014/main" id="{A11BEE46-1075-4A58-8E46-E180C3251889}"/>
                </a:ext>
              </a:extLst>
            </p:cNvPr>
            <p:cNvSpPr/>
            <p:nvPr/>
          </p:nvSpPr>
          <p:spPr>
            <a:xfrm>
              <a:off x="7064987" y="2946835"/>
              <a:ext cx="948634" cy="948634"/>
            </a:xfrm>
            <a:prstGeom prst="ellipse">
              <a:avLst/>
            </a:prstGeom>
            <a:gradFill flip="none" rotWithShape="1">
              <a:gsLst>
                <a:gs pos="0">
                  <a:schemeClr val="accent2">
                    <a:lumMod val="0"/>
                    <a:lumOff val="100000"/>
                  </a:schemeClr>
                </a:gs>
                <a:gs pos="100000">
                  <a:schemeClr val="accent2">
                    <a:lumMod val="80000"/>
                  </a:schemeClr>
                </a:gs>
              </a:gsLst>
              <a:lin ang="2700000" scaled="1"/>
              <a:tileRect/>
            </a:gradFill>
            <a:ln w="12700" cap="flat" cmpd="sng" algn="ctr">
              <a:noFill/>
              <a:prstDash val="solid"/>
              <a:miter lim="800000"/>
            </a:ln>
            <a:effectLst>
              <a:outerShdw blurRad="241300" dist="38100" dir="2700000" algn="tl" rotWithShape="0">
                <a:schemeClr val="accent2">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dirty="0">
                <a:solidFill>
                  <a:srgbClr val="FFFFFF"/>
                </a:solidFill>
                <a:latin typeface="OPPOSans B" panose="00020600040101010101" pitchFamily="18" charset="-122"/>
                <a:ea typeface="阿里巴巴普惠体 R" panose="00020600040101010101" pitchFamily="18" charset="-122"/>
                <a:cs typeface="阿里巴巴普惠体 R" panose="00020600040101010101" pitchFamily="18" charset="-122"/>
                <a:sym typeface="OPPOSans B" panose="00020600040101010101" pitchFamily="18" charset="-122"/>
              </a:endParaRPr>
            </a:p>
          </p:txBody>
        </p:sp>
        <p:grpSp>
          <p:nvGrpSpPr>
            <p:cNvPr id="154" name="组合 153">
              <a:extLst>
                <a:ext uri="{FF2B5EF4-FFF2-40B4-BE49-F238E27FC236}">
                  <a16:creationId xmlns:a16="http://schemas.microsoft.com/office/drawing/2014/main" id="{AB4E6E33-2DF4-48AA-8990-A2C973AD9916}"/>
                </a:ext>
              </a:extLst>
            </p:cNvPr>
            <p:cNvGrpSpPr/>
            <p:nvPr/>
          </p:nvGrpSpPr>
          <p:grpSpPr>
            <a:xfrm>
              <a:off x="7316322" y="3197348"/>
              <a:ext cx="445964" cy="447608"/>
              <a:chOff x="2805313" y="4362371"/>
              <a:chExt cx="546062" cy="548062"/>
            </a:xfrm>
            <a:solidFill>
              <a:schemeClr val="accent2">
                <a:lumMod val="25000"/>
              </a:schemeClr>
            </a:solidFill>
          </p:grpSpPr>
          <p:sp>
            <p:nvSpPr>
              <p:cNvPr id="155" name="任意多边形: 形状 154">
                <a:extLst>
                  <a:ext uri="{FF2B5EF4-FFF2-40B4-BE49-F238E27FC236}">
                    <a16:creationId xmlns:a16="http://schemas.microsoft.com/office/drawing/2014/main" id="{11DFF593-B0D0-4844-B069-7BDD23C9F915}"/>
                  </a:ext>
                </a:extLst>
              </p:cNvPr>
              <p:cNvSpPr/>
              <p:nvPr/>
            </p:nvSpPr>
            <p:spPr>
              <a:xfrm>
                <a:off x="2805313" y="4567340"/>
                <a:ext cx="546062" cy="343093"/>
              </a:xfrm>
              <a:custGeom>
                <a:avLst/>
                <a:gdLst>
                  <a:gd name="connsiteX0" fmla="*/ -725 w 455048"/>
                  <a:gd name="connsiteY0" fmla="*/ -282 h 285914"/>
                  <a:gd name="connsiteX1" fmla="*/ -725 w 455048"/>
                  <a:gd name="connsiteY1" fmla="*/ 248071 h 285914"/>
                  <a:gd name="connsiteX2" fmla="*/ 39923 w 455048"/>
                  <a:gd name="connsiteY2" fmla="*/ 285632 h 285914"/>
                  <a:gd name="connsiteX3" fmla="*/ 413675 w 455048"/>
                  <a:gd name="connsiteY3" fmla="*/ 285632 h 285914"/>
                  <a:gd name="connsiteX4" fmla="*/ 454323 w 455048"/>
                  <a:gd name="connsiteY4" fmla="*/ 248071 h 285914"/>
                  <a:gd name="connsiteX5" fmla="*/ 454323 w 455048"/>
                  <a:gd name="connsiteY5" fmla="*/ -282 h 285914"/>
                  <a:gd name="connsiteX6" fmla="*/ 344167 w 455048"/>
                  <a:gd name="connsiteY6" fmla="*/ 174230 h 285914"/>
                  <a:gd name="connsiteX7" fmla="*/ 106807 w 455048"/>
                  <a:gd name="connsiteY7" fmla="*/ 174230 h 285914"/>
                  <a:gd name="connsiteX8" fmla="*/ 106807 w 455048"/>
                  <a:gd name="connsiteY8" fmla="*/ 148789 h 285914"/>
                  <a:gd name="connsiteX9" fmla="*/ 344167 w 455048"/>
                  <a:gd name="connsiteY9" fmla="*/ 148789 h 285914"/>
                  <a:gd name="connsiteX10" fmla="*/ 344167 w 455048"/>
                  <a:gd name="connsiteY10" fmla="*/ 88220 h 285914"/>
                  <a:gd name="connsiteX11" fmla="*/ 106807 w 455048"/>
                  <a:gd name="connsiteY11" fmla="*/ 88220 h 285914"/>
                  <a:gd name="connsiteX12" fmla="*/ 106807 w 455048"/>
                  <a:gd name="connsiteY12" fmla="*/ 62780 h 285914"/>
                  <a:gd name="connsiteX13" fmla="*/ 344167 w 455048"/>
                  <a:gd name="connsiteY13" fmla="*/ 62780 h 2859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5048" h="285914">
                    <a:moveTo>
                      <a:pt x="-725" y="-282"/>
                    </a:moveTo>
                    <a:lnTo>
                      <a:pt x="-725" y="248071"/>
                    </a:lnTo>
                    <a:cubicBezTo>
                      <a:pt x="-725" y="268668"/>
                      <a:pt x="17628" y="285632"/>
                      <a:pt x="39923" y="285632"/>
                    </a:cubicBezTo>
                    <a:lnTo>
                      <a:pt x="413675" y="285632"/>
                    </a:lnTo>
                    <a:cubicBezTo>
                      <a:pt x="435970" y="285632"/>
                      <a:pt x="454323" y="268668"/>
                      <a:pt x="454323" y="248071"/>
                    </a:cubicBezTo>
                    <a:lnTo>
                      <a:pt x="454323" y="-282"/>
                    </a:lnTo>
                    <a:close/>
                    <a:moveTo>
                      <a:pt x="344167" y="174230"/>
                    </a:moveTo>
                    <a:lnTo>
                      <a:pt x="106807" y="174230"/>
                    </a:lnTo>
                    <a:lnTo>
                      <a:pt x="106807" y="148789"/>
                    </a:lnTo>
                    <a:lnTo>
                      <a:pt x="344167" y="148789"/>
                    </a:lnTo>
                    <a:close/>
                    <a:moveTo>
                      <a:pt x="344167" y="88220"/>
                    </a:moveTo>
                    <a:lnTo>
                      <a:pt x="106807" y="88220"/>
                    </a:lnTo>
                    <a:lnTo>
                      <a:pt x="106807" y="62780"/>
                    </a:lnTo>
                    <a:lnTo>
                      <a:pt x="344167" y="62780"/>
                    </a:lnTo>
                    <a:close/>
                  </a:path>
                </a:pathLst>
              </a:custGeom>
              <a:solidFill>
                <a:schemeClr val="accent1"/>
              </a:solidFill>
              <a:ln w="1185" cap="flat">
                <a:noFill/>
                <a:prstDash val="solid"/>
                <a:miter/>
              </a:ln>
              <a:effectLst/>
            </p:spPr>
            <p:txBody>
              <a:bodyPr lIns="109728" tIns="54864" rIns="109728" bIns="54864" rtlCol="0" anchor="ctr">
                <a:noAutofit/>
              </a:bodyPr>
              <a:lstStyle/>
              <a:p>
                <a:pPr marL="0" marR="0" lvl="0" indent="0" algn="l" defTabSz="914400" rtl="0" eaLnBrk="1" fontAlgn="auto" latinLnBrk="0" hangingPunct="1">
                  <a:lnSpc>
                    <a:spcPct val="100000"/>
                  </a:lnSpc>
                  <a:spcBef>
                    <a:spcPts val="0"/>
                  </a:spcBef>
                  <a:buClrTx/>
                  <a:buSzTx/>
                  <a:buFontTx/>
                  <a:buNone/>
                  <a:tabLst/>
                  <a:defRPr/>
                </a:pPr>
                <a:endParaRPr kumimoji="0" lang="zh-CN" altLang="en-US" sz="2160" b="0" i="0" u="none" strike="noStrike" kern="1200" cap="none" spc="0" normalizeH="0" baseline="0" noProof="0" dirty="0">
                  <a:ln>
                    <a:noFill/>
                  </a:ln>
                  <a:solidFill>
                    <a:srgbClr val="000000"/>
                  </a:solidFill>
                  <a:effectLst/>
                  <a:uLnTx/>
                  <a:uFillTx/>
                  <a:latin typeface="OPPOSans B" panose="00020600040101010101" pitchFamily="18" charset="-122"/>
                  <a:ea typeface="阿里巴巴普惠体 R" panose="00020600040101010101" pitchFamily="18" charset="-122"/>
                  <a:cs typeface="阿里巴巴普惠体 R" panose="00020600040101010101" pitchFamily="18" charset="-122"/>
                  <a:sym typeface="OPPOSans B" panose="00020600040101010101" pitchFamily="18" charset="-122"/>
                </a:endParaRPr>
              </a:p>
            </p:txBody>
          </p:sp>
          <p:sp>
            <p:nvSpPr>
              <p:cNvPr id="156" name="任意多边形: 形状 155">
                <a:extLst>
                  <a:ext uri="{FF2B5EF4-FFF2-40B4-BE49-F238E27FC236}">
                    <a16:creationId xmlns:a16="http://schemas.microsoft.com/office/drawing/2014/main" id="{6D9930E5-7AAE-465B-A6BA-39B13BB22824}"/>
                  </a:ext>
                </a:extLst>
              </p:cNvPr>
              <p:cNvSpPr/>
              <p:nvPr/>
            </p:nvSpPr>
            <p:spPr>
              <a:xfrm>
                <a:off x="2805313" y="4391444"/>
                <a:ext cx="544494" cy="146828"/>
              </a:xfrm>
              <a:custGeom>
                <a:avLst/>
                <a:gdLst>
                  <a:gd name="connsiteX0" fmla="*/ 453018 w 453742"/>
                  <a:gd name="connsiteY0" fmla="*/ 37280 h 122359"/>
                  <a:gd name="connsiteX1" fmla="*/ 413675 w 453742"/>
                  <a:gd name="connsiteY1" fmla="*/ -282 h 122359"/>
                  <a:gd name="connsiteX2" fmla="*/ 344167 w 453742"/>
                  <a:gd name="connsiteY2" fmla="*/ -282 h 122359"/>
                  <a:gd name="connsiteX3" fmla="*/ 344167 w 453742"/>
                  <a:gd name="connsiteY3" fmla="*/ 69986 h 122359"/>
                  <a:gd name="connsiteX4" fmla="*/ 299578 w 453742"/>
                  <a:gd name="connsiteY4" fmla="*/ 69986 h 122359"/>
                  <a:gd name="connsiteX5" fmla="*/ 299578 w 453742"/>
                  <a:gd name="connsiteY5" fmla="*/ -282 h 122359"/>
                  <a:gd name="connsiteX6" fmla="*/ 155326 w 453742"/>
                  <a:gd name="connsiteY6" fmla="*/ -282 h 122359"/>
                  <a:gd name="connsiteX7" fmla="*/ 155326 w 453742"/>
                  <a:gd name="connsiteY7" fmla="*/ 69986 h 122359"/>
                  <a:gd name="connsiteX8" fmla="*/ 110737 w 453742"/>
                  <a:gd name="connsiteY8" fmla="*/ 69986 h 122359"/>
                  <a:gd name="connsiteX9" fmla="*/ 110737 w 453742"/>
                  <a:gd name="connsiteY9" fmla="*/ -282 h 122359"/>
                  <a:gd name="connsiteX10" fmla="*/ 39923 w 453742"/>
                  <a:gd name="connsiteY10" fmla="*/ -282 h 122359"/>
                  <a:gd name="connsiteX11" fmla="*/ -725 w 453742"/>
                  <a:gd name="connsiteY11" fmla="*/ 37280 h 122359"/>
                  <a:gd name="connsiteX12" fmla="*/ -725 w 453742"/>
                  <a:gd name="connsiteY12" fmla="*/ 122078 h 122359"/>
                  <a:gd name="connsiteX13" fmla="*/ 453018 w 453742"/>
                  <a:gd name="connsiteY13" fmla="*/ 122078 h 1223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3742" h="122359">
                    <a:moveTo>
                      <a:pt x="453018" y="37280"/>
                    </a:moveTo>
                    <a:cubicBezTo>
                      <a:pt x="453018" y="16682"/>
                      <a:pt x="435970" y="-282"/>
                      <a:pt x="413675" y="-282"/>
                    </a:cubicBezTo>
                    <a:lnTo>
                      <a:pt x="344167" y="-282"/>
                    </a:lnTo>
                    <a:lnTo>
                      <a:pt x="344167" y="69986"/>
                    </a:lnTo>
                    <a:lnTo>
                      <a:pt x="299578" y="69986"/>
                    </a:lnTo>
                    <a:lnTo>
                      <a:pt x="299578" y="-282"/>
                    </a:lnTo>
                    <a:lnTo>
                      <a:pt x="155326" y="-282"/>
                    </a:lnTo>
                    <a:lnTo>
                      <a:pt x="155326" y="69986"/>
                    </a:lnTo>
                    <a:lnTo>
                      <a:pt x="110737" y="69986"/>
                    </a:lnTo>
                    <a:lnTo>
                      <a:pt x="110737" y="-282"/>
                    </a:lnTo>
                    <a:lnTo>
                      <a:pt x="39923" y="-282"/>
                    </a:lnTo>
                    <a:cubicBezTo>
                      <a:pt x="17628" y="-282"/>
                      <a:pt x="-725" y="16682"/>
                      <a:pt x="-725" y="37280"/>
                    </a:cubicBezTo>
                    <a:lnTo>
                      <a:pt x="-725" y="122078"/>
                    </a:lnTo>
                    <a:lnTo>
                      <a:pt x="453018" y="122078"/>
                    </a:lnTo>
                    <a:close/>
                  </a:path>
                </a:pathLst>
              </a:custGeom>
              <a:solidFill>
                <a:schemeClr val="accent1"/>
              </a:solidFill>
              <a:ln w="1185" cap="flat">
                <a:noFill/>
                <a:prstDash val="solid"/>
                <a:miter/>
              </a:ln>
              <a:effectLst/>
            </p:spPr>
            <p:txBody>
              <a:bodyPr lIns="109728" tIns="54864" rIns="109728" bIns="54864" rtlCol="0" anchor="ctr">
                <a:noAutofit/>
              </a:bodyPr>
              <a:lstStyle/>
              <a:p>
                <a:pPr marL="0" marR="0" lvl="0" indent="0" algn="l" defTabSz="914400" rtl="0" eaLnBrk="1" fontAlgn="auto" latinLnBrk="0" hangingPunct="1">
                  <a:lnSpc>
                    <a:spcPct val="100000"/>
                  </a:lnSpc>
                  <a:spcBef>
                    <a:spcPts val="0"/>
                  </a:spcBef>
                  <a:buClrTx/>
                  <a:buSzTx/>
                  <a:buFontTx/>
                  <a:buNone/>
                  <a:tabLst/>
                  <a:defRPr/>
                </a:pPr>
                <a:endParaRPr kumimoji="0" lang="zh-CN" altLang="en-US" sz="2160" b="0" i="0" u="none" strike="noStrike" kern="1200" cap="none" spc="0" normalizeH="0" baseline="0" noProof="0" dirty="0">
                  <a:ln>
                    <a:noFill/>
                  </a:ln>
                  <a:solidFill>
                    <a:srgbClr val="000000"/>
                  </a:solidFill>
                  <a:effectLst/>
                  <a:uLnTx/>
                  <a:uFillTx/>
                  <a:latin typeface="OPPOSans B" panose="00020600040101010101" pitchFamily="18" charset="-122"/>
                  <a:ea typeface="阿里巴巴普惠体 R" panose="00020600040101010101" pitchFamily="18" charset="-122"/>
                  <a:cs typeface="阿里巴巴普惠体 R" panose="00020600040101010101" pitchFamily="18" charset="-122"/>
                  <a:sym typeface="OPPOSans B" panose="00020600040101010101" pitchFamily="18" charset="-122"/>
                </a:endParaRPr>
              </a:p>
            </p:txBody>
          </p:sp>
          <p:sp>
            <p:nvSpPr>
              <p:cNvPr id="157" name="任意多边形: 形状 156">
                <a:extLst>
                  <a:ext uri="{FF2B5EF4-FFF2-40B4-BE49-F238E27FC236}">
                    <a16:creationId xmlns:a16="http://schemas.microsoft.com/office/drawing/2014/main" id="{B5390E62-7922-48B7-80B7-5D9380C8F822}"/>
                  </a:ext>
                </a:extLst>
              </p:cNvPr>
              <p:cNvSpPr/>
              <p:nvPr/>
            </p:nvSpPr>
            <p:spPr>
              <a:xfrm>
                <a:off x="3175706" y="4362371"/>
                <a:ext cx="31468" cy="90132"/>
              </a:xfrm>
              <a:custGeom>
                <a:avLst/>
                <a:gdLst>
                  <a:gd name="connsiteX0" fmla="*/ 0 w 26224"/>
                  <a:gd name="connsiteY0" fmla="*/ 0 h 75111"/>
                  <a:gd name="connsiteX1" fmla="*/ 26224 w 26224"/>
                  <a:gd name="connsiteY1" fmla="*/ 0 h 75111"/>
                  <a:gd name="connsiteX2" fmla="*/ 26224 w 26224"/>
                  <a:gd name="connsiteY2" fmla="*/ 75111 h 75111"/>
                  <a:gd name="connsiteX3" fmla="*/ 0 w 26224"/>
                  <a:gd name="connsiteY3" fmla="*/ 75111 h 75111"/>
                </a:gdLst>
                <a:ahLst/>
                <a:cxnLst>
                  <a:cxn ang="0">
                    <a:pos x="connsiteX0" y="connsiteY0"/>
                  </a:cxn>
                  <a:cxn ang="0">
                    <a:pos x="connsiteX1" y="connsiteY1"/>
                  </a:cxn>
                  <a:cxn ang="0">
                    <a:pos x="connsiteX2" y="connsiteY2"/>
                  </a:cxn>
                  <a:cxn ang="0">
                    <a:pos x="connsiteX3" y="connsiteY3"/>
                  </a:cxn>
                </a:cxnLst>
                <a:rect l="l" t="t" r="r" b="b"/>
                <a:pathLst>
                  <a:path w="26224" h="75111">
                    <a:moveTo>
                      <a:pt x="0" y="0"/>
                    </a:moveTo>
                    <a:lnTo>
                      <a:pt x="26224" y="0"/>
                    </a:lnTo>
                    <a:lnTo>
                      <a:pt x="26224" y="75111"/>
                    </a:lnTo>
                    <a:lnTo>
                      <a:pt x="0" y="75111"/>
                    </a:lnTo>
                    <a:close/>
                  </a:path>
                </a:pathLst>
              </a:custGeom>
              <a:grpFill/>
              <a:ln w="1185" cap="flat">
                <a:noFill/>
                <a:prstDash val="solid"/>
                <a:miter/>
              </a:ln>
              <a:effectLst/>
            </p:spPr>
            <p:txBody>
              <a:bodyPr lIns="109728" tIns="54864" rIns="109728" bIns="54864" rtlCol="0" anchor="ctr">
                <a:noAutofit/>
              </a:bodyPr>
              <a:lstStyle/>
              <a:p>
                <a:pPr marL="0" marR="0" lvl="0" indent="0" algn="l" defTabSz="914400" rtl="0" eaLnBrk="1" fontAlgn="auto" latinLnBrk="0" hangingPunct="1">
                  <a:lnSpc>
                    <a:spcPct val="100000"/>
                  </a:lnSpc>
                  <a:spcBef>
                    <a:spcPts val="0"/>
                  </a:spcBef>
                  <a:buClrTx/>
                  <a:buSzTx/>
                  <a:buFontTx/>
                  <a:buNone/>
                  <a:tabLst/>
                  <a:defRPr/>
                </a:pPr>
                <a:endParaRPr kumimoji="0" lang="zh-CN" altLang="en-US" sz="2160" b="0" i="0" u="none" strike="noStrike" kern="1200" cap="none" spc="0" normalizeH="0" baseline="0" noProof="0" dirty="0">
                  <a:ln>
                    <a:noFill/>
                  </a:ln>
                  <a:solidFill>
                    <a:srgbClr val="000000"/>
                  </a:solidFill>
                  <a:effectLst/>
                  <a:uLnTx/>
                  <a:uFillTx/>
                  <a:latin typeface="OPPOSans B" panose="00020600040101010101" pitchFamily="18" charset="-122"/>
                  <a:ea typeface="阿里巴巴普惠体 R" panose="00020600040101010101" pitchFamily="18" charset="-122"/>
                  <a:cs typeface="阿里巴巴普惠体 R" panose="00020600040101010101" pitchFamily="18" charset="-122"/>
                  <a:sym typeface="OPPOSans B" panose="00020600040101010101" pitchFamily="18" charset="-122"/>
                </a:endParaRPr>
              </a:p>
            </p:txBody>
          </p:sp>
          <p:sp>
            <p:nvSpPr>
              <p:cNvPr id="158" name="任意多边形: 形状 157">
                <a:extLst>
                  <a:ext uri="{FF2B5EF4-FFF2-40B4-BE49-F238E27FC236}">
                    <a16:creationId xmlns:a16="http://schemas.microsoft.com/office/drawing/2014/main" id="{F5EA1DC9-C372-4481-9F0C-9B13D0F81CD3}"/>
                  </a:ext>
                </a:extLst>
              </p:cNvPr>
              <p:cNvSpPr/>
              <p:nvPr/>
            </p:nvSpPr>
            <p:spPr>
              <a:xfrm>
                <a:off x="2950060" y="4362387"/>
                <a:ext cx="31468" cy="90132"/>
              </a:xfrm>
              <a:custGeom>
                <a:avLst/>
                <a:gdLst>
                  <a:gd name="connsiteX0" fmla="*/ 0 w 26224"/>
                  <a:gd name="connsiteY0" fmla="*/ 0 h 75111"/>
                  <a:gd name="connsiteX1" fmla="*/ 26224 w 26224"/>
                  <a:gd name="connsiteY1" fmla="*/ 0 h 75111"/>
                  <a:gd name="connsiteX2" fmla="*/ 26224 w 26224"/>
                  <a:gd name="connsiteY2" fmla="*/ 75111 h 75111"/>
                  <a:gd name="connsiteX3" fmla="*/ 0 w 26224"/>
                  <a:gd name="connsiteY3" fmla="*/ 75111 h 75111"/>
                </a:gdLst>
                <a:ahLst/>
                <a:cxnLst>
                  <a:cxn ang="0">
                    <a:pos x="connsiteX0" y="connsiteY0"/>
                  </a:cxn>
                  <a:cxn ang="0">
                    <a:pos x="connsiteX1" y="connsiteY1"/>
                  </a:cxn>
                  <a:cxn ang="0">
                    <a:pos x="connsiteX2" y="connsiteY2"/>
                  </a:cxn>
                  <a:cxn ang="0">
                    <a:pos x="connsiteX3" y="connsiteY3"/>
                  </a:cxn>
                </a:cxnLst>
                <a:rect l="l" t="t" r="r" b="b"/>
                <a:pathLst>
                  <a:path w="26224" h="75111">
                    <a:moveTo>
                      <a:pt x="0" y="0"/>
                    </a:moveTo>
                    <a:lnTo>
                      <a:pt x="26224" y="0"/>
                    </a:lnTo>
                    <a:lnTo>
                      <a:pt x="26224" y="75111"/>
                    </a:lnTo>
                    <a:lnTo>
                      <a:pt x="0" y="75111"/>
                    </a:lnTo>
                    <a:close/>
                  </a:path>
                </a:pathLst>
              </a:custGeom>
              <a:grpFill/>
              <a:ln w="1185" cap="flat">
                <a:noFill/>
                <a:prstDash val="solid"/>
                <a:miter/>
              </a:ln>
              <a:effectLst/>
            </p:spPr>
            <p:txBody>
              <a:bodyPr lIns="109728" tIns="54864" rIns="109728" bIns="54864" rtlCol="0" anchor="ctr">
                <a:noAutofit/>
              </a:bodyPr>
              <a:lstStyle/>
              <a:p>
                <a:pPr marL="0" marR="0" lvl="0" indent="0" algn="l" defTabSz="914400" rtl="0" eaLnBrk="1" fontAlgn="auto" latinLnBrk="0" hangingPunct="1">
                  <a:lnSpc>
                    <a:spcPct val="100000"/>
                  </a:lnSpc>
                  <a:spcBef>
                    <a:spcPts val="0"/>
                  </a:spcBef>
                  <a:buClrTx/>
                  <a:buSzTx/>
                  <a:buFontTx/>
                  <a:buNone/>
                  <a:tabLst/>
                  <a:defRPr/>
                </a:pPr>
                <a:endParaRPr kumimoji="0" lang="zh-CN" altLang="en-US" sz="2160" b="0" i="0" u="none" strike="noStrike" kern="1200" cap="none" spc="0" normalizeH="0" baseline="0" noProof="0" dirty="0">
                  <a:ln>
                    <a:noFill/>
                  </a:ln>
                  <a:solidFill>
                    <a:srgbClr val="000000"/>
                  </a:solidFill>
                  <a:effectLst/>
                  <a:uLnTx/>
                  <a:uFillTx/>
                  <a:latin typeface="OPPOSans B" panose="00020600040101010101" pitchFamily="18" charset="-122"/>
                  <a:ea typeface="阿里巴巴普惠体 R" panose="00020600040101010101" pitchFamily="18" charset="-122"/>
                  <a:cs typeface="阿里巴巴普惠体 R" panose="00020600040101010101" pitchFamily="18" charset="-122"/>
                  <a:sym typeface="OPPOSans B" panose="00020600040101010101" pitchFamily="18" charset="-122"/>
                </a:endParaRPr>
              </a:p>
            </p:txBody>
          </p:sp>
        </p:grpSp>
      </p:grpSp>
      <p:sp>
        <p:nvSpPr>
          <p:cNvPr id="140" name="椭圆 139">
            <a:extLst>
              <a:ext uri="{FF2B5EF4-FFF2-40B4-BE49-F238E27FC236}">
                <a16:creationId xmlns:a16="http://schemas.microsoft.com/office/drawing/2014/main" id="{ABF6208B-33AA-4E53-BD8D-1F6E9D958BD5}"/>
              </a:ext>
            </a:extLst>
          </p:cNvPr>
          <p:cNvSpPr/>
          <p:nvPr/>
        </p:nvSpPr>
        <p:spPr>
          <a:xfrm>
            <a:off x="10083469" y="2946835"/>
            <a:ext cx="948634" cy="948634"/>
          </a:xfrm>
          <a:prstGeom prst="ellipse">
            <a:avLst/>
          </a:prstGeom>
          <a:gradFill flip="none" rotWithShape="1">
            <a:gsLst>
              <a:gs pos="0">
                <a:schemeClr val="accent2">
                  <a:lumMod val="0"/>
                  <a:lumOff val="100000"/>
                </a:schemeClr>
              </a:gs>
              <a:gs pos="100000">
                <a:schemeClr val="accent2">
                  <a:lumMod val="80000"/>
                </a:schemeClr>
              </a:gs>
            </a:gsLst>
            <a:lin ang="2700000" scaled="1"/>
            <a:tileRect/>
          </a:gradFill>
          <a:ln w="12700" cap="flat" cmpd="sng" algn="ctr">
            <a:noFill/>
            <a:prstDash val="solid"/>
            <a:miter lim="800000"/>
          </a:ln>
          <a:effectLst>
            <a:outerShdw blurRad="241300" dist="38100" dir="2700000" algn="tl" rotWithShape="0">
              <a:schemeClr val="accent2">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dirty="0">
              <a:solidFill>
                <a:srgbClr val="FFFFFF"/>
              </a:solidFill>
              <a:latin typeface="OPPOSans B" panose="00020600040101010101" pitchFamily="18" charset="-122"/>
              <a:ea typeface="阿里巴巴普惠体 R" panose="00020600040101010101" pitchFamily="18" charset="-122"/>
              <a:cs typeface="阿里巴巴普惠体 R" panose="00020600040101010101" pitchFamily="18" charset="-122"/>
              <a:sym typeface="OPPOSans B" panose="00020600040101010101" pitchFamily="18" charset="-122"/>
            </a:endParaRPr>
          </a:p>
        </p:txBody>
      </p:sp>
      <p:sp>
        <p:nvSpPr>
          <p:cNvPr id="153" name="任意多边形: 形状 152">
            <a:extLst>
              <a:ext uri="{FF2B5EF4-FFF2-40B4-BE49-F238E27FC236}">
                <a16:creationId xmlns:a16="http://schemas.microsoft.com/office/drawing/2014/main" id="{E3BF34CB-D0ED-4C1C-97ED-88E576FE67A4}"/>
              </a:ext>
            </a:extLst>
          </p:cNvPr>
          <p:cNvSpPr/>
          <p:nvPr/>
        </p:nvSpPr>
        <p:spPr>
          <a:xfrm>
            <a:off x="10390647" y="3196707"/>
            <a:ext cx="441656" cy="448891"/>
          </a:xfrm>
          <a:custGeom>
            <a:avLst/>
            <a:gdLst>
              <a:gd name="connsiteX0" fmla="*/ 202350 w 454081"/>
              <a:gd name="connsiteY0" fmla="*/ 177223 h 461520"/>
              <a:gd name="connsiteX1" fmla="*/ 154246 w 454081"/>
              <a:gd name="connsiteY1" fmla="*/ 131209 h 461520"/>
              <a:gd name="connsiteX2" fmla="*/ 154246 w 454081"/>
              <a:gd name="connsiteY2" fmla="*/ -280 h 461520"/>
              <a:gd name="connsiteX3" fmla="*/ 23315 w 454081"/>
              <a:gd name="connsiteY3" fmla="*/ -280 h 461520"/>
              <a:gd name="connsiteX4" fmla="*/ -725 w 454081"/>
              <a:gd name="connsiteY4" fmla="*/ 23166 h 461520"/>
              <a:gd name="connsiteX5" fmla="*/ -725 w 454081"/>
              <a:gd name="connsiteY5" fmla="*/ 23392 h 461520"/>
              <a:gd name="connsiteX6" fmla="*/ -725 w 454081"/>
              <a:gd name="connsiteY6" fmla="*/ 424413 h 461520"/>
              <a:gd name="connsiteX7" fmla="*/ 23089 w 454081"/>
              <a:gd name="connsiteY7" fmla="*/ 448085 h 461520"/>
              <a:gd name="connsiteX8" fmla="*/ 23315 w 454081"/>
              <a:gd name="connsiteY8" fmla="*/ 448085 h 461520"/>
              <a:gd name="connsiteX9" fmla="*/ 68747 w 454081"/>
              <a:gd name="connsiteY9" fmla="*/ 448085 h 461520"/>
              <a:gd name="connsiteX10" fmla="*/ 135549 w 454081"/>
              <a:gd name="connsiteY10" fmla="*/ 381022 h 461520"/>
              <a:gd name="connsiteX11" fmla="*/ 349308 w 454081"/>
              <a:gd name="connsiteY11" fmla="*/ 178541 h 461520"/>
              <a:gd name="connsiteX12" fmla="*/ 202338 w 454081"/>
              <a:gd name="connsiteY12" fmla="*/ 178541 h 461520"/>
              <a:gd name="connsiteX13" fmla="*/ 202350 w 454081"/>
              <a:gd name="connsiteY13" fmla="*/ 153552 h 461520"/>
              <a:gd name="connsiteX14" fmla="*/ 357321 w 454081"/>
              <a:gd name="connsiteY14" fmla="*/ 153552 h 461520"/>
              <a:gd name="connsiteX15" fmla="*/ 178298 w 454081"/>
              <a:gd name="connsiteY15" fmla="*/ -280 h 461520"/>
              <a:gd name="connsiteX16" fmla="*/ 178298 w 454081"/>
              <a:gd name="connsiteY16" fmla="*/ 131257 h 461520"/>
              <a:gd name="connsiteX17" fmla="*/ 202350 w 454081"/>
              <a:gd name="connsiteY17" fmla="*/ 153599 h 461520"/>
              <a:gd name="connsiteX18" fmla="*/ 331940 w 454081"/>
              <a:gd name="connsiteY18" fmla="*/ 446779 h 461520"/>
              <a:gd name="connsiteX19" fmla="*/ 355979 w 454081"/>
              <a:gd name="connsiteY19" fmla="*/ 423333 h 461520"/>
              <a:gd name="connsiteX20" fmla="*/ 355979 w 454081"/>
              <a:gd name="connsiteY20" fmla="*/ 423107 h 461520"/>
              <a:gd name="connsiteX21" fmla="*/ 355979 w 454081"/>
              <a:gd name="connsiteY21" fmla="*/ 344221 h 461520"/>
              <a:gd name="connsiteX22" fmla="*/ 249136 w 454081"/>
              <a:gd name="connsiteY22" fmla="*/ 445461 h 461520"/>
              <a:gd name="connsiteX23" fmla="*/ 331975 w 454081"/>
              <a:gd name="connsiteY23" fmla="*/ 445461 h 461520"/>
              <a:gd name="connsiteX24" fmla="*/ 448162 w 454081"/>
              <a:gd name="connsiteY24" fmla="*/ 199590 h 461520"/>
              <a:gd name="connsiteX25" fmla="*/ 421451 w 454081"/>
              <a:gd name="connsiteY25" fmla="*/ 173294 h 461520"/>
              <a:gd name="connsiteX26" fmla="*/ 394728 w 454081"/>
              <a:gd name="connsiteY26" fmla="*/ 173294 h 461520"/>
              <a:gd name="connsiteX27" fmla="*/ 354650 w 454081"/>
              <a:gd name="connsiteY27" fmla="*/ 211426 h 461520"/>
              <a:gd name="connsiteX28" fmla="*/ 409425 w 454081"/>
              <a:gd name="connsiteY28" fmla="*/ 262699 h 461520"/>
              <a:gd name="connsiteX29" fmla="*/ 449504 w 454081"/>
              <a:gd name="connsiteY29" fmla="*/ 224567 h 461520"/>
              <a:gd name="connsiteX30" fmla="*/ 448162 w 454081"/>
              <a:gd name="connsiteY30" fmla="*/ 199637 h 461520"/>
              <a:gd name="connsiteX31" fmla="*/ 176956 w 454081"/>
              <a:gd name="connsiteY31" fmla="*/ 379717 h 461520"/>
              <a:gd name="connsiteX32" fmla="*/ 231732 w 454081"/>
              <a:gd name="connsiteY32" fmla="*/ 431002 h 461520"/>
              <a:gd name="connsiteX33" fmla="*/ 394728 w 454081"/>
              <a:gd name="connsiteY33" fmla="*/ 277158 h 461520"/>
              <a:gd name="connsiteX34" fmla="*/ 339953 w 454081"/>
              <a:gd name="connsiteY34" fmla="*/ 225885 h 461520"/>
              <a:gd name="connsiteX35" fmla="*/ 144903 w 454081"/>
              <a:gd name="connsiteY35" fmla="*/ 461239 h 461520"/>
              <a:gd name="connsiteX36" fmla="*/ 217047 w 454081"/>
              <a:gd name="connsiteY36" fmla="*/ 444144 h 461520"/>
              <a:gd name="connsiteX37" fmla="*/ 162212 w 454081"/>
              <a:gd name="connsiteY37" fmla="*/ 392859 h 46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454081" h="461520">
                <a:moveTo>
                  <a:pt x="202350" y="177223"/>
                </a:moveTo>
                <a:cubicBezTo>
                  <a:pt x="175627" y="177223"/>
                  <a:pt x="154246" y="156187"/>
                  <a:pt x="154246" y="131209"/>
                </a:cubicBezTo>
                <a:lnTo>
                  <a:pt x="154246" y="-280"/>
                </a:lnTo>
                <a:lnTo>
                  <a:pt x="23315" y="-280"/>
                </a:lnTo>
                <a:cubicBezTo>
                  <a:pt x="10209" y="-446"/>
                  <a:pt x="-559" y="10048"/>
                  <a:pt x="-725" y="23166"/>
                </a:cubicBezTo>
                <a:cubicBezTo>
                  <a:pt x="-725" y="23238"/>
                  <a:pt x="-725" y="23321"/>
                  <a:pt x="-725" y="23392"/>
                </a:cubicBezTo>
                <a:lnTo>
                  <a:pt x="-725" y="424413"/>
                </a:lnTo>
                <a:cubicBezTo>
                  <a:pt x="-689" y="437531"/>
                  <a:pt x="9971" y="448120"/>
                  <a:pt x="23089" y="448085"/>
                </a:cubicBezTo>
                <a:cubicBezTo>
                  <a:pt x="23161" y="448085"/>
                  <a:pt x="23244" y="448085"/>
                  <a:pt x="23315" y="448085"/>
                </a:cubicBezTo>
                <a:lnTo>
                  <a:pt x="68747" y="448085"/>
                </a:lnTo>
                <a:lnTo>
                  <a:pt x="135549" y="381022"/>
                </a:lnTo>
                <a:lnTo>
                  <a:pt x="349308" y="178541"/>
                </a:lnTo>
                <a:lnTo>
                  <a:pt x="202338" y="178541"/>
                </a:lnTo>
                <a:close/>
                <a:moveTo>
                  <a:pt x="202350" y="153552"/>
                </a:moveTo>
                <a:lnTo>
                  <a:pt x="357321" y="153552"/>
                </a:lnTo>
                <a:lnTo>
                  <a:pt x="178298" y="-280"/>
                </a:lnTo>
                <a:lnTo>
                  <a:pt x="178298" y="131257"/>
                </a:lnTo>
                <a:cubicBezTo>
                  <a:pt x="178298" y="144399"/>
                  <a:pt x="188982" y="153599"/>
                  <a:pt x="202350" y="153599"/>
                </a:cubicBezTo>
                <a:close/>
                <a:moveTo>
                  <a:pt x="331940" y="446779"/>
                </a:moveTo>
                <a:cubicBezTo>
                  <a:pt x="345046" y="446945"/>
                  <a:pt x="355813" y="436451"/>
                  <a:pt x="355979" y="423333"/>
                </a:cubicBezTo>
                <a:cubicBezTo>
                  <a:pt x="355979" y="423261"/>
                  <a:pt x="355979" y="423178"/>
                  <a:pt x="355979" y="423107"/>
                </a:cubicBezTo>
                <a:lnTo>
                  <a:pt x="355979" y="344221"/>
                </a:lnTo>
                <a:lnTo>
                  <a:pt x="249136" y="445461"/>
                </a:lnTo>
                <a:lnTo>
                  <a:pt x="331975" y="445461"/>
                </a:lnTo>
                <a:close/>
                <a:moveTo>
                  <a:pt x="448162" y="199590"/>
                </a:moveTo>
                <a:lnTo>
                  <a:pt x="421451" y="173294"/>
                </a:lnTo>
                <a:cubicBezTo>
                  <a:pt x="413426" y="166717"/>
                  <a:pt x="401412" y="166717"/>
                  <a:pt x="394728" y="173294"/>
                </a:cubicBezTo>
                <a:lnTo>
                  <a:pt x="354650" y="211426"/>
                </a:lnTo>
                <a:lnTo>
                  <a:pt x="409425" y="262699"/>
                </a:lnTo>
                <a:lnTo>
                  <a:pt x="449504" y="224567"/>
                </a:lnTo>
                <a:cubicBezTo>
                  <a:pt x="454846" y="217991"/>
                  <a:pt x="454846" y="207472"/>
                  <a:pt x="448162" y="199637"/>
                </a:cubicBezTo>
                <a:close/>
                <a:moveTo>
                  <a:pt x="176956" y="379717"/>
                </a:moveTo>
                <a:lnTo>
                  <a:pt x="231732" y="431002"/>
                </a:lnTo>
                <a:lnTo>
                  <a:pt x="394728" y="277158"/>
                </a:lnTo>
                <a:lnTo>
                  <a:pt x="339953" y="225885"/>
                </a:lnTo>
                <a:close/>
                <a:moveTo>
                  <a:pt x="144903" y="461239"/>
                </a:moveTo>
                <a:lnTo>
                  <a:pt x="217047" y="444144"/>
                </a:lnTo>
                <a:lnTo>
                  <a:pt x="162212" y="392859"/>
                </a:lnTo>
                <a:close/>
              </a:path>
            </a:pathLst>
          </a:custGeom>
          <a:solidFill>
            <a:schemeClr val="accent1"/>
          </a:solidFill>
          <a:ln w="1185" cap="flat">
            <a:noFill/>
            <a:prstDash val="solid"/>
            <a:miter/>
          </a:ln>
          <a:effectLst/>
        </p:spPr>
        <p:txBody>
          <a:bodyPr lIns="109728" tIns="54864" rIns="109728" bIns="54864" rtlCol="0" anchor="ctr">
            <a:noAutofit/>
          </a:bodyPr>
          <a:lstStyle/>
          <a:p>
            <a:pPr marL="0" marR="0" lvl="0" indent="0" algn="l" defTabSz="914400" rtl="0" eaLnBrk="1" fontAlgn="auto" latinLnBrk="0" hangingPunct="1">
              <a:lnSpc>
                <a:spcPct val="100000"/>
              </a:lnSpc>
              <a:spcBef>
                <a:spcPts val="0"/>
              </a:spcBef>
              <a:buClrTx/>
              <a:buSzTx/>
              <a:buFontTx/>
              <a:buNone/>
              <a:tabLst/>
              <a:defRPr/>
            </a:pPr>
            <a:endParaRPr kumimoji="0" lang="zh-CN" altLang="en-US" sz="2160" b="0" i="0" u="none" strike="noStrike" kern="1200" cap="none" spc="0" normalizeH="0" baseline="0" noProof="0" dirty="0">
              <a:ln>
                <a:noFill/>
              </a:ln>
              <a:solidFill>
                <a:srgbClr val="000000"/>
              </a:solidFill>
              <a:effectLst/>
              <a:uLnTx/>
              <a:uFillTx/>
              <a:latin typeface="OPPOSans B" panose="00020600040101010101" pitchFamily="18" charset="-122"/>
              <a:ea typeface="阿里巴巴普惠体 R" panose="00020600040101010101" pitchFamily="18" charset="-122"/>
              <a:cs typeface="阿里巴巴普惠体 R" panose="00020600040101010101" pitchFamily="18" charset="-122"/>
              <a:sym typeface="OPPOSans B" panose="00020600040101010101" pitchFamily="18" charset="-122"/>
            </a:endParaRPr>
          </a:p>
        </p:txBody>
      </p:sp>
      <p:sp>
        <p:nvSpPr>
          <p:cNvPr id="23" name="文本框 22">
            <a:extLst>
              <a:ext uri="{FF2B5EF4-FFF2-40B4-BE49-F238E27FC236}">
                <a16:creationId xmlns:a16="http://schemas.microsoft.com/office/drawing/2014/main" id="{4AE14BB9-1D7A-4E0D-B27D-1A3D9CD3A0C0}"/>
              </a:ext>
            </a:extLst>
          </p:cNvPr>
          <p:cNvSpPr txBox="1"/>
          <p:nvPr/>
        </p:nvSpPr>
        <p:spPr>
          <a:xfrm>
            <a:off x="9842935" y="5259139"/>
            <a:ext cx="1436290" cy="153888"/>
          </a:xfrm>
          <a:prstGeom prst="rect">
            <a:avLst/>
          </a:prstGeom>
          <a:noFill/>
        </p:spPr>
        <p:txBody>
          <a:bodyPr wrap="square" lIns="0" tIns="0" rIns="0" bIns="0" rtlCol="0" anchor="t">
            <a:noAutofit/>
          </a:bodyPr>
          <a:lstStyle>
            <a:defPPr>
              <a:defRPr lang="zh-CN"/>
            </a:defPPr>
            <a:lvl1pPr algn="dist">
              <a:defRPr sz="1000" kern="0">
                <a:solidFill>
                  <a:prstClr val="white"/>
                </a:solidFill>
              </a:defRPr>
            </a:lvl1pPr>
          </a:lstStyle>
          <a:p>
            <a:pPr algn="dist"/>
            <a:r>
              <a:rPr lang="zh-CN" altLang="en-US" sz="1000" kern="0" dirty="0">
                <a:solidFill>
                  <a:schemeClr val="bg1">
                    <a:lumMod val="50000"/>
                  </a:schemeClr>
                </a:solidFill>
                <a:latin typeface="OPPOSans B" panose="00020600040101010101" pitchFamily="18" charset="-122"/>
                <a:ea typeface="阿里巴巴普惠体 R" panose="00020600040101010101" pitchFamily="18" charset="-122"/>
                <a:cs typeface="阿里巴巴普惠体 R" panose="00020600040101010101" pitchFamily="18" charset="-122"/>
                <a:sym typeface="OPPOSans B" panose="00020600040101010101" pitchFamily="18" charset="-122"/>
              </a:rPr>
              <a:t>英文翻译装饰</a:t>
            </a:r>
            <a:endParaRPr lang="en-US" altLang="zh-CN" sz="1000" kern="0" dirty="0">
              <a:solidFill>
                <a:schemeClr val="bg1">
                  <a:lumMod val="50000"/>
                </a:schemeClr>
              </a:solidFill>
              <a:latin typeface="OPPOSans B" panose="00020600040101010101" pitchFamily="18" charset="-122"/>
              <a:ea typeface="阿里巴巴普惠体 R" panose="00020600040101010101" pitchFamily="18" charset="-122"/>
              <a:cs typeface="阿里巴巴普惠体 R" panose="00020600040101010101" pitchFamily="18" charset="-122"/>
              <a:sym typeface="OPPOSans B" panose="00020600040101010101" pitchFamily="18" charset="-122"/>
            </a:endParaRPr>
          </a:p>
        </p:txBody>
      </p:sp>
      <p:sp>
        <p:nvSpPr>
          <p:cNvPr id="124" name="文本框 123">
            <a:extLst>
              <a:ext uri="{FF2B5EF4-FFF2-40B4-BE49-F238E27FC236}">
                <a16:creationId xmlns:a16="http://schemas.microsoft.com/office/drawing/2014/main" id="{AD0040F7-E439-4B2C-A858-EB68B999FFD6}"/>
              </a:ext>
            </a:extLst>
          </p:cNvPr>
          <p:cNvSpPr txBox="1"/>
          <p:nvPr/>
        </p:nvSpPr>
        <p:spPr>
          <a:xfrm>
            <a:off x="9842934" y="4785281"/>
            <a:ext cx="1436291" cy="430887"/>
          </a:xfrm>
          <a:prstGeom prst="rect">
            <a:avLst/>
          </a:prstGeom>
          <a:noFill/>
        </p:spPr>
        <p:txBody>
          <a:bodyPr wrap="none" lIns="0" tIns="0" rIns="0" bIns="0" rtlCol="0">
            <a:noAutofit/>
          </a:bodyPr>
          <a:lstStyle>
            <a:defPPr>
              <a:defRPr lang="zh-CN"/>
            </a:defPPr>
            <a:lvl1pPr marR="0" lvl="0" indent="0" algn="ctr" fontAlgn="auto">
              <a:lnSpc>
                <a:spcPct val="100000"/>
              </a:lnSpc>
              <a:spcBef>
                <a:spcPts val="0"/>
              </a:spcBef>
              <a:spcAft>
                <a:spcPts val="0"/>
              </a:spcAft>
              <a:buClrTx/>
              <a:buSzTx/>
              <a:buFontTx/>
              <a:buNone/>
              <a:tabLst/>
              <a:defRPr kumimoji="0" sz="2800" b="0" i="0" u="none" strike="noStrike" cap="none" spc="0" normalizeH="0" baseline="0">
                <a:ln>
                  <a:noFill/>
                </a:ln>
                <a:gradFill flip="none" rotWithShape="1">
                  <a:gsLst>
                    <a:gs pos="0">
                      <a:schemeClr val="accent2">
                        <a:lumMod val="0"/>
                        <a:lumOff val="100000"/>
                      </a:schemeClr>
                    </a:gs>
                    <a:gs pos="99000">
                      <a:schemeClr val="accent2">
                        <a:lumMod val="80000"/>
                      </a:schemeClr>
                    </a:gs>
                  </a:gsLst>
                  <a:lin ang="2700000" scaled="1"/>
                  <a:tileRect/>
                </a:gradFill>
                <a:effectLst/>
                <a:uLnTx/>
                <a:uFillTx/>
                <a:latin typeface="OPPOSans H" panose="00020600040101010101" pitchFamily="18" charset="-122"/>
                <a:ea typeface="OPPOSans H" panose="00020600040101010101" pitchFamily="18" charset="-122"/>
                <a:cs typeface="OPPOSans H" panose="00020600040101010101" pitchFamily="18" charset="-122"/>
              </a:defRPr>
            </a:lvl1pPr>
          </a:lstStyle>
          <a:p>
            <a:r>
              <a:rPr lang="zh-CN" altLang="en-US" dirty="0">
                <a:latin typeface="+mj-ea"/>
                <a:ea typeface="+mj-ea"/>
                <a:cs typeface="阿里巴巴普惠体 R" panose="00020600040101010101" pitchFamily="18" charset="-122"/>
                <a:sym typeface="OPPOSans B" panose="00020600040101010101" pitchFamily="18" charset="-122"/>
              </a:rPr>
              <a:t>小标题</a:t>
            </a:r>
          </a:p>
        </p:txBody>
      </p:sp>
    </p:spTree>
    <p:extLst>
      <p:ext uri="{BB962C8B-B14F-4D97-AF65-F5344CB8AC3E}">
        <p14:creationId xmlns:p14="http://schemas.microsoft.com/office/powerpoint/2010/main" val="364619116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圆角 5">
            <a:extLst>
              <a:ext uri="{FF2B5EF4-FFF2-40B4-BE49-F238E27FC236}">
                <a16:creationId xmlns:a16="http://schemas.microsoft.com/office/drawing/2014/main" id="{8E207911-11F7-43B1-AD3E-C654A3953FB7}"/>
              </a:ext>
            </a:extLst>
          </p:cNvPr>
          <p:cNvSpPr/>
          <p:nvPr/>
        </p:nvSpPr>
        <p:spPr>
          <a:xfrm>
            <a:off x="3708599" y="1924050"/>
            <a:ext cx="6210101" cy="3009900"/>
          </a:xfrm>
          <a:prstGeom prst="roundRect">
            <a:avLst>
              <a:gd name="adj" fmla="val 7720"/>
            </a:avLst>
          </a:prstGeom>
          <a:noFill/>
          <a:ln w="34925" cap="flat" cmpd="sng" algn="ctr">
            <a:gradFill>
              <a:gsLst>
                <a:gs pos="0">
                  <a:schemeClr val="accent2">
                    <a:lumMod val="0"/>
                    <a:lumOff val="100000"/>
                  </a:schemeClr>
                </a:gs>
                <a:gs pos="100000">
                  <a:schemeClr val="accent2"/>
                </a:gs>
              </a:gsLst>
              <a:lin ang="5400000" scaled="1"/>
            </a:gra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OPPOSans B" panose="00020600040101010101" pitchFamily="18" charset="-122"/>
              <a:ea typeface="阿里巴巴普惠体 R" panose="00020600040101010101" pitchFamily="18" charset="-122"/>
              <a:cs typeface="阿里巴巴普惠体 R" panose="00020600040101010101" pitchFamily="18" charset="-122"/>
              <a:sym typeface="OPPOSans B" panose="00020600040101010101" pitchFamily="18" charset="-122"/>
            </a:endParaRPr>
          </a:p>
        </p:txBody>
      </p:sp>
      <p:sp>
        <p:nvSpPr>
          <p:cNvPr id="7" name="矩形: 圆顶角 6">
            <a:extLst>
              <a:ext uri="{FF2B5EF4-FFF2-40B4-BE49-F238E27FC236}">
                <a16:creationId xmlns:a16="http://schemas.microsoft.com/office/drawing/2014/main" id="{8A6B730C-EEE3-4B77-96CC-F2193A9A1F57}"/>
              </a:ext>
            </a:extLst>
          </p:cNvPr>
          <p:cNvSpPr/>
          <p:nvPr/>
        </p:nvSpPr>
        <p:spPr>
          <a:xfrm rot="16200000">
            <a:off x="1780935" y="2490098"/>
            <a:ext cx="1977530" cy="1877806"/>
          </a:xfrm>
          <a:prstGeom prst="round2SameRect">
            <a:avLst>
              <a:gd name="adj1" fmla="val 10366"/>
              <a:gd name="adj2" fmla="val 0"/>
            </a:avLst>
          </a:prstGeom>
          <a:gradFill>
            <a:gsLst>
              <a:gs pos="0">
                <a:schemeClr val="accent2">
                  <a:lumMod val="90000"/>
                  <a:alpha val="55000"/>
                </a:schemeClr>
              </a:gs>
              <a:gs pos="100000">
                <a:schemeClr val="accent2">
                  <a:lumMod val="75000"/>
                  <a:alpha val="9000"/>
                </a:schemeClr>
              </a:gs>
            </a:gsLst>
            <a:lin ang="5400000" scaled="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OPPOSans B" panose="00020600040101010101" pitchFamily="18" charset="-122"/>
              <a:ea typeface="阿里巴巴普惠体 R" panose="00020600040101010101" pitchFamily="18" charset="-122"/>
              <a:cs typeface="阿里巴巴普惠体 R" panose="00020600040101010101" pitchFamily="18" charset="-122"/>
              <a:sym typeface="OPPOSans B" panose="00020600040101010101" pitchFamily="18" charset="-122"/>
            </a:endParaRPr>
          </a:p>
        </p:txBody>
      </p:sp>
      <p:sp>
        <p:nvSpPr>
          <p:cNvPr id="8" name="文本框 7">
            <a:extLst>
              <a:ext uri="{FF2B5EF4-FFF2-40B4-BE49-F238E27FC236}">
                <a16:creationId xmlns:a16="http://schemas.microsoft.com/office/drawing/2014/main" id="{B5EC1F77-BB0D-44DF-BD33-7541F0FBAE72}"/>
              </a:ext>
            </a:extLst>
          </p:cNvPr>
          <p:cNvSpPr txBox="1"/>
          <p:nvPr/>
        </p:nvSpPr>
        <p:spPr>
          <a:xfrm>
            <a:off x="1932247" y="2767281"/>
            <a:ext cx="1402948" cy="1323439"/>
          </a:xfrm>
          <a:prstGeom prst="rect">
            <a:avLst/>
          </a:prstGeom>
          <a:noFill/>
        </p:spPr>
        <p:txBody>
          <a:bodyPr wrap="none" rtlCol="0" anchor="ctr">
            <a:noAutofit/>
          </a:bodyPr>
          <a:lstStyle>
            <a:defPPr>
              <a:defRPr lang="zh-CN"/>
            </a:defPPr>
            <a:lvl1pPr marR="0" lvl="0" indent="0" algn="ctr" fontAlgn="auto">
              <a:lnSpc>
                <a:spcPct val="100000"/>
              </a:lnSpc>
              <a:spcBef>
                <a:spcPts val="0"/>
              </a:spcBef>
              <a:spcAft>
                <a:spcPts val="0"/>
              </a:spcAft>
              <a:buClrTx/>
              <a:buSzTx/>
              <a:buFontTx/>
              <a:buNone/>
              <a:tabLst/>
              <a:defRPr kumimoji="0" sz="3200" b="0" i="0" u="none" strike="noStrike" cap="none" spc="0" normalizeH="0" baseline="0">
                <a:ln>
                  <a:noFill/>
                </a:ln>
                <a:gradFill flip="none" rotWithShape="1">
                  <a:gsLst>
                    <a:gs pos="0">
                      <a:schemeClr val="accent2">
                        <a:lumMod val="0"/>
                        <a:lumOff val="100000"/>
                      </a:schemeClr>
                    </a:gs>
                    <a:gs pos="99000">
                      <a:schemeClr val="accent2">
                        <a:lumMod val="80000"/>
                      </a:schemeClr>
                    </a:gs>
                  </a:gsLst>
                  <a:lin ang="2700000" scaled="1"/>
                  <a:tileRect/>
                </a:gradFill>
                <a:effectLst/>
                <a:uLnTx/>
                <a:uFillTx/>
                <a:latin typeface="OPPOSans H" panose="00020600040101010101" pitchFamily="18" charset="-122"/>
                <a:ea typeface="OPPOSans H" panose="00020600040101010101" pitchFamily="18" charset="-122"/>
                <a:cs typeface="OPPOSans H" panose="00020600040101010101" pitchFamily="18" charset="-122"/>
              </a:defRPr>
            </a:lvl1pPr>
          </a:lstStyle>
          <a:p>
            <a:r>
              <a:rPr lang="en-US" altLang="zh-CN" sz="8800" dirty="0">
                <a:gradFill flip="none" rotWithShape="1">
                  <a:gsLst>
                    <a:gs pos="0">
                      <a:schemeClr val="accent2">
                        <a:lumMod val="0"/>
                        <a:lumOff val="100000"/>
                      </a:schemeClr>
                    </a:gs>
                    <a:gs pos="100000">
                      <a:schemeClr val="accent2">
                        <a:lumMod val="80000"/>
                      </a:schemeClr>
                    </a:gs>
                  </a:gsLst>
                  <a:lin ang="2700000" scaled="1"/>
                  <a:tileRect/>
                </a:gradFill>
                <a:latin typeface="OPPOSans B" panose="00020600040101010101" pitchFamily="18" charset="-122"/>
                <a:ea typeface="阿里巴巴普惠体 R" panose="00020600040101010101" pitchFamily="18" charset="-122"/>
                <a:cs typeface="阿里巴巴普惠体 R" panose="00020600040101010101" pitchFamily="18" charset="-122"/>
                <a:sym typeface="OPPOSans B" panose="00020600040101010101" pitchFamily="18" charset="-122"/>
              </a:rPr>
              <a:t>01</a:t>
            </a:r>
            <a:endParaRPr lang="zh-CN" altLang="en-US" sz="8800" dirty="0">
              <a:gradFill flip="none" rotWithShape="1">
                <a:gsLst>
                  <a:gs pos="0">
                    <a:schemeClr val="accent2">
                      <a:lumMod val="0"/>
                      <a:lumOff val="100000"/>
                    </a:schemeClr>
                  </a:gs>
                  <a:gs pos="100000">
                    <a:schemeClr val="accent2">
                      <a:lumMod val="80000"/>
                    </a:schemeClr>
                  </a:gs>
                </a:gsLst>
                <a:lin ang="2700000" scaled="1"/>
                <a:tileRect/>
              </a:gradFill>
              <a:latin typeface="OPPOSans B" panose="00020600040101010101" pitchFamily="18" charset="-122"/>
              <a:ea typeface="阿里巴巴普惠体 R" panose="00020600040101010101" pitchFamily="18" charset="-122"/>
              <a:cs typeface="阿里巴巴普惠体 R" panose="00020600040101010101" pitchFamily="18" charset="-122"/>
              <a:sym typeface="OPPOSans B" panose="00020600040101010101" pitchFamily="18" charset="-122"/>
            </a:endParaRPr>
          </a:p>
        </p:txBody>
      </p:sp>
      <p:grpSp>
        <p:nvGrpSpPr>
          <p:cNvPr id="18" name="组合 17">
            <a:extLst>
              <a:ext uri="{FF2B5EF4-FFF2-40B4-BE49-F238E27FC236}">
                <a16:creationId xmlns:a16="http://schemas.microsoft.com/office/drawing/2014/main" id="{D20F0331-3D67-4E9F-960B-EB752D43193A}"/>
              </a:ext>
            </a:extLst>
          </p:cNvPr>
          <p:cNvGrpSpPr/>
          <p:nvPr/>
        </p:nvGrpSpPr>
        <p:grpSpPr>
          <a:xfrm>
            <a:off x="4403158" y="2467450"/>
            <a:ext cx="4831687" cy="1923100"/>
            <a:chOff x="3773665" y="1849990"/>
            <a:chExt cx="4831687" cy="1923100"/>
          </a:xfrm>
        </p:grpSpPr>
        <p:sp>
          <p:nvSpPr>
            <p:cNvPr id="2" name="文本框 1">
              <a:extLst>
                <a:ext uri="{FF2B5EF4-FFF2-40B4-BE49-F238E27FC236}">
                  <a16:creationId xmlns:a16="http://schemas.microsoft.com/office/drawing/2014/main" id="{202F1CDD-069E-480D-9A2F-29155F9B8F44}"/>
                </a:ext>
              </a:extLst>
            </p:cNvPr>
            <p:cNvSpPr txBox="1"/>
            <p:nvPr/>
          </p:nvSpPr>
          <p:spPr>
            <a:xfrm>
              <a:off x="3773665" y="1849990"/>
              <a:ext cx="4822268" cy="1354217"/>
            </a:xfrm>
            <a:prstGeom prst="rect">
              <a:avLst/>
            </a:prstGeom>
            <a:noFill/>
          </p:spPr>
          <p:txBody>
            <a:bodyPr wrap="square" lIns="0" tIns="0" rIns="0" bIns="0" rtlCol="0" anchor="t">
              <a:noAutofit/>
            </a:bodyPr>
            <a:lstStyle>
              <a:defPPr>
                <a:defRPr lang="zh-CN"/>
              </a:defPPr>
              <a:lvl1pPr marR="0" lvl="0" indent="0" algn="ctr" fontAlgn="auto">
                <a:lnSpc>
                  <a:spcPct val="100000"/>
                </a:lnSpc>
                <a:spcBef>
                  <a:spcPts val="0"/>
                </a:spcBef>
                <a:spcAft>
                  <a:spcPts val="0"/>
                </a:spcAft>
                <a:buClrTx/>
                <a:buSzTx/>
                <a:buFontTx/>
                <a:buNone/>
                <a:tabLst/>
                <a:defRPr kumimoji="0" sz="3200" b="0" i="0" u="none" strike="noStrike" cap="none" spc="-300" normalizeH="0" baseline="0">
                  <a:ln>
                    <a:noFill/>
                  </a:ln>
                  <a:gradFill>
                    <a:gsLst>
                      <a:gs pos="0">
                        <a:schemeClr val="accent2">
                          <a:lumMod val="0"/>
                          <a:lumOff val="100000"/>
                        </a:schemeClr>
                      </a:gs>
                      <a:gs pos="100000">
                        <a:schemeClr val="accent2">
                          <a:lumMod val="100000"/>
                        </a:schemeClr>
                      </a:gs>
                    </a:gsLst>
                    <a:lin ang="5400000" scaled="1"/>
                  </a:gradFill>
                  <a:effectLst/>
                  <a:uLnTx/>
                  <a:uFillTx/>
                  <a:latin typeface="+mj-ea"/>
                  <a:ea typeface="+mj-ea"/>
                </a:defRPr>
              </a:lvl1pPr>
            </a:lstStyle>
            <a:p>
              <a:pPr algn="dist"/>
              <a:r>
                <a:rPr lang="zh-CN" altLang="en-US" sz="8800" dirty="0">
                  <a:gradFill>
                    <a:gsLst>
                      <a:gs pos="0">
                        <a:schemeClr val="accent2">
                          <a:lumMod val="0"/>
                          <a:lumOff val="100000"/>
                        </a:schemeClr>
                      </a:gs>
                      <a:gs pos="100000">
                        <a:schemeClr val="accent2">
                          <a:lumMod val="80000"/>
                        </a:schemeClr>
                      </a:gs>
                    </a:gsLst>
                    <a:lin ang="5400000" scaled="1"/>
                  </a:gradFill>
                  <a:cs typeface="阿里巴巴普惠体 R" panose="00020600040101010101" pitchFamily="18" charset="-122"/>
                  <a:sym typeface="OPPOSans B" panose="00020600040101010101" pitchFamily="18" charset="-122"/>
                </a:rPr>
                <a:t>章节标题</a:t>
              </a:r>
            </a:p>
          </p:txBody>
        </p:sp>
        <p:sp>
          <p:nvSpPr>
            <p:cNvPr id="3" name="文本框 2">
              <a:extLst>
                <a:ext uri="{FF2B5EF4-FFF2-40B4-BE49-F238E27FC236}">
                  <a16:creationId xmlns:a16="http://schemas.microsoft.com/office/drawing/2014/main" id="{911A91B5-4695-4E4A-8061-70569A07A752}"/>
                </a:ext>
              </a:extLst>
            </p:cNvPr>
            <p:cNvSpPr txBox="1"/>
            <p:nvPr/>
          </p:nvSpPr>
          <p:spPr>
            <a:xfrm>
              <a:off x="3833820" y="3465313"/>
              <a:ext cx="4771531" cy="307777"/>
            </a:xfrm>
            <a:prstGeom prst="rect">
              <a:avLst/>
            </a:prstGeom>
            <a:noFill/>
          </p:spPr>
          <p:txBody>
            <a:bodyPr wrap="square" lIns="0" tIns="0" rIns="0" bIns="0" rtlCol="0" anchor="t">
              <a:noAutofit/>
            </a:bodyPr>
            <a:lstStyle/>
            <a:p>
              <a:pPr marL="0" marR="0" lvl="1" indent="0" algn="dist"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prstClr val="white"/>
                  </a:solidFill>
                  <a:effectLst/>
                  <a:uLnTx/>
                  <a:uFillTx/>
                  <a:latin typeface="OPPOSans B" panose="00020600040101010101" pitchFamily="18" charset="-122"/>
                  <a:ea typeface="阿里巴巴普惠体 R" panose="00020600040101010101" pitchFamily="18" charset="-122"/>
                  <a:cs typeface="阿里巴巴普惠体 R" panose="00020600040101010101" pitchFamily="18" charset="-122"/>
                  <a:sym typeface="OPPOSans B" panose="00020600040101010101" pitchFamily="18" charset="-122"/>
                </a:rPr>
                <a:t>此标题的英文翻译</a:t>
              </a:r>
              <a:endParaRPr kumimoji="0" lang="en-US" altLang="zh-CN" sz="2000" b="0" i="0" u="none" strike="noStrike" kern="1200" cap="none" spc="0" normalizeH="0" baseline="0" noProof="0" dirty="0">
                <a:ln>
                  <a:noFill/>
                </a:ln>
                <a:solidFill>
                  <a:prstClr val="white"/>
                </a:solidFill>
                <a:effectLst/>
                <a:uLnTx/>
                <a:uFillTx/>
                <a:latin typeface="OPPOSans B" panose="00020600040101010101" pitchFamily="18" charset="-122"/>
                <a:ea typeface="阿里巴巴普惠体 R" panose="00020600040101010101" pitchFamily="18" charset="-122"/>
                <a:cs typeface="阿里巴巴普惠体 R" panose="00020600040101010101" pitchFamily="18" charset="-122"/>
                <a:sym typeface="OPPOSans B" panose="00020600040101010101" pitchFamily="18" charset="-122"/>
              </a:endParaRPr>
            </a:p>
          </p:txBody>
        </p:sp>
        <p:cxnSp>
          <p:nvCxnSpPr>
            <p:cNvPr id="9" name="直接连接符 8">
              <a:extLst>
                <a:ext uri="{FF2B5EF4-FFF2-40B4-BE49-F238E27FC236}">
                  <a16:creationId xmlns:a16="http://schemas.microsoft.com/office/drawing/2014/main" id="{4386D201-ADE3-440D-BE16-587043C63058}"/>
                </a:ext>
              </a:extLst>
            </p:cNvPr>
            <p:cNvCxnSpPr>
              <a:cxnSpLocks/>
            </p:cNvCxnSpPr>
            <p:nvPr/>
          </p:nvCxnSpPr>
          <p:spPr>
            <a:xfrm>
              <a:off x="3832537" y="3285590"/>
              <a:ext cx="4772815" cy="0"/>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20" name="椭圆 19">
            <a:extLst>
              <a:ext uri="{FF2B5EF4-FFF2-40B4-BE49-F238E27FC236}">
                <a16:creationId xmlns:a16="http://schemas.microsoft.com/office/drawing/2014/main" id="{B96610CD-23A0-491B-970F-C89C72ED918F}"/>
              </a:ext>
            </a:extLst>
          </p:cNvPr>
          <p:cNvSpPr/>
          <p:nvPr/>
        </p:nvSpPr>
        <p:spPr>
          <a:xfrm rot="11700000" flipV="1">
            <a:off x="10551012" y="4952270"/>
            <a:ext cx="163028" cy="163028"/>
          </a:xfrm>
          <a:prstGeom prst="ellipse">
            <a:avLst/>
          </a:prstGeom>
          <a:gradFill flip="none" rotWithShape="1">
            <a:gsLst>
              <a:gs pos="0">
                <a:schemeClr val="accent2">
                  <a:lumMod val="75000"/>
                  <a:alpha val="0"/>
                </a:schemeClr>
              </a:gs>
              <a:gs pos="100000">
                <a:schemeClr val="accent2">
                  <a:alpha val="43000"/>
                </a:schemeClr>
              </a:gs>
            </a:gsLst>
            <a:lin ang="18900000" scaled="1"/>
            <a:tileRect/>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solidFill>
                <a:prstClr val="white"/>
              </a:solidFill>
              <a:latin typeface="OPPOSans B" panose="00020600040101010101" pitchFamily="18" charset="-122"/>
              <a:ea typeface="阿里巴巴普惠体 R" panose="00020600040101010101" pitchFamily="18" charset="-122"/>
              <a:cs typeface="阿里巴巴普惠体 R" panose="00020600040101010101" pitchFamily="18" charset="-122"/>
              <a:sym typeface="OPPOSans B" panose="00020600040101010101" pitchFamily="18" charset="-122"/>
            </a:endParaRPr>
          </a:p>
        </p:txBody>
      </p:sp>
      <p:sp>
        <p:nvSpPr>
          <p:cNvPr id="21" name="椭圆 20">
            <a:extLst>
              <a:ext uri="{FF2B5EF4-FFF2-40B4-BE49-F238E27FC236}">
                <a16:creationId xmlns:a16="http://schemas.microsoft.com/office/drawing/2014/main" id="{86B5C886-EA85-4C47-841B-23F3B4C2676E}"/>
              </a:ext>
            </a:extLst>
          </p:cNvPr>
          <p:cNvSpPr/>
          <p:nvPr/>
        </p:nvSpPr>
        <p:spPr>
          <a:xfrm rot="11700000" flipV="1">
            <a:off x="2144646" y="1095407"/>
            <a:ext cx="561910" cy="561910"/>
          </a:xfrm>
          <a:prstGeom prst="ellipse">
            <a:avLst/>
          </a:prstGeom>
          <a:gradFill flip="none" rotWithShape="1">
            <a:gsLst>
              <a:gs pos="0">
                <a:schemeClr val="accent2">
                  <a:lumMod val="75000"/>
                  <a:alpha val="0"/>
                </a:schemeClr>
              </a:gs>
              <a:gs pos="100000">
                <a:schemeClr val="accent2">
                  <a:alpha val="64000"/>
                </a:schemeClr>
              </a:gs>
            </a:gsLst>
            <a:lin ang="18900000" scaled="1"/>
            <a:tileRect/>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solidFill>
                <a:prstClr val="white"/>
              </a:solidFill>
              <a:latin typeface="OPPOSans B" panose="00020600040101010101" pitchFamily="18" charset="-122"/>
              <a:ea typeface="阿里巴巴普惠体 R" panose="00020600040101010101" pitchFamily="18" charset="-122"/>
              <a:cs typeface="阿里巴巴普惠体 R" panose="00020600040101010101" pitchFamily="18" charset="-122"/>
              <a:sym typeface="OPPOSans B" panose="00020600040101010101" pitchFamily="18" charset="-122"/>
            </a:endParaRPr>
          </a:p>
        </p:txBody>
      </p:sp>
    </p:spTree>
    <p:extLst>
      <p:ext uri="{BB962C8B-B14F-4D97-AF65-F5344CB8AC3E}">
        <p14:creationId xmlns:p14="http://schemas.microsoft.com/office/powerpoint/2010/main" val="408132111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组合 10">
            <a:extLst>
              <a:ext uri="{FF2B5EF4-FFF2-40B4-BE49-F238E27FC236}">
                <a16:creationId xmlns:a16="http://schemas.microsoft.com/office/drawing/2014/main" id="{56F1F141-E70F-4E76-8A3A-EAA0C82AEF6E}"/>
              </a:ext>
            </a:extLst>
          </p:cNvPr>
          <p:cNvGrpSpPr/>
          <p:nvPr/>
        </p:nvGrpSpPr>
        <p:grpSpPr>
          <a:xfrm>
            <a:off x="2626176" y="4050471"/>
            <a:ext cx="128588" cy="2271405"/>
            <a:chOff x="2793896" y="4411966"/>
            <a:chExt cx="128588" cy="2271405"/>
          </a:xfrm>
        </p:grpSpPr>
        <p:cxnSp>
          <p:nvCxnSpPr>
            <p:cNvPr id="191" name="直接连接符 190">
              <a:extLst>
                <a:ext uri="{FF2B5EF4-FFF2-40B4-BE49-F238E27FC236}">
                  <a16:creationId xmlns:a16="http://schemas.microsoft.com/office/drawing/2014/main" id="{37519810-CBA1-4D4A-8089-448F020E2B63}"/>
                </a:ext>
              </a:extLst>
            </p:cNvPr>
            <p:cNvCxnSpPr>
              <a:cxnSpLocks/>
            </p:cNvCxnSpPr>
            <p:nvPr/>
          </p:nvCxnSpPr>
          <p:spPr>
            <a:xfrm flipH="1">
              <a:off x="2851454" y="4512775"/>
              <a:ext cx="6736" cy="2170596"/>
            </a:xfrm>
            <a:prstGeom prst="line">
              <a:avLst/>
            </a:prstGeom>
            <a:ln w="28575">
              <a:gradFill>
                <a:gsLst>
                  <a:gs pos="0">
                    <a:schemeClr val="accent1">
                      <a:lumMod val="90000"/>
                      <a:lumOff val="10000"/>
                    </a:schemeClr>
                  </a:gs>
                  <a:gs pos="100000">
                    <a:schemeClr val="accent1">
                      <a:lumMod val="90000"/>
                      <a:lumOff val="1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192" name="椭圆 191">
              <a:extLst>
                <a:ext uri="{FF2B5EF4-FFF2-40B4-BE49-F238E27FC236}">
                  <a16:creationId xmlns:a16="http://schemas.microsoft.com/office/drawing/2014/main" id="{0CDB297E-AD6F-4926-9B32-8E298318A4E9}"/>
                </a:ext>
              </a:extLst>
            </p:cNvPr>
            <p:cNvSpPr/>
            <p:nvPr/>
          </p:nvSpPr>
          <p:spPr>
            <a:xfrm>
              <a:off x="2793896" y="4411966"/>
              <a:ext cx="128588" cy="128588"/>
            </a:xfrm>
            <a:prstGeom prst="ellipse">
              <a:avLst/>
            </a:prstGeom>
            <a:solidFill>
              <a:schemeClr val="accent1">
                <a:lumMod val="90000"/>
                <a:lumOff val="10000"/>
              </a:schemeClr>
            </a:solidFill>
            <a:ln>
              <a:noFill/>
            </a:ln>
            <a:effectLst>
              <a:outerShdw sx="154000" sy="154000" algn="ctr" rotWithShape="0">
                <a:schemeClr val="accent1">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l"/>
              <a:endParaRPr lang="zh-CN" altLang="en-US" sz="1600" dirty="0">
                <a:solidFill>
                  <a:schemeClr val="bg1"/>
                </a:solidFill>
                <a:latin typeface="OPPOSans B" panose="00020600040101010101" pitchFamily="18" charset="-122"/>
                <a:ea typeface="阿里巴巴普惠体 R" panose="00020600040101010101" pitchFamily="18" charset="-122"/>
                <a:cs typeface="阿里巴巴普惠体 R" panose="00020600040101010101" pitchFamily="18" charset="-122"/>
                <a:sym typeface="OPPOSans B" panose="00020600040101010101" pitchFamily="18" charset="-122"/>
              </a:endParaRPr>
            </a:p>
          </p:txBody>
        </p:sp>
      </p:grpSp>
      <p:grpSp>
        <p:nvGrpSpPr>
          <p:cNvPr id="116" name="组合 115">
            <a:extLst>
              <a:ext uri="{FF2B5EF4-FFF2-40B4-BE49-F238E27FC236}">
                <a16:creationId xmlns:a16="http://schemas.microsoft.com/office/drawing/2014/main" id="{CBE8ECE9-043A-A8FF-4C20-01F298E6D9C4}"/>
              </a:ext>
            </a:extLst>
          </p:cNvPr>
          <p:cNvGrpSpPr/>
          <p:nvPr/>
        </p:nvGrpSpPr>
        <p:grpSpPr>
          <a:xfrm>
            <a:off x="2863300" y="3969112"/>
            <a:ext cx="1763887" cy="1917293"/>
            <a:chOff x="7390768" y="2693972"/>
            <a:chExt cx="1763887" cy="1917293"/>
          </a:xfrm>
        </p:grpSpPr>
        <p:sp>
          <p:nvSpPr>
            <p:cNvPr id="117" name="文本框 116">
              <a:extLst>
                <a:ext uri="{FF2B5EF4-FFF2-40B4-BE49-F238E27FC236}">
                  <a16:creationId xmlns:a16="http://schemas.microsoft.com/office/drawing/2014/main" id="{5E680CFA-38B1-CE5C-7325-2177FBEBE595}"/>
                </a:ext>
              </a:extLst>
            </p:cNvPr>
            <p:cNvSpPr txBox="1"/>
            <p:nvPr/>
          </p:nvSpPr>
          <p:spPr>
            <a:xfrm>
              <a:off x="7399947" y="2693972"/>
              <a:ext cx="1754708" cy="262123"/>
            </a:xfrm>
            <a:prstGeom prst="rect">
              <a:avLst/>
            </a:prstGeom>
            <a:noFill/>
          </p:spPr>
          <p:txBody>
            <a:bodyPr wrap="square" lIns="0" tIns="0" rIns="0" bIns="0" rtlCol="0">
              <a:noAutofit/>
            </a:bodyPr>
            <a:lstStyle>
              <a:defPPr>
                <a:defRPr lang="zh-CN"/>
              </a:defPPr>
              <a:lvl1pPr>
                <a:lnSpc>
                  <a:spcPct val="130000"/>
                </a:lnSpc>
                <a:defRPr sz="1400" b="1">
                  <a:solidFill>
                    <a:schemeClr val="accent1">
                      <a:lumMod val="90000"/>
                      <a:lumOff val="10000"/>
                    </a:schemeClr>
                  </a:solidFill>
                  <a:latin typeface="+mj-ea"/>
                  <a:ea typeface="+mj-ea"/>
                </a:defRPr>
              </a:lvl1pPr>
            </a:lstStyle>
            <a:p>
              <a:r>
                <a:rPr lang="en-US" altLang="zh-CN" dirty="0">
                  <a:cs typeface="阿里巴巴普惠体 R" panose="00020600040101010101" pitchFamily="18" charset="-122"/>
                  <a:sym typeface="OPPOSans B" panose="00020600040101010101" pitchFamily="18" charset="-122"/>
                </a:rPr>
                <a:t>20XX</a:t>
              </a:r>
            </a:p>
          </p:txBody>
        </p:sp>
        <p:grpSp>
          <p:nvGrpSpPr>
            <p:cNvPr id="118" name="组合 117">
              <a:extLst>
                <a:ext uri="{FF2B5EF4-FFF2-40B4-BE49-F238E27FC236}">
                  <a16:creationId xmlns:a16="http://schemas.microsoft.com/office/drawing/2014/main" id="{48B1E465-771D-865C-4CBD-3D3320B8C9CC}"/>
                </a:ext>
              </a:extLst>
            </p:cNvPr>
            <p:cNvGrpSpPr/>
            <p:nvPr/>
          </p:nvGrpSpPr>
          <p:grpSpPr>
            <a:xfrm>
              <a:off x="7390768" y="3021906"/>
              <a:ext cx="1553644" cy="403799"/>
              <a:chOff x="7500938" y="3021906"/>
              <a:chExt cx="1553644" cy="403799"/>
            </a:xfrm>
          </p:grpSpPr>
          <p:sp>
            <p:nvSpPr>
              <p:cNvPr id="121" name="矩形: 圆角 120">
                <a:extLst>
                  <a:ext uri="{FF2B5EF4-FFF2-40B4-BE49-F238E27FC236}">
                    <a16:creationId xmlns:a16="http://schemas.microsoft.com/office/drawing/2014/main" id="{FD543F36-CB49-5CF1-C3AD-68DF04B3F45D}"/>
                  </a:ext>
                </a:extLst>
              </p:cNvPr>
              <p:cNvSpPr/>
              <p:nvPr/>
            </p:nvSpPr>
            <p:spPr>
              <a:xfrm>
                <a:off x="7500938" y="3021906"/>
                <a:ext cx="1553644" cy="403799"/>
              </a:xfrm>
              <a:prstGeom prst="roundRect">
                <a:avLst>
                  <a:gd name="adj" fmla="val 43847"/>
                </a:avLst>
              </a:prstGeom>
              <a:solidFill>
                <a:schemeClr val="accent1">
                  <a:lumMod val="90000"/>
                  <a:lumOff val="10000"/>
                </a:schemeClr>
              </a:solidFill>
              <a:ln>
                <a:noFill/>
              </a:ln>
              <a:effectLst>
                <a:outerShdw blurRad="152400" dist="76200" dir="2700000" algn="tl" rotWithShape="0">
                  <a:schemeClr val="accent1">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OPPOSans B" panose="00020600040101010101" pitchFamily="18" charset="-122"/>
                  <a:ea typeface="阿里巴巴普惠体 R" panose="00020600040101010101" pitchFamily="18" charset="-122"/>
                  <a:cs typeface="阿里巴巴普惠体 R" panose="00020600040101010101" pitchFamily="18" charset="-122"/>
                  <a:sym typeface="OPPOSans B" panose="00020600040101010101" pitchFamily="18" charset="-122"/>
                </a:endParaRPr>
              </a:p>
            </p:txBody>
          </p:sp>
          <p:sp>
            <p:nvSpPr>
              <p:cNvPr id="122" name="文本框 121">
                <a:extLst>
                  <a:ext uri="{FF2B5EF4-FFF2-40B4-BE49-F238E27FC236}">
                    <a16:creationId xmlns:a16="http://schemas.microsoft.com/office/drawing/2014/main" id="{05383657-FFE9-0901-CC5D-4567061390C9}"/>
                  </a:ext>
                </a:extLst>
              </p:cNvPr>
              <p:cNvSpPr txBox="1"/>
              <p:nvPr/>
            </p:nvSpPr>
            <p:spPr>
              <a:xfrm>
                <a:off x="7542573" y="3116083"/>
                <a:ext cx="1438552" cy="215444"/>
              </a:xfrm>
              <a:prstGeom prst="rect">
                <a:avLst/>
              </a:prstGeom>
              <a:noFill/>
            </p:spPr>
            <p:txBody>
              <a:bodyPr wrap="square" lIns="0" tIns="0" rIns="0" bIns="0" rtlCol="0">
                <a:noAutofit/>
              </a:bodyPr>
              <a:lstStyle>
                <a:defPPr>
                  <a:defRPr lang="zh-CN"/>
                </a:defPPr>
                <a:lvl1pPr marR="0" lvl="0" indent="0" algn="ctr" fontAlgn="auto">
                  <a:lnSpc>
                    <a:spcPct val="100000"/>
                  </a:lnSpc>
                  <a:spcBef>
                    <a:spcPts val="0"/>
                  </a:spcBef>
                  <a:spcAft>
                    <a:spcPts val="0"/>
                  </a:spcAft>
                  <a:buClrTx/>
                  <a:buSzTx/>
                  <a:buFontTx/>
                  <a:buNone/>
                  <a:tabLst/>
                  <a:defRPr kumimoji="0" sz="2800" b="0" i="0" u="none" strike="noStrike" cap="none" spc="0" normalizeH="0" baseline="0">
                    <a:ln>
                      <a:noFill/>
                    </a:ln>
                    <a:gradFill flip="none" rotWithShape="1">
                      <a:gsLst>
                        <a:gs pos="0">
                          <a:schemeClr val="accent2">
                            <a:lumMod val="0"/>
                            <a:lumOff val="100000"/>
                          </a:schemeClr>
                        </a:gs>
                        <a:gs pos="99000">
                          <a:schemeClr val="accent2">
                            <a:lumMod val="80000"/>
                          </a:schemeClr>
                        </a:gs>
                      </a:gsLst>
                      <a:lin ang="2700000" scaled="1"/>
                      <a:tileRect/>
                    </a:gradFill>
                    <a:effectLst/>
                    <a:uLnTx/>
                    <a:uFillTx/>
                    <a:latin typeface="OPPOSans H" panose="00020600040101010101" pitchFamily="18" charset="-122"/>
                    <a:ea typeface="OPPOSans H" panose="00020600040101010101" pitchFamily="18" charset="-122"/>
                    <a:cs typeface="OPPOSans H" panose="00020600040101010101" pitchFamily="18" charset="-122"/>
                  </a:defRPr>
                </a:lvl1pPr>
              </a:lstStyle>
              <a:p>
                <a:r>
                  <a:rPr lang="zh-CN" altLang="en-US" sz="1400" dirty="0">
                    <a:gradFill flip="none" rotWithShape="1">
                      <a:gsLst>
                        <a:gs pos="0">
                          <a:schemeClr val="accent2">
                            <a:lumMod val="0"/>
                            <a:lumOff val="100000"/>
                          </a:schemeClr>
                        </a:gs>
                        <a:gs pos="99000">
                          <a:schemeClr val="accent2">
                            <a:lumMod val="100000"/>
                          </a:schemeClr>
                        </a:gs>
                      </a:gsLst>
                      <a:lin ang="2700000" scaled="1"/>
                      <a:tileRect/>
                    </a:gradFill>
                    <a:latin typeface="+mj-ea"/>
                    <a:ea typeface="+mj-ea"/>
                    <a:cs typeface="阿里巴巴普惠体 R" panose="00020600040101010101" pitchFamily="18" charset="-122"/>
                    <a:sym typeface="OPPOSans B" panose="00020600040101010101" pitchFamily="18" charset="-122"/>
                  </a:rPr>
                  <a:t>小标题</a:t>
                </a:r>
              </a:p>
            </p:txBody>
          </p:sp>
        </p:grpSp>
        <p:sp>
          <p:nvSpPr>
            <p:cNvPr id="119" name="文本框 118">
              <a:extLst>
                <a:ext uri="{FF2B5EF4-FFF2-40B4-BE49-F238E27FC236}">
                  <a16:creationId xmlns:a16="http://schemas.microsoft.com/office/drawing/2014/main" id="{5BF89994-8219-E5C3-4DD6-66CBEC031E53}"/>
                </a:ext>
              </a:extLst>
            </p:cNvPr>
            <p:cNvSpPr txBox="1"/>
            <p:nvPr/>
          </p:nvSpPr>
          <p:spPr>
            <a:xfrm>
              <a:off x="7410964" y="3451527"/>
              <a:ext cx="1548873" cy="1159738"/>
            </a:xfrm>
            <a:prstGeom prst="rect">
              <a:avLst/>
            </a:prstGeom>
            <a:noFill/>
          </p:spPr>
          <p:txBody>
            <a:bodyPr wrap="square" lIns="0" tIns="0" rIns="0" bIns="0" rtlCol="0">
              <a:noAutofit/>
            </a:bodyPr>
            <a:lstStyle>
              <a:defPPr>
                <a:defRPr lang="zh-CN"/>
              </a:defPPr>
              <a:lvl1pPr marR="0" lvl="0" indent="0" algn="ctr" fontAlgn="auto">
                <a:lnSpc>
                  <a:spcPct val="130000"/>
                </a:lnSpc>
                <a:spcBef>
                  <a:spcPts val="0"/>
                </a:spcBef>
                <a:spcAft>
                  <a:spcPts val="0"/>
                </a:spcAft>
                <a:buClrTx/>
                <a:buSzTx/>
                <a:buFontTx/>
                <a:buNone/>
                <a:tabLst/>
                <a:defRPr kumimoji="0" sz="1200" b="0" i="0" u="none" strike="noStrike" cap="none" spc="0" normalizeH="0" baseline="0">
                  <a:ln>
                    <a:noFill/>
                  </a:ln>
                  <a:solidFill>
                    <a:prstClr val="black">
                      <a:lumMod val="75000"/>
                      <a:lumOff val="25000"/>
                    </a:prstClr>
                  </a:solidFill>
                  <a:effectLst/>
                  <a:uLnTx/>
                  <a:uFillTx/>
                  <a:latin typeface="OPPOSans R"/>
                  <a:ea typeface="OPPOSans R"/>
                </a:defRPr>
              </a:lvl1pPr>
            </a:lstStyle>
            <a:p>
              <a:pPr algn="dist">
                <a:lnSpc>
                  <a:spcPct val="130000"/>
                </a:lnSpc>
              </a:pPr>
              <a:r>
                <a:rPr lang="zh-CN" altLang="en-US" sz="1200" dirty="0">
                  <a:solidFill>
                    <a:schemeClr val="tx1">
                      <a:lumMod val="75000"/>
                      <a:lumOff val="25000"/>
                    </a:schemeClr>
                  </a:solidFill>
                  <a:latin typeface="OPPOSans B" panose="00020600040101010101" pitchFamily="18" charset="-122"/>
                  <a:ea typeface="阿里巴巴普惠体 R" panose="00020600040101010101" pitchFamily="18" charset="-122"/>
                  <a:cs typeface="阿里巴巴普惠体 R" panose="00020600040101010101" pitchFamily="18" charset="-122"/>
                  <a:sym typeface="OPPOSans B" panose="00020600040101010101" pitchFamily="18" charset="-122"/>
                </a:rPr>
                <a:t>这里是内容这里是内容这里是内容这里是内容这里是内容这里是内容这里是内容这里是内容</a:t>
              </a:r>
              <a:endParaRPr lang="en-US" altLang="zh-CN" sz="1200" dirty="0">
                <a:solidFill>
                  <a:schemeClr val="tx1">
                    <a:lumMod val="75000"/>
                    <a:lumOff val="25000"/>
                  </a:schemeClr>
                </a:solidFill>
                <a:latin typeface="OPPOSans B" panose="00020600040101010101" pitchFamily="18" charset="-122"/>
                <a:ea typeface="阿里巴巴普惠体 R" panose="00020600040101010101" pitchFamily="18" charset="-122"/>
                <a:cs typeface="阿里巴巴普惠体 R" panose="00020600040101010101" pitchFamily="18" charset="-122"/>
                <a:sym typeface="OPPOSans B" panose="00020600040101010101" pitchFamily="18" charset="-122"/>
              </a:endParaRPr>
            </a:p>
          </p:txBody>
        </p:sp>
      </p:grpSp>
      <p:sp>
        <p:nvSpPr>
          <p:cNvPr id="2" name="标题 1">
            <a:extLst>
              <a:ext uri="{FF2B5EF4-FFF2-40B4-BE49-F238E27FC236}">
                <a16:creationId xmlns:a16="http://schemas.microsoft.com/office/drawing/2014/main" id="{16DF5E02-6906-4A98-B78B-5AC463C115F5}"/>
              </a:ext>
            </a:extLst>
          </p:cNvPr>
          <p:cNvSpPr>
            <a:spLocks noGrp="1"/>
          </p:cNvSpPr>
          <p:nvPr>
            <p:ph type="title"/>
          </p:nvPr>
        </p:nvSpPr>
        <p:spPr/>
        <p:txBody>
          <a:bodyPr>
            <a:noAutofit/>
          </a:bodyPr>
          <a:lstStyle/>
          <a:p>
            <a:r>
              <a:rPr lang="zh-CN" altLang="en-US" b="0" dirty="0">
                <a:latin typeface="+mj-ea"/>
                <a:ea typeface="+mj-ea"/>
                <a:cs typeface="阿里巴巴普惠体 R" panose="00020600040101010101" pitchFamily="18" charset="-122"/>
                <a:sym typeface="OPPOSans B" panose="00020600040101010101" pitchFamily="18" charset="-122"/>
              </a:rPr>
              <a:t>章节标题</a:t>
            </a:r>
          </a:p>
        </p:txBody>
      </p:sp>
      <p:sp>
        <p:nvSpPr>
          <p:cNvPr id="30" name="文本框 29">
            <a:extLst>
              <a:ext uri="{FF2B5EF4-FFF2-40B4-BE49-F238E27FC236}">
                <a16:creationId xmlns:a16="http://schemas.microsoft.com/office/drawing/2014/main" id="{56C992B6-B328-443E-B05D-704B452858F7}"/>
              </a:ext>
            </a:extLst>
          </p:cNvPr>
          <p:cNvSpPr txBox="1"/>
          <p:nvPr/>
        </p:nvSpPr>
        <p:spPr>
          <a:xfrm>
            <a:off x="198136" y="488825"/>
            <a:ext cx="412901" cy="369332"/>
          </a:xfrm>
          <a:prstGeom prst="rect">
            <a:avLst/>
          </a:prstGeom>
          <a:noFill/>
        </p:spPr>
        <p:txBody>
          <a:bodyPr wrap="square" lIns="0" tIns="0" rIns="0" bIns="0" rtlCol="0" anchor="t">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400" b="0" i="0" u="none" strike="noStrike" kern="1200" cap="none" spc="0" normalizeH="0" baseline="0" noProof="0" dirty="0">
                <a:ln>
                  <a:noFill/>
                </a:ln>
                <a:gradFill>
                  <a:gsLst>
                    <a:gs pos="0">
                      <a:schemeClr val="accent2">
                        <a:lumMod val="0"/>
                        <a:lumOff val="100000"/>
                      </a:schemeClr>
                    </a:gs>
                    <a:gs pos="80000">
                      <a:schemeClr val="accent2">
                        <a:lumMod val="20000"/>
                        <a:lumOff val="80000"/>
                      </a:schemeClr>
                    </a:gs>
                  </a:gsLst>
                  <a:lin ang="2700000" scaled="1"/>
                </a:gradFill>
                <a:effectLst/>
                <a:uLnTx/>
                <a:uFillTx/>
                <a:latin typeface="+mj-ea"/>
                <a:ea typeface="+mj-ea"/>
                <a:cs typeface="阿里巴巴普惠体 R" panose="00020600040101010101" pitchFamily="18" charset="-122"/>
                <a:sym typeface="OPPOSans B" panose="00020600040101010101" pitchFamily="18" charset="-122"/>
              </a:rPr>
              <a:t>01</a:t>
            </a:r>
            <a:endParaRPr kumimoji="0" lang="zh-CN" altLang="en-US" sz="2400" b="0" i="0" u="none" strike="noStrike" kern="1200" cap="none" spc="0" normalizeH="0" baseline="0" noProof="0" dirty="0">
              <a:ln>
                <a:noFill/>
              </a:ln>
              <a:gradFill>
                <a:gsLst>
                  <a:gs pos="0">
                    <a:schemeClr val="accent2">
                      <a:lumMod val="0"/>
                      <a:lumOff val="100000"/>
                    </a:schemeClr>
                  </a:gs>
                  <a:gs pos="80000">
                    <a:schemeClr val="accent2">
                      <a:lumMod val="20000"/>
                      <a:lumOff val="80000"/>
                    </a:schemeClr>
                  </a:gs>
                </a:gsLst>
                <a:lin ang="2700000" scaled="1"/>
              </a:gradFill>
              <a:effectLst/>
              <a:uLnTx/>
              <a:uFillTx/>
              <a:latin typeface="+mj-ea"/>
              <a:ea typeface="+mj-ea"/>
              <a:cs typeface="阿里巴巴普惠体 R" panose="00020600040101010101" pitchFamily="18" charset="-122"/>
              <a:sym typeface="OPPOSans B" panose="00020600040101010101" pitchFamily="18" charset="-122"/>
            </a:endParaRPr>
          </a:p>
        </p:txBody>
      </p:sp>
      <p:sp>
        <p:nvSpPr>
          <p:cNvPr id="95" name="任意多边形: 形状 94">
            <a:extLst>
              <a:ext uri="{FF2B5EF4-FFF2-40B4-BE49-F238E27FC236}">
                <a16:creationId xmlns:a16="http://schemas.microsoft.com/office/drawing/2014/main" id="{9FC49074-9DEF-42A1-A7C1-0ADE9DFCBD30}"/>
              </a:ext>
            </a:extLst>
          </p:cNvPr>
          <p:cNvSpPr/>
          <p:nvPr/>
        </p:nvSpPr>
        <p:spPr>
          <a:xfrm>
            <a:off x="0" y="4718911"/>
            <a:ext cx="12192000" cy="1700516"/>
          </a:xfrm>
          <a:custGeom>
            <a:avLst/>
            <a:gdLst>
              <a:gd name="connsiteX0" fmla="*/ 12192000 w 12192000"/>
              <a:gd name="connsiteY0" fmla="*/ 0 h 1700516"/>
              <a:gd name="connsiteX1" fmla="*/ 12192000 w 12192000"/>
              <a:gd name="connsiteY1" fmla="*/ 101885 h 1700516"/>
              <a:gd name="connsiteX2" fmla="*/ 12040366 w 12192000"/>
              <a:gd name="connsiteY2" fmla="*/ 121819 h 1700516"/>
              <a:gd name="connsiteX3" fmla="*/ 11209345 w 12192000"/>
              <a:gd name="connsiteY3" fmla="*/ 353741 h 1700516"/>
              <a:gd name="connsiteX4" fmla="*/ 10451803 w 12192000"/>
              <a:gd name="connsiteY4" fmla="*/ 745416 h 1700516"/>
              <a:gd name="connsiteX5" fmla="*/ 10363418 w 12192000"/>
              <a:gd name="connsiteY5" fmla="*/ 803765 h 1700516"/>
              <a:gd name="connsiteX6" fmla="*/ 10319684 w 12192000"/>
              <a:gd name="connsiteY6" fmla="*/ 833295 h 1700516"/>
              <a:gd name="connsiteX7" fmla="*/ 10276473 w 12192000"/>
              <a:gd name="connsiteY7" fmla="*/ 863650 h 1700516"/>
              <a:gd name="connsiteX8" fmla="*/ 10190834 w 12192000"/>
              <a:gd name="connsiteY8" fmla="*/ 925426 h 1700516"/>
              <a:gd name="connsiteX9" fmla="*/ 10147427 w 12192000"/>
              <a:gd name="connsiteY9" fmla="*/ 956962 h 1700516"/>
              <a:gd name="connsiteX10" fmla="*/ 10103626 w 12192000"/>
              <a:gd name="connsiteY10" fmla="*/ 988322 h 1700516"/>
              <a:gd name="connsiteX11" fmla="*/ 10059369 w 12192000"/>
              <a:gd name="connsiteY11" fmla="*/ 1019151 h 1700516"/>
              <a:gd name="connsiteX12" fmla="*/ 10014588 w 12192000"/>
              <a:gd name="connsiteY12" fmla="*/ 1049389 h 1700516"/>
              <a:gd name="connsiteX13" fmla="*/ 9923916 w 12192000"/>
              <a:gd name="connsiteY13" fmla="*/ 1108447 h 1700516"/>
              <a:gd name="connsiteX14" fmla="*/ 9736885 w 12192000"/>
              <a:gd name="connsiteY14" fmla="*/ 1219299 h 1700516"/>
              <a:gd name="connsiteX15" fmla="*/ 8924953 w 12192000"/>
              <a:gd name="connsiteY15" fmla="*/ 1554691 h 1700516"/>
              <a:gd name="connsiteX16" fmla="*/ 8046732 w 12192000"/>
              <a:gd name="connsiteY16" fmla="*/ 1694837 h 1700516"/>
              <a:gd name="connsiteX17" fmla="*/ 7157659 w 12192000"/>
              <a:gd name="connsiteY17" fmla="*/ 1658811 h 1700516"/>
              <a:gd name="connsiteX18" fmla="*/ 6287545 w 12192000"/>
              <a:gd name="connsiteY18" fmla="*/ 1499354 h 1700516"/>
              <a:gd name="connsiteX19" fmla="*/ 5861837 w 12192000"/>
              <a:gd name="connsiteY19" fmla="*/ 1388855 h 1700516"/>
              <a:gd name="connsiteX20" fmla="*/ 5650683 w 12192000"/>
              <a:gd name="connsiteY20" fmla="*/ 1328202 h 1700516"/>
              <a:gd name="connsiteX21" fmla="*/ 5440640 w 12192000"/>
              <a:gd name="connsiteY21" fmla="*/ 1264833 h 1700516"/>
              <a:gd name="connsiteX22" fmla="*/ 4587783 w 12192000"/>
              <a:gd name="connsiteY22" fmla="*/ 1067579 h 1700516"/>
              <a:gd name="connsiteX23" fmla="*/ 4151811 w 12192000"/>
              <a:gd name="connsiteY23" fmla="*/ 1011414 h 1700516"/>
              <a:gd name="connsiteX24" fmla="*/ 3712177 w 12192000"/>
              <a:gd name="connsiteY24" fmla="*/ 987378 h 1700516"/>
              <a:gd name="connsiteX25" fmla="*/ 3271694 w 12192000"/>
              <a:gd name="connsiteY25" fmla="*/ 995999 h 1700516"/>
              <a:gd name="connsiteX26" fmla="*/ 2832976 w 12192000"/>
              <a:gd name="connsiteY26" fmla="*/ 1035569 h 1700516"/>
              <a:gd name="connsiteX27" fmla="*/ 1966391 w 12192000"/>
              <a:gd name="connsiteY27" fmla="*/ 1187289 h 1700516"/>
              <a:gd name="connsiteX28" fmla="*/ 1537611 w 12192000"/>
              <a:gd name="connsiteY28" fmla="*/ 1284322 h 1700516"/>
              <a:gd name="connsiteX29" fmla="*/ 1099612 w 12192000"/>
              <a:gd name="connsiteY29" fmla="*/ 1345684 h 1700516"/>
              <a:gd name="connsiteX30" fmla="*/ 222763 w 12192000"/>
              <a:gd name="connsiteY30" fmla="*/ 1255325 h 1700516"/>
              <a:gd name="connsiteX31" fmla="*/ 12131 w 12192000"/>
              <a:gd name="connsiteY31" fmla="*/ 1193882 h 1700516"/>
              <a:gd name="connsiteX32" fmla="*/ 0 w 12192000"/>
              <a:gd name="connsiteY32" fmla="*/ 1189441 h 1700516"/>
              <a:gd name="connsiteX33" fmla="*/ 0 w 12192000"/>
              <a:gd name="connsiteY33" fmla="*/ 1182059 h 1700516"/>
              <a:gd name="connsiteX34" fmla="*/ 14647 w 12192000"/>
              <a:gd name="connsiteY34" fmla="*/ 1187301 h 1700516"/>
              <a:gd name="connsiteX35" fmla="*/ 225313 w 12192000"/>
              <a:gd name="connsiteY35" fmla="*/ 1247116 h 1700516"/>
              <a:gd name="connsiteX36" fmla="*/ 1098370 w 12192000"/>
              <a:gd name="connsiteY36" fmla="*/ 1330624 h 1700516"/>
              <a:gd name="connsiteX37" fmla="*/ 1532446 w 12192000"/>
              <a:gd name="connsiteY37" fmla="*/ 1266487 h 1700516"/>
              <a:gd name="connsiteX38" fmla="*/ 1960639 w 12192000"/>
              <a:gd name="connsiteY38" fmla="*/ 1166088 h 1700516"/>
              <a:gd name="connsiteX39" fmla="*/ 2828596 w 12192000"/>
              <a:gd name="connsiteY39" fmla="*/ 1007516 h 1700516"/>
              <a:gd name="connsiteX40" fmla="*/ 3269341 w 12192000"/>
              <a:gd name="connsiteY40" fmla="*/ 964404 h 1700516"/>
              <a:gd name="connsiteX41" fmla="*/ 3712765 w 12192000"/>
              <a:gd name="connsiteY41" fmla="*/ 952592 h 1700516"/>
              <a:gd name="connsiteX42" fmla="*/ 4155929 w 12192000"/>
              <a:gd name="connsiteY42" fmla="*/ 973499 h 1700516"/>
              <a:gd name="connsiteX43" fmla="*/ 4595825 w 12192000"/>
              <a:gd name="connsiteY43" fmla="*/ 1026651 h 1700516"/>
              <a:gd name="connsiteX44" fmla="*/ 5457047 w 12192000"/>
              <a:gd name="connsiteY44" fmla="*/ 1219122 h 1700516"/>
              <a:gd name="connsiteX45" fmla="*/ 5667417 w 12192000"/>
              <a:gd name="connsiteY45" fmla="*/ 1280483 h 1700516"/>
              <a:gd name="connsiteX46" fmla="*/ 5878245 w 12192000"/>
              <a:gd name="connsiteY46" fmla="*/ 1339542 h 1700516"/>
              <a:gd name="connsiteX47" fmla="*/ 6303169 w 12192000"/>
              <a:gd name="connsiteY47" fmla="*/ 1446379 h 1700516"/>
              <a:gd name="connsiteX48" fmla="*/ 7166811 w 12192000"/>
              <a:gd name="connsiteY48" fmla="*/ 1598394 h 1700516"/>
              <a:gd name="connsiteX49" fmla="*/ 8042809 w 12192000"/>
              <a:gd name="connsiteY49" fmla="*/ 1627569 h 1700516"/>
              <a:gd name="connsiteX50" fmla="*/ 8900895 w 12192000"/>
              <a:gd name="connsiteY50" fmla="*/ 1484235 h 1700516"/>
              <a:gd name="connsiteX51" fmla="*/ 9690339 w 12192000"/>
              <a:gd name="connsiteY51" fmla="*/ 1151146 h 1700516"/>
              <a:gd name="connsiteX52" fmla="*/ 9872076 w 12192000"/>
              <a:gd name="connsiteY52" fmla="*/ 1041534 h 1700516"/>
              <a:gd name="connsiteX53" fmla="*/ 9960264 w 12192000"/>
              <a:gd name="connsiteY53" fmla="*/ 983185 h 1700516"/>
              <a:gd name="connsiteX54" fmla="*/ 10003801 w 12192000"/>
              <a:gd name="connsiteY54" fmla="*/ 953300 h 1700516"/>
              <a:gd name="connsiteX55" fmla="*/ 10046819 w 12192000"/>
              <a:gd name="connsiteY55" fmla="*/ 922827 h 1700516"/>
              <a:gd name="connsiteX56" fmla="*/ 10089375 w 12192000"/>
              <a:gd name="connsiteY56" fmla="*/ 891821 h 1700516"/>
              <a:gd name="connsiteX57" fmla="*/ 10131803 w 12192000"/>
              <a:gd name="connsiteY57" fmla="*/ 860462 h 1700516"/>
              <a:gd name="connsiteX58" fmla="*/ 10218487 w 12192000"/>
              <a:gd name="connsiteY58" fmla="*/ 796974 h 1700516"/>
              <a:gd name="connsiteX59" fmla="*/ 10262222 w 12192000"/>
              <a:gd name="connsiteY59" fmla="*/ 765672 h 1700516"/>
              <a:gd name="connsiteX60" fmla="*/ 10306610 w 12192000"/>
              <a:gd name="connsiteY60" fmla="*/ 735081 h 1700516"/>
              <a:gd name="connsiteX61" fmla="*/ 10396170 w 12192000"/>
              <a:gd name="connsiteY61" fmla="*/ 674900 h 1700516"/>
              <a:gd name="connsiteX62" fmla="*/ 11167572 w 12192000"/>
              <a:gd name="connsiteY62" fmla="*/ 268579 h 1700516"/>
              <a:gd name="connsiteX63" fmla="*/ 12020688 w 12192000"/>
              <a:gd name="connsiteY63" fmla="*/ 23783 h 1700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Lst>
            <a:rect l="l" t="t" r="r" b="b"/>
            <a:pathLst>
              <a:path w="12192000" h="1700516">
                <a:moveTo>
                  <a:pt x="12192000" y="0"/>
                </a:moveTo>
                <a:lnTo>
                  <a:pt x="12192000" y="101885"/>
                </a:lnTo>
                <a:lnTo>
                  <a:pt x="12040366" y="121819"/>
                </a:lnTo>
                <a:cubicBezTo>
                  <a:pt x="11754163" y="169155"/>
                  <a:pt x="11475218" y="247005"/>
                  <a:pt x="11209345" y="353741"/>
                </a:cubicBezTo>
                <a:cubicBezTo>
                  <a:pt x="10942884" y="460885"/>
                  <a:pt x="10689041" y="592112"/>
                  <a:pt x="10451803" y="745416"/>
                </a:cubicBezTo>
                <a:cubicBezTo>
                  <a:pt x="10422320" y="764846"/>
                  <a:pt x="10392444" y="783744"/>
                  <a:pt x="10363418" y="803765"/>
                </a:cubicBezTo>
                <a:lnTo>
                  <a:pt x="10319684" y="833295"/>
                </a:lnTo>
                <a:lnTo>
                  <a:pt x="10276473" y="863650"/>
                </a:lnTo>
                <a:cubicBezTo>
                  <a:pt x="10247447" y="883730"/>
                  <a:pt x="10219401" y="904991"/>
                  <a:pt x="10190834" y="925426"/>
                </a:cubicBezTo>
                <a:lnTo>
                  <a:pt x="10147427" y="956962"/>
                </a:lnTo>
                <a:cubicBezTo>
                  <a:pt x="10132848" y="967475"/>
                  <a:pt x="10118466" y="978165"/>
                  <a:pt x="10103626" y="988322"/>
                </a:cubicBezTo>
                <a:lnTo>
                  <a:pt x="10059369" y="1019151"/>
                </a:lnTo>
                <a:cubicBezTo>
                  <a:pt x="10044660" y="1029486"/>
                  <a:pt x="10029494" y="1039290"/>
                  <a:pt x="10014588" y="1049389"/>
                </a:cubicBezTo>
                <a:cubicBezTo>
                  <a:pt x="9984843" y="1069645"/>
                  <a:pt x="9954250" y="1088899"/>
                  <a:pt x="9923916" y="1108447"/>
                </a:cubicBezTo>
                <a:cubicBezTo>
                  <a:pt x="9862531" y="1146717"/>
                  <a:pt x="9800622" y="1184219"/>
                  <a:pt x="9736885" y="1219299"/>
                </a:cubicBezTo>
                <a:cubicBezTo>
                  <a:pt x="9482976" y="1361571"/>
                  <a:pt x="9210174" y="1474259"/>
                  <a:pt x="8924953" y="1554691"/>
                </a:cubicBezTo>
                <a:cubicBezTo>
                  <a:pt x="8639731" y="1633829"/>
                  <a:pt x="8344767" y="1680899"/>
                  <a:pt x="8046732" y="1694837"/>
                </a:cubicBezTo>
                <a:cubicBezTo>
                  <a:pt x="7749482" y="1709719"/>
                  <a:pt x="7451838" y="1694542"/>
                  <a:pt x="7157659" y="1658811"/>
                </a:cubicBezTo>
                <a:cubicBezTo>
                  <a:pt x="6863481" y="1623080"/>
                  <a:pt x="6573552" y="1567093"/>
                  <a:pt x="6287545" y="1499354"/>
                </a:cubicBezTo>
                <a:cubicBezTo>
                  <a:pt x="6144772" y="1465058"/>
                  <a:pt x="6002847" y="1428230"/>
                  <a:pt x="5861837" y="1388855"/>
                </a:cubicBezTo>
                <a:cubicBezTo>
                  <a:pt x="5791234" y="1369171"/>
                  <a:pt x="5720848" y="1348949"/>
                  <a:pt x="5650683" y="1328202"/>
                </a:cubicBezTo>
                <a:lnTo>
                  <a:pt x="5440640" y="1264833"/>
                </a:lnTo>
                <a:cubicBezTo>
                  <a:pt x="5161615" y="1181750"/>
                  <a:pt x="4876674" y="1115847"/>
                  <a:pt x="4587783" y="1067579"/>
                </a:cubicBezTo>
                <a:cubicBezTo>
                  <a:pt x="4443356" y="1043601"/>
                  <a:pt x="4298030" y="1024880"/>
                  <a:pt x="4151811" y="1011414"/>
                </a:cubicBezTo>
                <a:cubicBezTo>
                  <a:pt x="4005703" y="998126"/>
                  <a:pt x="3859006" y="989858"/>
                  <a:pt x="3712177" y="987378"/>
                </a:cubicBezTo>
                <a:cubicBezTo>
                  <a:pt x="3565350" y="984897"/>
                  <a:pt x="3418325" y="987791"/>
                  <a:pt x="3271694" y="995999"/>
                </a:cubicBezTo>
                <a:cubicBezTo>
                  <a:pt x="3125062" y="1004209"/>
                  <a:pt x="2978693" y="1017674"/>
                  <a:pt x="2832976" y="1035569"/>
                </a:cubicBezTo>
                <a:cubicBezTo>
                  <a:pt x="2541478" y="1071359"/>
                  <a:pt x="2252856" y="1125278"/>
                  <a:pt x="1966391" y="1187289"/>
                </a:cubicBezTo>
                <a:cubicBezTo>
                  <a:pt x="1823161" y="1218177"/>
                  <a:pt x="1680451" y="1251191"/>
                  <a:pt x="1537611" y="1284322"/>
                </a:cubicBezTo>
                <a:cubicBezTo>
                  <a:pt x="1394078" y="1317206"/>
                  <a:pt x="1247427" y="1337753"/>
                  <a:pt x="1099612" y="1345684"/>
                </a:cubicBezTo>
                <a:cubicBezTo>
                  <a:pt x="804125" y="1362043"/>
                  <a:pt x="506744" y="1327966"/>
                  <a:pt x="222763" y="1255325"/>
                </a:cubicBezTo>
                <a:cubicBezTo>
                  <a:pt x="151729" y="1237150"/>
                  <a:pt x="81473" y="1216654"/>
                  <a:pt x="12131" y="1193882"/>
                </a:cubicBezTo>
                <a:lnTo>
                  <a:pt x="0" y="1189441"/>
                </a:lnTo>
                <a:lnTo>
                  <a:pt x="0" y="1182059"/>
                </a:lnTo>
                <a:lnTo>
                  <a:pt x="14647" y="1187301"/>
                </a:lnTo>
                <a:cubicBezTo>
                  <a:pt x="84020" y="1209531"/>
                  <a:pt x="154289" y="1229484"/>
                  <a:pt x="225313" y="1247116"/>
                </a:cubicBezTo>
                <a:cubicBezTo>
                  <a:pt x="508966" y="1317336"/>
                  <a:pt x="805105" y="1349050"/>
                  <a:pt x="1098370" y="1330624"/>
                </a:cubicBezTo>
                <a:cubicBezTo>
                  <a:pt x="1244976" y="1321641"/>
                  <a:pt x="1390312" y="1300168"/>
                  <a:pt x="1532446" y="1266487"/>
                </a:cubicBezTo>
                <a:cubicBezTo>
                  <a:pt x="1674828" y="1232351"/>
                  <a:pt x="1817472" y="1198216"/>
                  <a:pt x="1960639" y="1166088"/>
                </a:cubicBezTo>
                <a:cubicBezTo>
                  <a:pt x="2246972" y="1101891"/>
                  <a:pt x="2535922" y="1045609"/>
                  <a:pt x="2828596" y="1007516"/>
                </a:cubicBezTo>
                <a:cubicBezTo>
                  <a:pt x="2974836" y="988441"/>
                  <a:pt x="3121860" y="973735"/>
                  <a:pt x="3269341" y="964404"/>
                </a:cubicBezTo>
                <a:cubicBezTo>
                  <a:pt x="3416822" y="955073"/>
                  <a:pt x="3564827" y="951057"/>
                  <a:pt x="3712765" y="952592"/>
                </a:cubicBezTo>
                <a:cubicBezTo>
                  <a:pt x="3860706" y="954128"/>
                  <a:pt x="4008578" y="961215"/>
                  <a:pt x="4155929" y="973499"/>
                </a:cubicBezTo>
                <a:cubicBezTo>
                  <a:pt x="4303279" y="985783"/>
                  <a:pt x="4450108" y="1003795"/>
                  <a:pt x="4595825" y="1026651"/>
                </a:cubicBezTo>
                <a:cubicBezTo>
                  <a:pt x="4887381" y="1073154"/>
                  <a:pt x="5175121" y="1137457"/>
                  <a:pt x="5457047" y="1219122"/>
                </a:cubicBezTo>
                <a:lnTo>
                  <a:pt x="5667417" y="1280483"/>
                </a:lnTo>
                <a:cubicBezTo>
                  <a:pt x="5737583" y="1300640"/>
                  <a:pt x="5807858" y="1320330"/>
                  <a:pt x="5878245" y="1339542"/>
                </a:cubicBezTo>
                <a:cubicBezTo>
                  <a:pt x="6019060" y="1377812"/>
                  <a:pt x="6160724" y="1413423"/>
                  <a:pt x="6303169" y="1446379"/>
                </a:cubicBezTo>
                <a:cubicBezTo>
                  <a:pt x="6587934" y="1511874"/>
                  <a:pt x="6876033" y="1565204"/>
                  <a:pt x="7166811" y="1598394"/>
                </a:cubicBezTo>
                <a:cubicBezTo>
                  <a:pt x="7457590" y="1631585"/>
                  <a:pt x="7751051" y="1644283"/>
                  <a:pt x="8042809" y="1627569"/>
                </a:cubicBezTo>
                <a:cubicBezTo>
                  <a:pt x="8334308" y="1611878"/>
                  <a:pt x="8622472" y="1563733"/>
                  <a:pt x="8900895" y="1484235"/>
                </a:cubicBezTo>
                <a:cubicBezTo>
                  <a:pt x="9178534" y="1403744"/>
                  <a:pt x="9443818" y="1291823"/>
                  <a:pt x="9690339" y="1151146"/>
                </a:cubicBezTo>
                <a:cubicBezTo>
                  <a:pt x="9752247" y="1116479"/>
                  <a:pt x="9812455" y="1079331"/>
                  <a:pt x="9872076" y="1041534"/>
                </a:cubicBezTo>
                <a:cubicBezTo>
                  <a:pt x="9901624" y="1022222"/>
                  <a:pt x="9931369" y="1003205"/>
                  <a:pt x="9960264" y="983185"/>
                </a:cubicBezTo>
                <a:cubicBezTo>
                  <a:pt x="9974777" y="973204"/>
                  <a:pt x="9989486" y="963517"/>
                  <a:pt x="10003801" y="953300"/>
                </a:cubicBezTo>
                <a:lnTo>
                  <a:pt x="10046819" y="922827"/>
                </a:lnTo>
                <a:cubicBezTo>
                  <a:pt x="10061265" y="912787"/>
                  <a:pt x="10075254" y="902215"/>
                  <a:pt x="10089375" y="891821"/>
                </a:cubicBezTo>
                <a:lnTo>
                  <a:pt x="10131803" y="860462"/>
                </a:lnTo>
                <a:cubicBezTo>
                  <a:pt x="10160696" y="839318"/>
                  <a:pt x="10189069" y="817585"/>
                  <a:pt x="10218487" y="796974"/>
                </a:cubicBezTo>
                <a:lnTo>
                  <a:pt x="10262222" y="765672"/>
                </a:lnTo>
                <a:lnTo>
                  <a:pt x="10306610" y="735081"/>
                </a:lnTo>
                <a:cubicBezTo>
                  <a:pt x="10335962" y="714469"/>
                  <a:pt x="10366296" y="694980"/>
                  <a:pt x="10396170" y="674900"/>
                </a:cubicBezTo>
                <a:cubicBezTo>
                  <a:pt x="10637462" y="516305"/>
                  <a:pt x="10895948" y="380170"/>
                  <a:pt x="11167572" y="268579"/>
                </a:cubicBezTo>
                <a:cubicBezTo>
                  <a:pt x="11440241" y="156764"/>
                  <a:pt x="11726576" y="74591"/>
                  <a:pt x="12020688" y="23783"/>
                </a:cubicBezTo>
                <a:close/>
              </a:path>
            </a:pathLst>
          </a:custGeom>
          <a:solidFill>
            <a:schemeClr val="accent2"/>
          </a:solidFill>
          <a:ln w="5901" cap="flat">
            <a:noFill/>
            <a:prstDash val="solid"/>
            <a:miter/>
          </a:ln>
        </p:spPr>
        <p:txBody>
          <a:bodyPr wrap="square" rtlCol="0" anchor="ctr">
            <a:noAutofit/>
          </a:bodyPr>
          <a:lstStyle/>
          <a:p>
            <a:endParaRPr lang="zh-CN" altLang="en-US">
              <a:latin typeface="OPPOSans B" panose="00020600040101010101" pitchFamily="18" charset="-122"/>
              <a:ea typeface="阿里巴巴普惠体 R" panose="00020600040101010101" pitchFamily="18" charset="-122"/>
              <a:cs typeface="阿里巴巴普惠体 R" panose="00020600040101010101" pitchFamily="18" charset="-122"/>
              <a:sym typeface="OPPOSans B" panose="00020600040101010101" pitchFamily="18" charset="-122"/>
            </a:endParaRPr>
          </a:p>
        </p:txBody>
      </p:sp>
      <p:sp>
        <p:nvSpPr>
          <p:cNvPr id="97" name="任意多边形: 形状 96">
            <a:extLst>
              <a:ext uri="{FF2B5EF4-FFF2-40B4-BE49-F238E27FC236}">
                <a16:creationId xmlns:a16="http://schemas.microsoft.com/office/drawing/2014/main" id="{7FE462DF-26BA-49C6-A025-D4BCE90D80F0}"/>
              </a:ext>
            </a:extLst>
          </p:cNvPr>
          <p:cNvSpPr/>
          <p:nvPr/>
        </p:nvSpPr>
        <p:spPr>
          <a:xfrm>
            <a:off x="0" y="4105760"/>
            <a:ext cx="12192000" cy="2239896"/>
          </a:xfrm>
          <a:custGeom>
            <a:avLst/>
            <a:gdLst>
              <a:gd name="connsiteX0" fmla="*/ 11591135 w 12192000"/>
              <a:gd name="connsiteY0" fmla="*/ 265 h 2239896"/>
              <a:gd name="connsiteX1" fmla="*/ 11712019 w 12192000"/>
              <a:gd name="connsiteY1" fmla="*/ 6373 h 2239896"/>
              <a:gd name="connsiteX2" fmla="*/ 11951185 w 12192000"/>
              <a:gd name="connsiteY2" fmla="*/ 41906 h 2239896"/>
              <a:gd name="connsiteX3" fmla="*/ 12181240 w 12192000"/>
              <a:gd name="connsiteY3" fmla="*/ 107170 h 2239896"/>
              <a:gd name="connsiteX4" fmla="*/ 12192000 w 12192000"/>
              <a:gd name="connsiteY4" fmla="*/ 111704 h 2239896"/>
              <a:gd name="connsiteX5" fmla="*/ 12192000 w 12192000"/>
              <a:gd name="connsiteY5" fmla="*/ 294196 h 2239896"/>
              <a:gd name="connsiteX6" fmla="*/ 12114265 w 12192000"/>
              <a:gd name="connsiteY6" fmla="*/ 260282 h 2239896"/>
              <a:gd name="connsiteX7" fmla="*/ 11908698 w 12192000"/>
              <a:gd name="connsiteY7" fmla="*/ 199327 h 2239896"/>
              <a:gd name="connsiteX8" fmla="*/ 11696402 w 12192000"/>
              <a:gd name="connsiteY8" fmla="*/ 165173 h 2239896"/>
              <a:gd name="connsiteX9" fmla="*/ 11480452 w 12192000"/>
              <a:gd name="connsiteY9" fmla="*/ 158906 h 2239896"/>
              <a:gd name="connsiteX10" fmla="*/ 11264851 w 12192000"/>
              <a:gd name="connsiteY10" fmla="*/ 180088 h 2239896"/>
              <a:gd name="connsiteX11" fmla="*/ 11211461 w 12192000"/>
              <a:gd name="connsiteY11" fmla="*/ 189426 h 2239896"/>
              <a:gd name="connsiteX12" fmla="*/ 11184731 w 12192000"/>
              <a:gd name="connsiteY12" fmla="*/ 194941 h 2239896"/>
              <a:gd name="connsiteX13" fmla="*/ 11158001 w 12192000"/>
              <a:gd name="connsiteY13" fmla="*/ 200832 h 2239896"/>
              <a:gd name="connsiteX14" fmla="*/ 11104542 w 12192000"/>
              <a:gd name="connsiteY14" fmla="*/ 212551 h 2239896"/>
              <a:gd name="connsiteX15" fmla="*/ 11051573 w 12192000"/>
              <a:gd name="connsiteY15" fmla="*/ 226399 h 2239896"/>
              <a:gd name="connsiteX16" fmla="*/ 10640349 w 12192000"/>
              <a:gd name="connsiteY16" fmla="*/ 373106 h 2239896"/>
              <a:gd name="connsiteX17" fmla="*/ 10253467 w 12192000"/>
              <a:gd name="connsiteY17" fmla="*/ 575147 h 2239896"/>
              <a:gd name="connsiteX18" fmla="*/ 9883183 w 12192000"/>
              <a:gd name="connsiteY18" fmla="*/ 809399 h 2239896"/>
              <a:gd name="connsiteX19" fmla="*/ 9514870 w 12192000"/>
              <a:gd name="connsiteY19" fmla="*/ 1053804 h 2239896"/>
              <a:gd name="connsiteX20" fmla="*/ 9131150 w 12192000"/>
              <a:gd name="connsiteY20" fmla="*/ 1286051 h 2239896"/>
              <a:gd name="connsiteX21" fmla="*/ 8714863 w 12192000"/>
              <a:gd name="connsiteY21" fmla="*/ 1478191 h 2239896"/>
              <a:gd name="connsiteX22" fmla="*/ 8261222 w 12192000"/>
              <a:gd name="connsiteY22" fmla="*/ 1595505 h 2239896"/>
              <a:gd name="connsiteX23" fmla="*/ 8203332 w 12192000"/>
              <a:gd name="connsiteY23" fmla="*/ 1603464 h 2239896"/>
              <a:gd name="connsiteX24" fmla="*/ 8174421 w 12192000"/>
              <a:gd name="connsiteY24" fmla="*/ 1607412 h 2239896"/>
              <a:gd name="connsiteX25" fmla="*/ 8145299 w 12192000"/>
              <a:gd name="connsiteY25" fmla="*/ 1610546 h 2239896"/>
              <a:gd name="connsiteX26" fmla="*/ 8087055 w 12192000"/>
              <a:gd name="connsiteY26" fmla="*/ 1616812 h 2239896"/>
              <a:gd name="connsiteX27" fmla="*/ 8028531 w 12192000"/>
              <a:gd name="connsiteY27" fmla="*/ 1621387 h 2239896"/>
              <a:gd name="connsiteX28" fmla="*/ 7793235 w 12192000"/>
              <a:gd name="connsiteY28" fmla="*/ 1628217 h 2239896"/>
              <a:gd name="connsiteX29" fmla="*/ 7734218 w 12192000"/>
              <a:gd name="connsiteY29" fmla="*/ 1626463 h 2239896"/>
              <a:gd name="connsiteX30" fmla="*/ 7675341 w 12192000"/>
              <a:gd name="connsiteY30" fmla="*/ 1622953 h 2239896"/>
              <a:gd name="connsiteX31" fmla="*/ 7645867 w 12192000"/>
              <a:gd name="connsiteY31" fmla="*/ 1621074 h 2239896"/>
              <a:gd name="connsiteX32" fmla="*/ 7616534 w 12192000"/>
              <a:gd name="connsiteY32" fmla="*/ 1618190 h 2239896"/>
              <a:gd name="connsiteX33" fmla="*/ 7557868 w 12192000"/>
              <a:gd name="connsiteY33" fmla="*/ 1611924 h 2239896"/>
              <a:gd name="connsiteX34" fmla="*/ 7326510 w 12192000"/>
              <a:gd name="connsiteY34" fmla="*/ 1571754 h 2239896"/>
              <a:gd name="connsiteX35" fmla="*/ 6885534 w 12192000"/>
              <a:gd name="connsiteY35" fmla="*/ 1440151 h 2239896"/>
              <a:gd name="connsiteX36" fmla="*/ 6458344 w 12192000"/>
              <a:gd name="connsiteY36" fmla="*/ 1303535 h 2239896"/>
              <a:gd name="connsiteX37" fmla="*/ 6240633 w 12192000"/>
              <a:gd name="connsiteY37" fmla="*/ 1255907 h 2239896"/>
              <a:gd name="connsiteX38" fmla="*/ 6018914 w 12192000"/>
              <a:gd name="connsiteY38" fmla="*/ 1228083 h 2239896"/>
              <a:gd name="connsiteX39" fmla="*/ 5963062 w 12192000"/>
              <a:gd name="connsiteY39" fmla="*/ 1224010 h 2239896"/>
              <a:gd name="connsiteX40" fmla="*/ 5935768 w 12192000"/>
              <a:gd name="connsiteY40" fmla="*/ 1222882 h 2239896"/>
              <a:gd name="connsiteX41" fmla="*/ 5921699 w 12192000"/>
              <a:gd name="connsiteY41" fmla="*/ 1222317 h 2239896"/>
              <a:gd name="connsiteX42" fmla="*/ 5907983 w 12192000"/>
              <a:gd name="connsiteY42" fmla="*/ 1222317 h 2239896"/>
              <a:gd name="connsiteX43" fmla="*/ 5880550 w 12192000"/>
              <a:gd name="connsiteY43" fmla="*/ 1222317 h 2239896"/>
              <a:gd name="connsiteX44" fmla="*/ 5852976 w 12192000"/>
              <a:gd name="connsiteY44" fmla="*/ 1223007 h 2239896"/>
              <a:gd name="connsiteX45" fmla="*/ 5825471 w 12192000"/>
              <a:gd name="connsiteY45" fmla="*/ 1224135 h 2239896"/>
              <a:gd name="connsiteX46" fmla="*/ 5797968 w 12192000"/>
              <a:gd name="connsiteY46" fmla="*/ 1225702 h 2239896"/>
              <a:gd name="connsiteX47" fmla="*/ 5578498 w 12192000"/>
              <a:gd name="connsiteY47" fmla="*/ 1256472 h 2239896"/>
              <a:gd name="connsiteX48" fmla="*/ 5151237 w 12192000"/>
              <a:gd name="connsiteY48" fmla="*/ 1382684 h 2239896"/>
              <a:gd name="connsiteX49" fmla="*/ 4738890 w 12192000"/>
              <a:gd name="connsiteY49" fmla="*/ 1554520 h 2239896"/>
              <a:gd name="connsiteX50" fmla="*/ 3922915 w 12192000"/>
              <a:gd name="connsiteY50" fmla="*/ 1928522 h 2239896"/>
              <a:gd name="connsiteX51" fmla="*/ 3499453 w 12192000"/>
              <a:gd name="connsiteY51" fmla="*/ 2091458 h 2239896"/>
              <a:gd name="connsiteX52" fmla="*/ 3053551 w 12192000"/>
              <a:gd name="connsiteY52" fmla="*/ 2203196 h 2239896"/>
              <a:gd name="connsiteX53" fmla="*/ 2938682 w 12192000"/>
              <a:gd name="connsiteY53" fmla="*/ 2217985 h 2239896"/>
              <a:gd name="connsiteX54" fmla="*/ 2881212 w 12192000"/>
              <a:gd name="connsiteY54" fmla="*/ 2224252 h 2239896"/>
              <a:gd name="connsiteX55" fmla="*/ 2823672 w 12192000"/>
              <a:gd name="connsiteY55" fmla="*/ 2228827 h 2239896"/>
              <a:gd name="connsiteX56" fmla="*/ 2794902 w 12192000"/>
              <a:gd name="connsiteY56" fmla="*/ 2231145 h 2239896"/>
              <a:gd name="connsiteX57" fmla="*/ 2766061 w 12192000"/>
              <a:gd name="connsiteY57" fmla="*/ 2232775 h 2239896"/>
              <a:gd name="connsiteX58" fmla="*/ 2708380 w 12192000"/>
              <a:gd name="connsiteY58" fmla="*/ 2235908 h 2239896"/>
              <a:gd name="connsiteX59" fmla="*/ 2650769 w 12192000"/>
              <a:gd name="connsiteY59" fmla="*/ 2237914 h 2239896"/>
              <a:gd name="connsiteX60" fmla="*/ 2593088 w 12192000"/>
              <a:gd name="connsiteY60" fmla="*/ 2239417 h 2239896"/>
              <a:gd name="connsiteX61" fmla="*/ 2132626 w 12192000"/>
              <a:gd name="connsiteY61" fmla="*/ 2224627 h 2239896"/>
              <a:gd name="connsiteX62" fmla="*/ 1676172 w 12192000"/>
              <a:gd name="connsiteY62" fmla="*/ 2176436 h 2239896"/>
              <a:gd name="connsiteX63" fmla="*/ 1223166 w 12192000"/>
              <a:gd name="connsiteY63" fmla="*/ 2111950 h 2239896"/>
              <a:gd name="connsiteX64" fmla="*/ 770511 w 12192000"/>
              <a:gd name="connsiteY64" fmla="*/ 2050662 h 2239896"/>
              <a:gd name="connsiteX65" fmla="*/ 315255 w 12192000"/>
              <a:gd name="connsiteY65" fmla="*/ 2022837 h 2239896"/>
              <a:gd name="connsiteX66" fmla="*/ 201228 w 12192000"/>
              <a:gd name="connsiteY66" fmla="*/ 2027287 h 2239896"/>
              <a:gd name="connsiteX67" fmla="*/ 144111 w 12192000"/>
              <a:gd name="connsiteY67" fmla="*/ 2030607 h 2239896"/>
              <a:gd name="connsiteX68" fmla="*/ 115974 w 12192000"/>
              <a:gd name="connsiteY68" fmla="*/ 2032238 h 2239896"/>
              <a:gd name="connsiteX69" fmla="*/ 87415 w 12192000"/>
              <a:gd name="connsiteY69" fmla="*/ 2034430 h 2239896"/>
              <a:gd name="connsiteX70" fmla="*/ 30437 w 12192000"/>
              <a:gd name="connsiteY70" fmla="*/ 2038818 h 2239896"/>
              <a:gd name="connsiteX71" fmla="*/ 1949 w 12192000"/>
              <a:gd name="connsiteY71" fmla="*/ 2041010 h 2239896"/>
              <a:gd name="connsiteX72" fmla="*/ 0 w 12192000"/>
              <a:gd name="connsiteY72" fmla="*/ 2041206 h 2239896"/>
              <a:gd name="connsiteX73" fmla="*/ 0 w 12192000"/>
              <a:gd name="connsiteY73" fmla="*/ 2025615 h 2239896"/>
              <a:gd name="connsiteX74" fmla="*/ 189 w 12192000"/>
              <a:gd name="connsiteY74" fmla="*/ 2025594 h 2239896"/>
              <a:gd name="connsiteX75" fmla="*/ 28749 w 12192000"/>
              <a:gd name="connsiteY75" fmla="*/ 2023025 h 2239896"/>
              <a:gd name="connsiteX76" fmla="*/ 85867 w 12192000"/>
              <a:gd name="connsiteY76" fmla="*/ 2017949 h 2239896"/>
              <a:gd name="connsiteX77" fmla="*/ 114426 w 12192000"/>
              <a:gd name="connsiteY77" fmla="*/ 2015443 h 2239896"/>
              <a:gd name="connsiteX78" fmla="*/ 143056 w 12192000"/>
              <a:gd name="connsiteY78" fmla="*/ 2013437 h 2239896"/>
              <a:gd name="connsiteX79" fmla="*/ 200245 w 12192000"/>
              <a:gd name="connsiteY79" fmla="*/ 2009426 h 2239896"/>
              <a:gd name="connsiteX80" fmla="*/ 315113 w 12192000"/>
              <a:gd name="connsiteY80" fmla="*/ 2003597 h 2239896"/>
              <a:gd name="connsiteX81" fmla="*/ 774170 w 12192000"/>
              <a:gd name="connsiteY81" fmla="*/ 2026221 h 2239896"/>
              <a:gd name="connsiteX82" fmla="*/ 1228723 w 12192000"/>
              <a:gd name="connsiteY82" fmla="*/ 2082622 h 2239896"/>
              <a:gd name="connsiteX83" fmla="*/ 1681940 w 12192000"/>
              <a:gd name="connsiteY83" fmla="*/ 2141780 h 2239896"/>
              <a:gd name="connsiteX84" fmla="*/ 2136494 w 12192000"/>
              <a:gd name="connsiteY84" fmla="*/ 2184332 h 2239896"/>
              <a:gd name="connsiteX85" fmla="*/ 2592174 w 12192000"/>
              <a:gd name="connsiteY85" fmla="*/ 2193669 h 2239896"/>
              <a:gd name="connsiteX86" fmla="*/ 2649010 w 12192000"/>
              <a:gd name="connsiteY86" fmla="*/ 2191539 h 2239896"/>
              <a:gd name="connsiteX87" fmla="*/ 2705777 w 12192000"/>
              <a:gd name="connsiteY87" fmla="*/ 2188907 h 2239896"/>
              <a:gd name="connsiteX88" fmla="*/ 2762473 w 12192000"/>
              <a:gd name="connsiteY88" fmla="*/ 2185147 h 2239896"/>
              <a:gd name="connsiteX89" fmla="*/ 2790612 w 12192000"/>
              <a:gd name="connsiteY89" fmla="*/ 2183266 h 2239896"/>
              <a:gd name="connsiteX90" fmla="*/ 2818748 w 12192000"/>
              <a:gd name="connsiteY90" fmla="*/ 2180634 h 2239896"/>
              <a:gd name="connsiteX91" fmla="*/ 2875021 w 12192000"/>
              <a:gd name="connsiteY91" fmla="*/ 2175433 h 2239896"/>
              <a:gd name="connsiteX92" fmla="*/ 2931296 w 12192000"/>
              <a:gd name="connsiteY92" fmla="*/ 2169166 h 2239896"/>
              <a:gd name="connsiteX93" fmla="*/ 3043000 w 12192000"/>
              <a:gd name="connsiteY93" fmla="*/ 2153437 h 2239896"/>
              <a:gd name="connsiteX94" fmla="*/ 3476873 w 12192000"/>
              <a:gd name="connsiteY94" fmla="*/ 2039193 h 2239896"/>
              <a:gd name="connsiteX95" fmla="*/ 3892245 w 12192000"/>
              <a:gd name="connsiteY95" fmla="*/ 1873375 h 2239896"/>
              <a:gd name="connsiteX96" fmla="*/ 4701187 w 12192000"/>
              <a:gd name="connsiteY96" fmla="*/ 1490411 h 2239896"/>
              <a:gd name="connsiteX97" fmla="*/ 5116629 w 12192000"/>
              <a:gd name="connsiteY97" fmla="*/ 1311368 h 2239896"/>
              <a:gd name="connsiteX98" fmla="*/ 5556622 w 12192000"/>
              <a:gd name="connsiteY98" fmla="*/ 1175818 h 2239896"/>
              <a:gd name="connsiteX99" fmla="*/ 5789175 w 12192000"/>
              <a:gd name="connsiteY99" fmla="*/ 1140536 h 2239896"/>
              <a:gd name="connsiteX100" fmla="*/ 5818788 w 12192000"/>
              <a:gd name="connsiteY100" fmla="*/ 1138531 h 2239896"/>
              <a:gd name="connsiteX101" fmla="*/ 5848474 w 12192000"/>
              <a:gd name="connsiteY101" fmla="*/ 1136964 h 2239896"/>
              <a:gd name="connsiteX102" fmla="*/ 5878229 w 12192000"/>
              <a:gd name="connsiteY102" fmla="*/ 1135836 h 2239896"/>
              <a:gd name="connsiteX103" fmla="*/ 5908054 w 12192000"/>
              <a:gd name="connsiteY103" fmla="*/ 1135836 h 2239896"/>
              <a:gd name="connsiteX104" fmla="*/ 5922966 w 12192000"/>
              <a:gd name="connsiteY104" fmla="*/ 1135836 h 2239896"/>
              <a:gd name="connsiteX105" fmla="*/ 5937878 w 12192000"/>
              <a:gd name="connsiteY105" fmla="*/ 1136275 h 2239896"/>
              <a:gd name="connsiteX106" fmla="*/ 5967775 w 12192000"/>
              <a:gd name="connsiteY106" fmla="*/ 1137151 h 2239896"/>
              <a:gd name="connsiteX107" fmla="*/ 6026229 w 12192000"/>
              <a:gd name="connsiteY107" fmla="*/ 1140661 h 2239896"/>
              <a:gd name="connsiteX108" fmla="*/ 6258361 w 12192000"/>
              <a:gd name="connsiteY108" fmla="*/ 1167108 h 2239896"/>
              <a:gd name="connsiteX109" fmla="*/ 6486340 w 12192000"/>
              <a:gd name="connsiteY109" fmla="*/ 1214171 h 2239896"/>
              <a:gd name="connsiteX110" fmla="*/ 6923870 w 12192000"/>
              <a:gd name="connsiteY110" fmla="*/ 1348218 h 2239896"/>
              <a:gd name="connsiteX111" fmla="*/ 7352960 w 12192000"/>
              <a:gd name="connsiteY111" fmla="*/ 1471172 h 2239896"/>
              <a:gd name="connsiteX112" fmla="*/ 7571866 w 12192000"/>
              <a:gd name="connsiteY112" fmla="*/ 1506516 h 2239896"/>
              <a:gd name="connsiteX113" fmla="*/ 7627156 w 12192000"/>
              <a:gd name="connsiteY113" fmla="*/ 1511655 h 2239896"/>
              <a:gd name="connsiteX114" fmla="*/ 7654801 w 12192000"/>
              <a:gd name="connsiteY114" fmla="*/ 1514037 h 2239896"/>
              <a:gd name="connsiteX115" fmla="*/ 7682515 w 12192000"/>
              <a:gd name="connsiteY115" fmla="*/ 1515478 h 2239896"/>
              <a:gd name="connsiteX116" fmla="*/ 7738015 w 12192000"/>
              <a:gd name="connsiteY116" fmla="*/ 1518110 h 2239896"/>
              <a:gd name="connsiteX117" fmla="*/ 7793587 w 12192000"/>
              <a:gd name="connsiteY117" fmla="*/ 1519113 h 2239896"/>
              <a:gd name="connsiteX118" fmla="*/ 8016150 w 12192000"/>
              <a:gd name="connsiteY118" fmla="*/ 1510089 h 2239896"/>
              <a:gd name="connsiteX119" fmla="*/ 8071722 w 12192000"/>
              <a:gd name="connsiteY119" fmla="*/ 1505075 h 2239896"/>
              <a:gd name="connsiteX120" fmla="*/ 8127150 w 12192000"/>
              <a:gd name="connsiteY120" fmla="*/ 1498808 h 2239896"/>
              <a:gd name="connsiteX121" fmla="*/ 8154866 w 12192000"/>
              <a:gd name="connsiteY121" fmla="*/ 1495550 h 2239896"/>
              <a:gd name="connsiteX122" fmla="*/ 8182509 w 12192000"/>
              <a:gd name="connsiteY122" fmla="*/ 1491413 h 2239896"/>
              <a:gd name="connsiteX123" fmla="*/ 8237800 w 12192000"/>
              <a:gd name="connsiteY123" fmla="*/ 1483141 h 2239896"/>
              <a:gd name="connsiteX124" fmla="*/ 8660980 w 12192000"/>
              <a:gd name="connsiteY124" fmla="*/ 1368271 h 2239896"/>
              <a:gd name="connsiteX125" fmla="*/ 9054898 w 12192000"/>
              <a:gd name="connsiteY125" fmla="*/ 1180268 h 2239896"/>
              <a:gd name="connsiteX126" fmla="*/ 9425956 w 12192000"/>
              <a:gd name="connsiteY126" fmla="*/ 949273 h 2239896"/>
              <a:gd name="connsiteX127" fmla="*/ 9789556 w 12192000"/>
              <a:gd name="connsiteY127" fmla="*/ 701548 h 2239896"/>
              <a:gd name="connsiteX128" fmla="*/ 10163216 w 12192000"/>
              <a:gd name="connsiteY128" fmla="*/ 458585 h 2239896"/>
              <a:gd name="connsiteX129" fmla="*/ 10563677 w 12192000"/>
              <a:gd name="connsiteY129" fmla="*/ 243194 h 2239896"/>
              <a:gd name="connsiteX130" fmla="*/ 10999800 w 12192000"/>
              <a:gd name="connsiteY130" fmla="*/ 81449 h 2239896"/>
              <a:gd name="connsiteX131" fmla="*/ 11056638 w 12192000"/>
              <a:gd name="connsiteY131" fmla="*/ 65907 h 2239896"/>
              <a:gd name="connsiteX132" fmla="*/ 11114248 w 12192000"/>
              <a:gd name="connsiteY132" fmla="*/ 52497 h 2239896"/>
              <a:gd name="connsiteX133" fmla="*/ 11143019 w 12192000"/>
              <a:gd name="connsiteY133" fmla="*/ 45854 h 2239896"/>
              <a:gd name="connsiteX134" fmla="*/ 11172070 w 12192000"/>
              <a:gd name="connsiteY134" fmla="*/ 39587 h 2239896"/>
              <a:gd name="connsiteX135" fmla="*/ 11230876 w 12192000"/>
              <a:gd name="connsiteY135" fmla="*/ 28557 h 2239896"/>
              <a:gd name="connsiteX136" fmla="*/ 11470040 w 12192000"/>
              <a:gd name="connsiteY136" fmla="*/ 2237 h 2239896"/>
              <a:gd name="connsiteX137" fmla="*/ 11591135 w 12192000"/>
              <a:gd name="connsiteY137" fmla="*/ 265 h 22398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Lst>
            <a:rect l="l" t="t" r="r" b="b"/>
            <a:pathLst>
              <a:path w="12192000" h="2239896">
                <a:moveTo>
                  <a:pt x="11591135" y="265"/>
                </a:moveTo>
                <a:cubicBezTo>
                  <a:pt x="11631495" y="955"/>
                  <a:pt x="11671818" y="2992"/>
                  <a:pt x="11712019" y="6373"/>
                </a:cubicBezTo>
                <a:cubicBezTo>
                  <a:pt x="11792633" y="12953"/>
                  <a:pt x="11872541" y="24834"/>
                  <a:pt x="11951185" y="41906"/>
                </a:cubicBezTo>
                <a:cubicBezTo>
                  <a:pt x="12029511" y="59093"/>
                  <a:pt x="12106361" y="80906"/>
                  <a:pt x="12181240" y="107170"/>
                </a:cubicBezTo>
                <a:lnTo>
                  <a:pt x="12192000" y="111704"/>
                </a:lnTo>
                <a:lnTo>
                  <a:pt x="12192000" y="294196"/>
                </a:lnTo>
                <a:lnTo>
                  <a:pt x="12114265" y="260282"/>
                </a:lnTo>
                <a:cubicBezTo>
                  <a:pt x="12047431" y="235922"/>
                  <a:pt x="11978759" y="215549"/>
                  <a:pt x="11908698" y="199327"/>
                </a:cubicBezTo>
                <a:cubicBezTo>
                  <a:pt x="11838988" y="183297"/>
                  <a:pt x="11768012" y="171879"/>
                  <a:pt x="11696402" y="165173"/>
                </a:cubicBezTo>
                <a:cubicBezTo>
                  <a:pt x="11624724" y="158261"/>
                  <a:pt x="11552482" y="156162"/>
                  <a:pt x="11480452" y="158906"/>
                </a:cubicBezTo>
                <a:cubicBezTo>
                  <a:pt x="11408140" y="161563"/>
                  <a:pt x="11336108" y="168639"/>
                  <a:pt x="11264851" y="180088"/>
                </a:cubicBezTo>
                <a:cubicBezTo>
                  <a:pt x="11246984" y="182595"/>
                  <a:pt x="11229259" y="186355"/>
                  <a:pt x="11211461" y="189426"/>
                </a:cubicBezTo>
                <a:cubicBezTo>
                  <a:pt x="11202527" y="190930"/>
                  <a:pt x="11193594" y="192997"/>
                  <a:pt x="11184731" y="194941"/>
                </a:cubicBezTo>
                <a:lnTo>
                  <a:pt x="11158001" y="200832"/>
                </a:lnTo>
                <a:lnTo>
                  <a:pt x="11104542" y="212551"/>
                </a:lnTo>
                <a:cubicBezTo>
                  <a:pt x="11086744" y="216749"/>
                  <a:pt x="11069370" y="221825"/>
                  <a:pt x="11051573" y="226399"/>
                </a:cubicBezTo>
                <a:cubicBezTo>
                  <a:pt x="10909903" y="264377"/>
                  <a:pt x="10772313" y="313471"/>
                  <a:pt x="10640349" y="373106"/>
                </a:cubicBezTo>
                <a:cubicBezTo>
                  <a:pt x="10506980" y="433548"/>
                  <a:pt x="10377831" y="501017"/>
                  <a:pt x="10253467" y="575147"/>
                </a:cubicBezTo>
                <a:cubicBezTo>
                  <a:pt x="10127975" y="649282"/>
                  <a:pt x="10005368" y="728558"/>
                  <a:pt x="9883183" y="809399"/>
                </a:cubicBezTo>
                <a:cubicBezTo>
                  <a:pt x="9760997" y="890241"/>
                  <a:pt x="9639233" y="972836"/>
                  <a:pt x="9514870" y="1053804"/>
                </a:cubicBezTo>
                <a:cubicBezTo>
                  <a:pt x="9390502" y="1134771"/>
                  <a:pt x="9263886" y="1213670"/>
                  <a:pt x="9131150" y="1286051"/>
                </a:cubicBezTo>
                <a:cubicBezTo>
                  <a:pt x="8998271" y="1359705"/>
                  <a:pt x="8859064" y="1423945"/>
                  <a:pt x="8714863" y="1478191"/>
                </a:cubicBezTo>
                <a:cubicBezTo>
                  <a:pt x="8569325" y="1532900"/>
                  <a:pt x="8417032" y="1572274"/>
                  <a:pt x="8261222" y="1595505"/>
                </a:cubicBezTo>
                <a:lnTo>
                  <a:pt x="8203332" y="1603464"/>
                </a:lnTo>
                <a:lnTo>
                  <a:pt x="8174421" y="1607412"/>
                </a:lnTo>
                <a:lnTo>
                  <a:pt x="8145299" y="1610546"/>
                </a:lnTo>
                <a:lnTo>
                  <a:pt x="8087055" y="1616812"/>
                </a:lnTo>
                <a:cubicBezTo>
                  <a:pt x="8067572" y="1618817"/>
                  <a:pt x="8048016" y="1619883"/>
                  <a:pt x="8028531" y="1621387"/>
                </a:cubicBezTo>
                <a:cubicBezTo>
                  <a:pt x="7950310" y="1627271"/>
                  <a:pt x="7871738" y="1629546"/>
                  <a:pt x="7793235" y="1628217"/>
                </a:cubicBezTo>
                <a:lnTo>
                  <a:pt x="7734218" y="1626463"/>
                </a:lnTo>
                <a:cubicBezTo>
                  <a:pt x="7714591" y="1625836"/>
                  <a:pt x="7694966" y="1624081"/>
                  <a:pt x="7675341" y="1622953"/>
                </a:cubicBezTo>
                <a:lnTo>
                  <a:pt x="7645867" y="1621074"/>
                </a:lnTo>
                <a:lnTo>
                  <a:pt x="7616534" y="1618190"/>
                </a:lnTo>
                <a:cubicBezTo>
                  <a:pt x="7596980" y="1616123"/>
                  <a:pt x="7577353" y="1614619"/>
                  <a:pt x="7557868" y="1611924"/>
                </a:cubicBezTo>
                <a:cubicBezTo>
                  <a:pt x="7479999" y="1602323"/>
                  <a:pt x="7402763" y="1588912"/>
                  <a:pt x="7326510" y="1571754"/>
                </a:cubicBezTo>
                <a:cubicBezTo>
                  <a:pt x="7174149" y="1538164"/>
                  <a:pt x="7028260" y="1489220"/>
                  <a:pt x="6885534" y="1440151"/>
                </a:cubicBezTo>
                <a:cubicBezTo>
                  <a:pt x="6742809" y="1391082"/>
                  <a:pt x="6602124" y="1341386"/>
                  <a:pt x="6458344" y="1303535"/>
                </a:cubicBezTo>
                <a:cubicBezTo>
                  <a:pt x="6386525" y="1284296"/>
                  <a:pt x="6313860" y="1268817"/>
                  <a:pt x="6240633" y="1255907"/>
                </a:cubicBezTo>
                <a:cubicBezTo>
                  <a:pt x="6167344" y="1243092"/>
                  <a:pt x="6093329" y="1233805"/>
                  <a:pt x="6018914" y="1228083"/>
                </a:cubicBezTo>
                <a:lnTo>
                  <a:pt x="5963062" y="1224010"/>
                </a:lnTo>
                <a:lnTo>
                  <a:pt x="5935768" y="1222882"/>
                </a:lnTo>
                <a:lnTo>
                  <a:pt x="5921699" y="1222317"/>
                </a:lnTo>
                <a:lnTo>
                  <a:pt x="5907983" y="1222317"/>
                </a:lnTo>
                <a:lnTo>
                  <a:pt x="5880550" y="1222317"/>
                </a:lnTo>
                <a:lnTo>
                  <a:pt x="5852976" y="1223007"/>
                </a:lnTo>
                <a:cubicBezTo>
                  <a:pt x="5843831" y="1223007"/>
                  <a:pt x="5834686" y="1223571"/>
                  <a:pt x="5825471" y="1224135"/>
                </a:cubicBezTo>
                <a:lnTo>
                  <a:pt x="5797968" y="1225702"/>
                </a:lnTo>
                <a:cubicBezTo>
                  <a:pt x="5724087" y="1231298"/>
                  <a:pt x="5650740" y="1241581"/>
                  <a:pt x="5578498" y="1256472"/>
                </a:cubicBezTo>
                <a:cubicBezTo>
                  <a:pt x="5433101" y="1286051"/>
                  <a:pt x="5290727" y="1330983"/>
                  <a:pt x="5151237" y="1382684"/>
                </a:cubicBezTo>
                <a:cubicBezTo>
                  <a:pt x="5011748" y="1434385"/>
                  <a:pt x="4874792" y="1493356"/>
                  <a:pt x="4738890" y="1554520"/>
                </a:cubicBezTo>
                <a:cubicBezTo>
                  <a:pt x="4467227" y="1677098"/>
                  <a:pt x="4199784" y="1809767"/>
                  <a:pt x="3922915" y="1928522"/>
                </a:cubicBezTo>
                <a:cubicBezTo>
                  <a:pt x="3784552" y="1987805"/>
                  <a:pt x="3644008" y="2043831"/>
                  <a:pt x="3499453" y="2091458"/>
                </a:cubicBezTo>
                <a:cubicBezTo>
                  <a:pt x="3354899" y="2139086"/>
                  <a:pt x="3206406" y="2179193"/>
                  <a:pt x="3053551" y="2203196"/>
                </a:cubicBezTo>
                <a:cubicBezTo>
                  <a:pt x="3015425" y="2209463"/>
                  <a:pt x="2976878" y="2214037"/>
                  <a:pt x="2938682" y="2217985"/>
                </a:cubicBezTo>
                <a:cubicBezTo>
                  <a:pt x="2919480" y="2219991"/>
                  <a:pt x="2900416" y="2222246"/>
                  <a:pt x="2881212" y="2224252"/>
                </a:cubicBezTo>
                <a:lnTo>
                  <a:pt x="2823672" y="2228827"/>
                </a:lnTo>
                <a:lnTo>
                  <a:pt x="2794902" y="2231145"/>
                </a:lnTo>
                <a:lnTo>
                  <a:pt x="2766061" y="2232775"/>
                </a:lnTo>
                <a:lnTo>
                  <a:pt x="2708380" y="2235908"/>
                </a:lnTo>
                <a:cubicBezTo>
                  <a:pt x="2689177" y="2236973"/>
                  <a:pt x="2669974" y="2237224"/>
                  <a:pt x="2650769" y="2237914"/>
                </a:cubicBezTo>
                <a:cubicBezTo>
                  <a:pt x="2631565" y="2238602"/>
                  <a:pt x="2612293" y="2239292"/>
                  <a:pt x="2593088" y="2239417"/>
                </a:cubicBezTo>
                <a:cubicBezTo>
                  <a:pt x="2439178" y="2241673"/>
                  <a:pt x="2285550" y="2235845"/>
                  <a:pt x="2132626" y="2224627"/>
                </a:cubicBezTo>
                <a:cubicBezTo>
                  <a:pt x="1979700" y="2213410"/>
                  <a:pt x="1827691" y="2196114"/>
                  <a:pt x="1676172" y="2176436"/>
                </a:cubicBezTo>
                <a:cubicBezTo>
                  <a:pt x="1524654" y="2156758"/>
                  <a:pt x="1373700" y="2134198"/>
                  <a:pt x="1223166" y="2111950"/>
                </a:cubicBezTo>
                <a:cubicBezTo>
                  <a:pt x="1072634" y="2089703"/>
                  <a:pt x="921820" y="2068083"/>
                  <a:pt x="770511" y="2050662"/>
                </a:cubicBezTo>
                <a:cubicBezTo>
                  <a:pt x="619205" y="2033239"/>
                  <a:pt x="467336" y="2021270"/>
                  <a:pt x="315255" y="2022837"/>
                </a:cubicBezTo>
                <a:cubicBezTo>
                  <a:pt x="277270" y="2023714"/>
                  <a:pt x="239355" y="2024780"/>
                  <a:pt x="201228" y="2027287"/>
                </a:cubicBezTo>
                <a:lnTo>
                  <a:pt x="144111" y="2030607"/>
                </a:lnTo>
                <a:lnTo>
                  <a:pt x="115974" y="2032238"/>
                </a:lnTo>
                <a:lnTo>
                  <a:pt x="87415" y="2034430"/>
                </a:lnTo>
                <a:lnTo>
                  <a:pt x="30437" y="2038818"/>
                </a:lnTo>
                <a:lnTo>
                  <a:pt x="1949" y="2041010"/>
                </a:lnTo>
                <a:lnTo>
                  <a:pt x="0" y="2041206"/>
                </a:lnTo>
                <a:lnTo>
                  <a:pt x="0" y="2025615"/>
                </a:lnTo>
                <a:lnTo>
                  <a:pt x="189" y="2025594"/>
                </a:lnTo>
                <a:lnTo>
                  <a:pt x="28749" y="2023025"/>
                </a:lnTo>
                <a:lnTo>
                  <a:pt x="85867" y="2017949"/>
                </a:lnTo>
                <a:lnTo>
                  <a:pt x="114426" y="2015443"/>
                </a:lnTo>
                <a:lnTo>
                  <a:pt x="143056" y="2013437"/>
                </a:lnTo>
                <a:lnTo>
                  <a:pt x="200245" y="2009426"/>
                </a:lnTo>
                <a:cubicBezTo>
                  <a:pt x="238301" y="2006481"/>
                  <a:pt x="276777" y="2004914"/>
                  <a:pt x="315113" y="2003597"/>
                </a:cubicBezTo>
                <a:cubicBezTo>
                  <a:pt x="468742" y="2000214"/>
                  <a:pt x="622018" y="2010868"/>
                  <a:pt x="774170" y="2026221"/>
                </a:cubicBezTo>
                <a:cubicBezTo>
                  <a:pt x="926320" y="2041575"/>
                  <a:pt x="1077628" y="2062005"/>
                  <a:pt x="1228723" y="2082622"/>
                </a:cubicBezTo>
                <a:cubicBezTo>
                  <a:pt x="1379820" y="2103240"/>
                  <a:pt x="1530775" y="2123732"/>
                  <a:pt x="1681940" y="2141780"/>
                </a:cubicBezTo>
                <a:cubicBezTo>
                  <a:pt x="1833107" y="2159829"/>
                  <a:pt x="1984414" y="2174556"/>
                  <a:pt x="2136494" y="2184332"/>
                </a:cubicBezTo>
                <a:cubicBezTo>
                  <a:pt x="2288575" y="2194109"/>
                  <a:pt x="2440444" y="2197680"/>
                  <a:pt x="2592174" y="2193669"/>
                </a:cubicBezTo>
                <a:cubicBezTo>
                  <a:pt x="2611097" y="2193356"/>
                  <a:pt x="2630019" y="2192228"/>
                  <a:pt x="2649010" y="2191539"/>
                </a:cubicBezTo>
                <a:cubicBezTo>
                  <a:pt x="2668003" y="2190849"/>
                  <a:pt x="2686856" y="2190223"/>
                  <a:pt x="2705777" y="2188907"/>
                </a:cubicBezTo>
                <a:lnTo>
                  <a:pt x="2762473" y="2185147"/>
                </a:lnTo>
                <a:lnTo>
                  <a:pt x="2790612" y="2183266"/>
                </a:lnTo>
                <a:lnTo>
                  <a:pt x="2818748" y="2180634"/>
                </a:lnTo>
                <a:lnTo>
                  <a:pt x="2875021" y="2175433"/>
                </a:lnTo>
                <a:cubicBezTo>
                  <a:pt x="2893874" y="2173553"/>
                  <a:pt x="2912584" y="2171047"/>
                  <a:pt x="2931296" y="2169166"/>
                </a:cubicBezTo>
                <a:cubicBezTo>
                  <a:pt x="2969001" y="2164842"/>
                  <a:pt x="3006070" y="2159891"/>
                  <a:pt x="3043000" y="2153437"/>
                </a:cubicBezTo>
                <a:cubicBezTo>
                  <a:pt x="3190719" y="2128370"/>
                  <a:pt x="3335625" y="2087699"/>
                  <a:pt x="3476873" y="2039193"/>
                </a:cubicBezTo>
                <a:cubicBezTo>
                  <a:pt x="3618122" y="1990688"/>
                  <a:pt x="3756063" y="1933723"/>
                  <a:pt x="3892245" y="1873375"/>
                </a:cubicBezTo>
                <a:cubicBezTo>
                  <a:pt x="4164613" y="1752550"/>
                  <a:pt x="4429523" y="1617063"/>
                  <a:pt x="4701187" y="1490411"/>
                </a:cubicBezTo>
                <a:cubicBezTo>
                  <a:pt x="4837157" y="1427179"/>
                  <a:pt x="4974748" y="1365889"/>
                  <a:pt x="5116629" y="1311368"/>
                </a:cubicBezTo>
                <a:cubicBezTo>
                  <a:pt x="5258509" y="1256848"/>
                  <a:pt x="5404400" y="1208719"/>
                  <a:pt x="5556622" y="1175818"/>
                </a:cubicBezTo>
                <a:cubicBezTo>
                  <a:pt x="5633106" y="1159180"/>
                  <a:pt x="5710821" y="1147392"/>
                  <a:pt x="5789175" y="1140536"/>
                </a:cubicBezTo>
                <a:lnTo>
                  <a:pt x="5818788" y="1138531"/>
                </a:lnTo>
                <a:cubicBezTo>
                  <a:pt x="5828637" y="1137779"/>
                  <a:pt x="5838555" y="1137215"/>
                  <a:pt x="5848474" y="1136964"/>
                </a:cubicBezTo>
                <a:lnTo>
                  <a:pt x="5878229" y="1135836"/>
                </a:lnTo>
                <a:lnTo>
                  <a:pt x="5908054" y="1135836"/>
                </a:lnTo>
                <a:lnTo>
                  <a:pt x="5922966" y="1135836"/>
                </a:lnTo>
                <a:lnTo>
                  <a:pt x="5937878" y="1136275"/>
                </a:lnTo>
                <a:lnTo>
                  <a:pt x="5967775" y="1137151"/>
                </a:lnTo>
                <a:lnTo>
                  <a:pt x="6026229" y="1140661"/>
                </a:lnTo>
                <a:cubicBezTo>
                  <a:pt x="6104083" y="1145756"/>
                  <a:pt x="6181573" y="1154586"/>
                  <a:pt x="6258361" y="1167108"/>
                </a:cubicBezTo>
                <a:cubicBezTo>
                  <a:pt x="6335173" y="1179641"/>
                  <a:pt x="6411496" y="1195057"/>
                  <a:pt x="6486340" y="1214171"/>
                </a:cubicBezTo>
                <a:cubicBezTo>
                  <a:pt x="6636310" y="1251772"/>
                  <a:pt x="6781286" y="1300653"/>
                  <a:pt x="6923870" y="1348218"/>
                </a:cubicBezTo>
                <a:cubicBezTo>
                  <a:pt x="7066455" y="1395782"/>
                  <a:pt x="7208336" y="1441028"/>
                  <a:pt x="7352960" y="1471172"/>
                </a:cubicBezTo>
                <a:cubicBezTo>
                  <a:pt x="7425131" y="1486513"/>
                  <a:pt x="7498219" y="1498314"/>
                  <a:pt x="7571866" y="1506516"/>
                </a:cubicBezTo>
                <a:cubicBezTo>
                  <a:pt x="7590227" y="1508710"/>
                  <a:pt x="7608727" y="1509901"/>
                  <a:pt x="7627156" y="1511655"/>
                </a:cubicBezTo>
                <a:lnTo>
                  <a:pt x="7654801" y="1514037"/>
                </a:lnTo>
                <a:lnTo>
                  <a:pt x="7682515" y="1515478"/>
                </a:lnTo>
                <a:cubicBezTo>
                  <a:pt x="7701015" y="1516356"/>
                  <a:pt x="7719444" y="1517797"/>
                  <a:pt x="7738015" y="1518110"/>
                </a:cubicBezTo>
                <a:lnTo>
                  <a:pt x="7793587" y="1519113"/>
                </a:lnTo>
                <a:cubicBezTo>
                  <a:pt x="7867868" y="1519514"/>
                  <a:pt x="7942220" y="1516506"/>
                  <a:pt x="8016150" y="1510089"/>
                </a:cubicBezTo>
                <a:cubicBezTo>
                  <a:pt x="8034650" y="1508397"/>
                  <a:pt x="8053221" y="1507269"/>
                  <a:pt x="8071722" y="1505075"/>
                </a:cubicBezTo>
                <a:lnTo>
                  <a:pt x="8127150" y="1498808"/>
                </a:lnTo>
                <a:lnTo>
                  <a:pt x="8154866" y="1495550"/>
                </a:lnTo>
                <a:lnTo>
                  <a:pt x="8182509" y="1491413"/>
                </a:lnTo>
                <a:lnTo>
                  <a:pt x="8237800" y="1483141"/>
                </a:lnTo>
                <a:cubicBezTo>
                  <a:pt x="8383408" y="1459710"/>
                  <a:pt x="8525430" y="1421157"/>
                  <a:pt x="8660980" y="1368271"/>
                </a:cubicBezTo>
                <a:cubicBezTo>
                  <a:pt x="8797585" y="1314847"/>
                  <a:pt x="8929267" y="1251984"/>
                  <a:pt x="9054898" y="1180268"/>
                </a:cubicBezTo>
                <a:cubicBezTo>
                  <a:pt x="9181515" y="1108952"/>
                  <a:pt x="9304403" y="1030178"/>
                  <a:pt x="9425956" y="949273"/>
                </a:cubicBezTo>
                <a:cubicBezTo>
                  <a:pt x="9547508" y="868370"/>
                  <a:pt x="9667652" y="784458"/>
                  <a:pt x="9789556" y="701548"/>
                </a:cubicBezTo>
                <a:cubicBezTo>
                  <a:pt x="9911459" y="618638"/>
                  <a:pt x="10035052" y="536418"/>
                  <a:pt x="10163216" y="458585"/>
                </a:cubicBezTo>
                <a:cubicBezTo>
                  <a:pt x="10291803" y="379748"/>
                  <a:pt x="10425523" y="307824"/>
                  <a:pt x="10563677" y="243194"/>
                </a:cubicBezTo>
                <a:cubicBezTo>
                  <a:pt x="10703376" y="177889"/>
                  <a:pt x="10849338" y="123762"/>
                  <a:pt x="10999800" y="81449"/>
                </a:cubicBezTo>
                <a:cubicBezTo>
                  <a:pt x="11018723" y="76310"/>
                  <a:pt x="11037504" y="70608"/>
                  <a:pt x="11056638" y="65907"/>
                </a:cubicBezTo>
                <a:lnTo>
                  <a:pt x="11114248" y="52497"/>
                </a:lnTo>
                <a:lnTo>
                  <a:pt x="11143019" y="45854"/>
                </a:lnTo>
                <a:cubicBezTo>
                  <a:pt x="11152655" y="43598"/>
                  <a:pt x="11162222" y="41341"/>
                  <a:pt x="11172070" y="39587"/>
                </a:cubicBezTo>
                <a:cubicBezTo>
                  <a:pt x="11191695" y="35952"/>
                  <a:pt x="11211110" y="31628"/>
                  <a:pt x="11230876" y="28557"/>
                </a:cubicBezTo>
                <a:cubicBezTo>
                  <a:pt x="11309800" y="14927"/>
                  <a:pt x="11389709" y="6129"/>
                  <a:pt x="11470040" y="2237"/>
                </a:cubicBezTo>
                <a:cubicBezTo>
                  <a:pt x="11510383" y="231"/>
                  <a:pt x="11550777" y="-425"/>
                  <a:pt x="11591135" y="265"/>
                </a:cubicBezTo>
                <a:close/>
              </a:path>
            </a:pathLst>
          </a:custGeom>
          <a:solidFill>
            <a:schemeClr val="accent1">
              <a:lumMod val="90000"/>
              <a:lumOff val="10000"/>
            </a:schemeClr>
          </a:solidFill>
          <a:ln w="6262" cap="flat">
            <a:noFill/>
            <a:prstDash val="solid"/>
            <a:miter/>
          </a:ln>
          <a:effectLst>
            <a:outerShdw dist="279400" dir="4800000" algn="t" rotWithShape="0">
              <a:prstClr val="black">
                <a:alpha val="10000"/>
              </a:prstClr>
            </a:outerShdw>
          </a:effectLst>
        </p:spPr>
        <p:txBody>
          <a:bodyPr wrap="square" rtlCol="0" anchor="ctr">
            <a:noAutofit/>
          </a:bodyPr>
          <a:lstStyle/>
          <a:p>
            <a:endParaRPr lang="zh-CN" altLang="en-US" dirty="0">
              <a:latin typeface="OPPOSans B" panose="00020600040101010101" pitchFamily="18" charset="-122"/>
              <a:ea typeface="阿里巴巴普惠体 R" panose="00020600040101010101" pitchFamily="18" charset="-122"/>
              <a:cs typeface="阿里巴巴普惠体 R" panose="00020600040101010101" pitchFamily="18" charset="-122"/>
              <a:sym typeface="OPPOSans B" panose="00020600040101010101" pitchFamily="18" charset="-122"/>
            </a:endParaRPr>
          </a:p>
        </p:txBody>
      </p:sp>
      <p:sp>
        <p:nvSpPr>
          <p:cNvPr id="99" name="任意多边形: 形状 98">
            <a:extLst>
              <a:ext uri="{FF2B5EF4-FFF2-40B4-BE49-F238E27FC236}">
                <a16:creationId xmlns:a16="http://schemas.microsoft.com/office/drawing/2014/main" id="{CB3B744F-9D22-40D6-AE01-18422B5FC663}"/>
              </a:ext>
            </a:extLst>
          </p:cNvPr>
          <p:cNvSpPr/>
          <p:nvPr/>
        </p:nvSpPr>
        <p:spPr>
          <a:xfrm>
            <a:off x="0" y="4665674"/>
            <a:ext cx="12192000" cy="1497420"/>
          </a:xfrm>
          <a:custGeom>
            <a:avLst/>
            <a:gdLst>
              <a:gd name="connsiteX0" fmla="*/ 10399690 w 12192000"/>
              <a:gd name="connsiteY0" fmla="*/ 1143 h 1497420"/>
              <a:gd name="connsiteX1" fmla="*/ 10854386 w 12192000"/>
              <a:gd name="connsiteY1" fmla="*/ 23394 h 1497420"/>
              <a:gd name="connsiteX2" fmla="*/ 11304017 w 12192000"/>
              <a:gd name="connsiteY2" fmla="*/ 73716 h 1497420"/>
              <a:gd name="connsiteX3" fmla="*/ 11525734 w 12192000"/>
              <a:gd name="connsiteY3" fmla="*/ 109416 h 1497420"/>
              <a:gd name="connsiteX4" fmla="*/ 11580687 w 12192000"/>
              <a:gd name="connsiteY4" fmla="*/ 119564 h 1497420"/>
              <a:gd name="connsiteX5" fmla="*/ 11608164 w 12192000"/>
              <a:gd name="connsiteY5" fmla="*/ 124684 h 1497420"/>
              <a:gd name="connsiteX6" fmla="*/ 11635500 w 12192000"/>
              <a:gd name="connsiteY6" fmla="*/ 130126 h 1497420"/>
              <a:gd name="connsiteX7" fmla="*/ 11690171 w 12192000"/>
              <a:gd name="connsiteY7" fmla="*/ 140965 h 1497420"/>
              <a:gd name="connsiteX8" fmla="*/ 11744489 w 12192000"/>
              <a:gd name="connsiteY8" fmla="*/ 152588 h 1497420"/>
              <a:gd name="connsiteX9" fmla="*/ 12170660 w 12192000"/>
              <a:gd name="connsiteY9" fmla="*/ 261396 h 1497420"/>
              <a:gd name="connsiteX10" fmla="*/ 12192000 w 12192000"/>
              <a:gd name="connsiteY10" fmla="*/ 267954 h 1497420"/>
              <a:gd name="connsiteX11" fmla="*/ 12192000 w 12192000"/>
              <a:gd name="connsiteY11" fmla="*/ 352069 h 1497420"/>
              <a:gd name="connsiteX12" fmla="*/ 12172282 w 12192000"/>
              <a:gd name="connsiteY12" fmla="*/ 345850 h 1497420"/>
              <a:gd name="connsiteX13" fmla="*/ 12122189 w 12192000"/>
              <a:gd name="connsiteY13" fmla="*/ 330121 h 1497420"/>
              <a:gd name="connsiteX14" fmla="*/ 11709194 w 12192000"/>
              <a:gd name="connsiteY14" fmla="*/ 222052 h 1497420"/>
              <a:gd name="connsiteX15" fmla="*/ 11656353 w 12192000"/>
              <a:gd name="connsiteY15" fmla="*/ 210475 h 1497420"/>
              <a:gd name="connsiteX16" fmla="*/ 11603232 w 12192000"/>
              <a:gd name="connsiteY16" fmla="*/ 199589 h 1497420"/>
              <a:gd name="connsiteX17" fmla="*/ 11576601 w 12192000"/>
              <a:gd name="connsiteY17" fmla="*/ 194146 h 1497420"/>
              <a:gd name="connsiteX18" fmla="*/ 11549899 w 12192000"/>
              <a:gd name="connsiteY18" fmla="*/ 189027 h 1497420"/>
              <a:gd name="connsiteX19" fmla="*/ 11496425 w 12192000"/>
              <a:gd name="connsiteY19" fmla="*/ 178833 h 1497420"/>
              <a:gd name="connsiteX20" fmla="*/ 11280345 w 12192000"/>
              <a:gd name="connsiteY20" fmla="*/ 142811 h 1497420"/>
              <a:gd name="connsiteX21" fmla="*/ 10841282 w 12192000"/>
              <a:gd name="connsiteY21" fmla="*/ 91243 h 1497420"/>
              <a:gd name="connsiteX22" fmla="*/ 9950191 w 12192000"/>
              <a:gd name="connsiteY22" fmla="*/ 70441 h 1497420"/>
              <a:gd name="connsiteX23" fmla="*/ 9506760 w 12192000"/>
              <a:gd name="connsiteY23" fmla="*/ 102728 h 1497420"/>
              <a:gd name="connsiteX24" fmla="*/ 9071570 w 12192000"/>
              <a:gd name="connsiteY24" fmla="*/ 166288 h 1497420"/>
              <a:gd name="connsiteX25" fmla="*/ 8651599 w 12192000"/>
              <a:gd name="connsiteY25" fmla="*/ 263472 h 1497420"/>
              <a:gd name="connsiteX26" fmla="*/ 8450103 w 12192000"/>
              <a:gd name="connsiteY26" fmla="*/ 325417 h 1497420"/>
              <a:gd name="connsiteX27" fmla="*/ 8352173 w 12192000"/>
              <a:gd name="connsiteY27" fmla="*/ 360010 h 1497420"/>
              <a:gd name="connsiteX28" fmla="*/ 8303915 w 12192000"/>
              <a:gd name="connsiteY28" fmla="*/ 378091 h 1497420"/>
              <a:gd name="connsiteX29" fmla="*/ 8256216 w 12192000"/>
              <a:gd name="connsiteY29" fmla="*/ 396864 h 1497420"/>
              <a:gd name="connsiteX30" fmla="*/ 7482290 w 12192000"/>
              <a:gd name="connsiteY30" fmla="*/ 702208 h 1497420"/>
              <a:gd name="connsiteX31" fmla="*/ 7285655 w 12192000"/>
              <a:gd name="connsiteY31" fmla="*/ 775360 h 1497420"/>
              <a:gd name="connsiteX32" fmla="*/ 7187021 w 12192000"/>
              <a:gd name="connsiteY32" fmla="*/ 811384 h 1497420"/>
              <a:gd name="connsiteX33" fmla="*/ 7087611 w 12192000"/>
              <a:gd name="connsiteY33" fmla="*/ 846669 h 1497420"/>
              <a:gd name="connsiteX34" fmla="*/ 7038294 w 12192000"/>
              <a:gd name="connsiteY34" fmla="*/ 864335 h 1497420"/>
              <a:gd name="connsiteX35" fmla="*/ 6988203 w 12192000"/>
              <a:gd name="connsiteY35" fmla="*/ 881585 h 1497420"/>
              <a:gd name="connsiteX36" fmla="*/ 6888019 w 12192000"/>
              <a:gd name="connsiteY36" fmla="*/ 915994 h 1497420"/>
              <a:gd name="connsiteX37" fmla="*/ 6787130 w 12192000"/>
              <a:gd name="connsiteY37" fmla="*/ 949573 h 1497420"/>
              <a:gd name="connsiteX38" fmla="*/ 6736685 w 12192000"/>
              <a:gd name="connsiteY38" fmla="*/ 966270 h 1497420"/>
              <a:gd name="connsiteX39" fmla="*/ 6711392 w 12192000"/>
              <a:gd name="connsiteY39" fmla="*/ 974664 h 1497420"/>
              <a:gd name="connsiteX40" fmla="*/ 6685959 w 12192000"/>
              <a:gd name="connsiteY40" fmla="*/ 982737 h 1497420"/>
              <a:gd name="connsiteX41" fmla="*/ 5856585 w 12192000"/>
              <a:gd name="connsiteY41" fmla="*/ 1220369 h 1497420"/>
              <a:gd name="connsiteX42" fmla="*/ 4991209 w 12192000"/>
              <a:gd name="connsiteY42" fmla="*/ 1395089 h 1497420"/>
              <a:gd name="connsiteX43" fmla="*/ 4096455 w 12192000"/>
              <a:gd name="connsiteY43" fmla="*/ 1487337 h 1497420"/>
              <a:gd name="connsiteX44" fmla="*/ 3191486 w 12192000"/>
              <a:gd name="connsiteY44" fmla="*/ 1481388 h 1497420"/>
              <a:gd name="connsiteX45" fmla="*/ 3078760 w 12192000"/>
              <a:gd name="connsiteY45" fmla="*/ 1472624 h 1497420"/>
              <a:gd name="connsiteX46" fmla="*/ 3022398 w 12192000"/>
              <a:gd name="connsiteY46" fmla="*/ 1468011 h 1497420"/>
              <a:gd name="connsiteX47" fmla="*/ 2994217 w 12192000"/>
              <a:gd name="connsiteY47" fmla="*/ 1465752 h 1497420"/>
              <a:gd name="connsiteX48" fmla="*/ 2966035 w 12192000"/>
              <a:gd name="connsiteY48" fmla="*/ 1463215 h 1497420"/>
              <a:gd name="connsiteX49" fmla="*/ 2854297 w 12192000"/>
              <a:gd name="connsiteY49" fmla="*/ 1451176 h 1497420"/>
              <a:gd name="connsiteX50" fmla="*/ 2798428 w 12192000"/>
              <a:gd name="connsiteY50" fmla="*/ 1445180 h 1497420"/>
              <a:gd name="connsiteX51" fmla="*/ 2770246 w 12192000"/>
              <a:gd name="connsiteY51" fmla="*/ 1442182 h 1497420"/>
              <a:gd name="connsiteX52" fmla="*/ 2743123 w 12192000"/>
              <a:gd name="connsiteY52" fmla="*/ 1438723 h 1497420"/>
              <a:gd name="connsiteX53" fmla="*/ 2632510 w 12192000"/>
              <a:gd name="connsiteY53" fmla="*/ 1423686 h 1497420"/>
              <a:gd name="connsiteX54" fmla="*/ 2521970 w 12192000"/>
              <a:gd name="connsiteY54" fmla="*/ 1408372 h 1497420"/>
              <a:gd name="connsiteX55" fmla="*/ 2411711 w 12192000"/>
              <a:gd name="connsiteY55" fmla="*/ 1392598 h 1497420"/>
              <a:gd name="connsiteX56" fmla="*/ 2356687 w 12192000"/>
              <a:gd name="connsiteY56" fmla="*/ 1384711 h 1497420"/>
              <a:gd name="connsiteX57" fmla="*/ 2301380 w 12192000"/>
              <a:gd name="connsiteY57" fmla="*/ 1377377 h 1497420"/>
              <a:gd name="connsiteX58" fmla="*/ 2190911 w 12192000"/>
              <a:gd name="connsiteY58" fmla="*/ 1362848 h 1497420"/>
              <a:gd name="connsiteX59" fmla="*/ 2163293 w 12192000"/>
              <a:gd name="connsiteY59" fmla="*/ 1359204 h 1497420"/>
              <a:gd name="connsiteX60" fmla="*/ 2135534 w 12192000"/>
              <a:gd name="connsiteY60" fmla="*/ 1355883 h 1497420"/>
              <a:gd name="connsiteX61" fmla="*/ 2080158 w 12192000"/>
              <a:gd name="connsiteY61" fmla="*/ 1349334 h 1497420"/>
              <a:gd name="connsiteX62" fmla="*/ 1969265 w 12192000"/>
              <a:gd name="connsiteY62" fmla="*/ 1336234 h 1497420"/>
              <a:gd name="connsiteX63" fmla="*/ 1858020 w 12192000"/>
              <a:gd name="connsiteY63" fmla="*/ 1324426 h 1497420"/>
              <a:gd name="connsiteX64" fmla="*/ 1802503 w 12192000"/>
              <a:gd name="connsiteY64" fmla="*/ 1318799 h 1497420"/>
              <a:gd name="connsiteX65" fmla="*/ 1746703 w 12192000"/>
              <a:gd name="connsiteY65" fmla="*/ 1313541 h 1497420"/>
              <a:gd name="connsiteX66" fmla="*/ 1635176 w 12192000"/>
              <a:gd name="connsiteY66" fmla="*/ 1303209 h 1497420"/>
              <a:gd name="connsiteX67" fmla="*/ 1523367 w 12192000"/>
              <a:gd name="connsiteY67" fmla="*/ 1294307 h 1497420"/>
              <a:gd name="connsiteX68" fmla="*/ 1467428 w 12192000"/>
              <a:gd name="connsiteY68" fmla="*/ 1289695 h 1497420"/>
              <a:gd name="connsiteX69" fmla="*/ 1411065 w 12192000"/>
              <a:gd name="connsiteY69" fmla="*/ 1286005 h 1497420"/>
              <a:gd name="connsiteX70" fmla="*/ 961645 w 12192000"/>
              <a:gd name="connsiteY70" fmla="*/ 1265848 h 1497420"/>
              <a:gd name="connsiteX71" fmla="*/ 511379 w 12192000"/>
              <a:gd name="connsiteY71" fmla="*/ 1269722 h 1497420"/>
              <a:gd name="connsiteX72" fmla="*/ 65198 w 12192000"/>
              <a:gd name="connsiteY72" fmla="*/ 1307914 h 1497420"/>
              <a:gd name="connsiteX73" fmla="*/ 0 w 12192000"/>
              <a:gd name="connsiteY73" fmla="*/ 1319346 h 1497420"/>
              <a:gd name="connsiteX74" fmla="*/ 0 w 12192000"/>
              <a:gd name="connsiteY74" fmla="*/ 1312107 h 1497420"/>
              <a:gd name="connsiteX75" fmla="*/ 63367 w 12192000"/>
              <a:gd name="connsiteY75" fmla="*/ 1300626 h 1497420"/>
              <a:gd name="connsiteX76" fmla="*/ 510956 w 12192000"/>
              <a:gd name="connsiteY76" fmla="*/ 1259898 h 1497420"/>
              <a:gd name="connsiteX77" fmla="*/ 962773 w 12192000"/>
              <a:gd name="connsiteY77" fmla="*/ 1253533 h 1497420"/>
              <a:gd name="connsiteX78" fmla="*/ 1413672 w 12192000"/>
              <a:gd name="connsiteY78" fmla="*/ 1271338 h 1497420"/>
              <a:gd name="connsiteX79" fmla="*/ 1470034 w 12192000"/>
              <a:gd name="connsiteY79" fmla="*/ 1274704 h 1497420"/>
              <a:gd name="connsiteX80" fmla="*/ 1526396 w 12192000"/>
              <a:gd name="connsiteY80" fmla="*/ 1278855 h 1497420"/>
              <a:gd name="connsiteX81" fmla="*/ 1638699 w 12192000"/>
              <a:gd name="connsiteY81" fmla="*/ 1287204 h 1497420"/>
              <a:gd name="connsiteX82" fmla="*/ 1750649 w 12192000"/>
              <a:gd name="connsiteY82" fmla="*/ 1296936 h 1497420"/>
              <a:gd name="connsiteX83" fmla="*/ 1807011 w 12192000"/>
              <a:gd name="connsiteY83" fmla="*/ 1301871 h 1497420"/>
              <a:gd name="connsiteX84" fmla="*/ 1862880 w 12192000"/>
              <a:gd name="connsiteY84" fmla="*/ 1307498 h 1497420"/>
              <a:gd name="connsiteX85" fmla="*/ 1973774 w 12192000"/>
              <a:gd name="connsiteY85" fmla="*/ 1318799 h 1497420"/>
              <a:gd name="connsiteX86" fmla="*/ 2085090 w 12192000"/>
              <a:gd name="connsiteY86" fmla="*/ 1331299 h 1497420"/>
              <a:gd name="connsiteX87" fmla="*/ 2140817 w 12192000"/>
              <a:gd name="connsiteY87" fmla="*/ 1337618 h 1497420"/>
              <a:gd name="connsiteX88" fmla="*/ 2169000 w 12192000"/>
              <a:gd name="connsiteY88" fmla="*/ 1340800 h 1497420"/>
              <a:gd name="connsiteX89" fmla="*/ 2196688 w 12192000"/>
              <a:gd name="connsiteY89" fmla="*/ 1344260 h 1497420"/>
              <a:gd name="connsiteX90" fmla="*/ 2307651 w 12192000"/>
              <a:gd name="connsiteY90" fmla="*/ 1358098 h 1497420"/>
              <a:gd name="connsiteX91" fmla="*/ 2363168 w 12192000"/>
              <a:gd name="connsiteY91" fmla="*/ 1365062 h 1497420"/>
              <a:gd name="connsiteX92" fmla="*/ 2418403 w 12192000"/>
              <a:gd name="connsiteY92" fmla="*/ 1372719 h 1497420"/>
              <a:gd name="connsiteX93" fmla="*/ 2528592 w 12192000"/>
              <a:gd name="connsiteY93" fmla="*/ 1387986 h 1497420"/>
              <a:gd name="connsiteX94" fmla="*/ 2638992 w 12192000"/>
              <a:gd name="connsiteY94" fmla="*/ 1402653 h 1497420"/>
              <a:gd name="connsiteX95" fmla="*/ 2749322 w 12192000"/>
              <a:gd name="connsiteY95" fmla="*/ 1416998 h 1497420"/>
              <a:gd name="connsiteX96" fmla="*/ 2776868 w 12192000"/>
              <a:gd name="connsiteY96" fmla="*/ 1420596 h 1497420"/>
              <a:gd name="connsiteX97" fmla="*/ 2804699 w 12192000"/>
              <a:gd name="connsiteY97" fmla="*/ 1423409 h 1497420"/>
              <a:gd name="connsiteX98" fmla="*/ 2860215 w 12192000"/>
              <a:gd name="connsiteY98" fmla="*/ 1429082 h 1497420"/>
              <a:gd name="connsiteX99" fmla="*/ 2971320 w 12192000"/>
              <a:gd name="connsiteY99" fmla="*/ 1440429 h 1497420"/>
              <a:gd name="connsiteX100" fmla="*/ 2999501 w 12192000"/>
              <a:gd name="connsiteY100" fmla="*/ 1442782 h 1497420"/>
              <a:gd name="connsiteX101" fmla="*/ 3027682 w 12192000"/>
              <a:gd name="connsiteY101" fmla="*/ 1444858 h 1497420"/>
              <a:gd name="connsiteX102" fmla="*/ 3083551 w 12192000"/>
              <a:gd name="connsiteY102" fmla="*/ 1449055 h 1497420"/>
              <a:gd name="connsiteX103" fmla="*/ 3195220 w 12192000"/>
              <a:gd name="connsiteY103" fmla="*/ 1457172 h 1497420"/>
              <a:gd name="connsiteX104" fmla="*/ 4093073 w 12192000"/>
              <a:gd name="connsiteY104" fmla="*/ 1458233 h 1497420"/>
              <a:gd name="connsiteX105" fmla="*/ 4978598 w 12192000"/>
              <a:gd name="connsiteY105" fmla="*/ 1362064 h 1497420"/>
              <a:gd name="connsiteX106" fmla="*/ 5834887 w 12192000"/>
              <a:gd name="connsiteY106" fmla="*/ 1184023 h 1497420"/>
              <a:gd name="connsiteX107" fmla="*/ 6655664 w 12192000"/>
              <a:gd name="connsiteY107" fmla="*/ 943576 h 1497420"/>
              <a:gd name="connsiteX108" fmla="*/ 6680886 w 12192000"/>
              <a:gd name="connsiteY108" fmla="*/ 935413 h 1497420"/>
              <a:gd name="connsiteX109" fmla="*/ 6705897 w 12192000"/>
              <a:gd name="connsiteY109" fmla="*/ 926971 h 1497420"/>
              <a:gd name="connsiteX110" fmla="*/ 6755849 w 12192000"/>
              <a:gd name="connsiteY110" fmla="*/ 910044 h 1497420"/>
              <a:gd name="connsiteX111" fmla="*/ 6855681 w 12192000"/>
              <a:gd name="connsiteY111" fmla="*/ 876143 h 1497420"/>
              <a:gd name="connsiteX112" fmla="*/ 6954879 w 12192000"/>
              <a:gd name="connsiteY112" fmla="*/ 841365 h 1497420"/>
              <a:gd name="connsiteX113" fmla="*/ 7004195 w 12192000"/>
              <a:gd name="connsiteY113" fmla="*/ 823930 h 1497420"/>
              <a:gd name="connsiteX114" fmla="*/ 7053512 w 12192000"/>
              <a:gd name="connsiteY114" fmla="*/ 806126 h 1497420"/>
              <a:gd name="connsiteX115" fmla="*/ 7152147 w 12192000"/>
              <a:gd name="connsiteY115" fmla="*/ 770425 h 1497420"/>
              <a:gd name="connsiteX116" fmla="*/ 7250006 w 12192000"/>
              <a:gd name="connsiteY116" fmla="*/ 734079 h 1497420"/>
              <a:gd name="connsiteX117" fmla="*/ 7444879 w 12192000"/>
              <a:gd name="connsiteY117" fmla="*/ 660280 h 1497420"/>
              <a:gd name="connsiteX118" fmla="*/ 8212819 w 12192000"/>
              <a:gd name="connsiteY118" fmla="*/ 351247 h 1497420"/>
              <a:gd name="connsiteX119" fmla="*/ 8261712 w 12192000"/>
              <a:gd name="connsiteY119" fmla="*/ 331736 h 1497420"/>
              <a:gd name="connsiteX120" fmla="*/ 8311029 w 12192000"/>
              <a:gd name="connsiteY120" fmla="*/ 312917 h 1497420"/>
              <a:gd name="connsiteX121" fmla="*/ 8411214 w 12192000"/>
              <a:gd name="connsiteY121" fmla="*/ 276802 h 1497420"/>
              <a:gd name="connsiteX122" fmla="*/ 8617359 w 12192000"/>
              <a:gd name="connsiteY122" fmla="*/ 212227 h 1497420"/>
              <a:gd name="connsiteX123" fmla="*/ 9046560 w 12192000"/>
              <a:gd name="connsiteY123" fmla="*/ 110339 h 1497420"/>
              <a:gd name="connsiteX124" fmla="*/ 9491048 w 12192000"/>
              <a:gd name="connsiteY124" fmla="*/ 42904 h 1497420"/>
              <a:gd name="connsiteX125" fmla="*/ 9943779 w 12192000"/>
              <a:gd name="connsiteY125" fmla="*/ 7297 h 1497420"/>
              <a:gd name="connsiteX126" fmla="*/ 10399690 w 12192000"/>
              <a:gd name="connsiteY126" fmla="*/ 1143 h 14974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Lst>
            <a:rect l="l" t="t" r="r" b="b"/>
            <a:pathLst>
              <a:path w="12192000" h="1497420">
                <a:moveTo>
                  <a:pt x="10399690" y="1143"/>
                </a:moveTo>
                <a:cubicBezTo>
                  <a:pt x="10551631" y="3829"/>
                  <a:pt x="10703370" y="11250"/>
                  <a:pt x="10854386" y="23394"/>
                </a:cubicBezTo>
                <a:cubicBezTo>
                  <a:pt x="11005296" y="35525"/>
                  <a:pt x="11155432" y="52083"/>
                  <a:pt x="11304017" y="73716"/>
                </a:cubicBezTo>
                <a:cubicBezTo>
                  <a:pt x="11378416" y="84186"/>
                  <a:pt x="11451969" y="96778"/>
                  <a:pt x="11525734" y="109416"/>
                </a:cubicBezTo>
                <a:lnTo>
                  <a:pt x="11580687" y="119564"/>
                </a:lnTo>
                <a:lnTo>
                  <a:pt x="11608164" y="124684"/>
                </a:lnTo>
                <a:lnTo>
                  <a:pt x="11635500" y="130126"/>
                </a:lnTo>
                <a:lnTo>
                  <a:pt x="11690171" y="140965"/>
                </a:lnTo>
                <a:lnTo>
                  <a:pt x="11744489" y="152588"/>
                </a:lnTo>
                <a:cubicBezTo>
                  <a:pt x="11889483" y="183685"/>
                  <a:pt x="12031798" y="220008"/>
                  <a:pt x="12170660" y="261396"/>
                </a:cubicBezTo>
                <a:lnTo>
                  <a:pt x="12192000" y="267954"/>
                </a:lnTo>
                <a:lnTo>
                  <a:pt x="12192000" y="352069"/>
                </a:lnTo>
                <a:lnTo>
                  <a:pt x="12172282" y="345850"/>
                </a:lnTo>
                <a:lnTo>
                  <a:pt x="12122189" y="330121"/>
                </a:lnTo>
                <a:cubicBezTo>
                  <a:pt x="11987624" y="289164"/>
                  <a:pt x="11849818" y="253085"/>
                  <a:pt x="11709194" y="222052"/>
                </a:cubicBezTo>
                <a:lnTo>
                  <a:pt x="11656353" y="210475"/>
                </a:lnTo>
                <a:lnTo>
                  <a:pt x="11603232" y="199589"/>
                </a:lnTo>
                <a:lnTo>
                  <a:pt x="11576601" y="194146"/>
                </a:lnTo>
                <a:lnTo>
                  <a:pt x="11549899" y="189027"/>
                </a:lnTo>
                <a:lnTo>
                  <a:pt x="11496425" y="178833"/>
                </a:lnTo>
                <a:cubicBezTo>
                  <a:pt x="11424774" y="165918"/>
                  <a:pt x="11352912" y="153465"/>
                  <a:pt x="11280345" y="142811"/>
                </a:cubicBezTo>
                <a:cubicBezTo>
                  <a:pt x="11135494" y="120856"/>
                  <a:pt x="10988809" y="103882"/>
                  <a:pt x="10841282" y="91243"/>
                </a:cubicBezTo>
                <a:cubicBezTo>
                  <a:pt x="10545942" y="65805"/>
                  <a:pt x="10247573" y="58841"/>
                  <a:pt x="9950191" y="70441"/>
                </a:cubicBezTo>
                <a:cubicBezTo>
                  <a:pt x="9801676" y="76303"/>
                  <a:pt x="9653653" y="87083"/>
                  <a:pt x="9506760" y="102728"/>
                </a:cubicBezTo>
                <a:cubicBezTo>
                  <a:pt x="9360006" y="118627"/>
                  <a:pt x="9214731" y="139849"/>
                  <a:pt x="9071570" y="166288"/>
                </a:cubicBezTo>
                <a:cubicBezTo>
                  <a:pt x="8928551" y="192767"/>
                  <a:pt x="8788279" y="225230"/>
                  <a:pt x="8651599" y="263472"/>
                </a:cubicBezTo>
                <a:cubicBezTo>
                  <a:pt x="8583190" y="282336"/>
                  <a:pt x="8516258" y="303462"/>
                  <a:pt x="8450103" y="325417"/>
                </a:cubicBezTo>
                <a:cubicBezTo>
                  <a:pt x="8417343" y="336763"/>
                  <a:pt x="8384301" y="347833"/>
                  <a:pt x="8352173" y="360010"/>
                </a:cubicBezTo>
                <a:cubicBezTo>
                  <a:pt x="8336111" y="366052"/>
                  <a:pt x="8319695" y="371725"/>
                  <a:pt x="8303915" y="378091"/>
                </a:cubicBezTo>
                <a:lnTo>
                  <a:pt x="8256216" y="396864"/>
                </a:lnTo>
                <a:cubicBezTo>
                  <a:pt x="8000544" y="500367"/>
                  <a:pt x="7743459" y="603686"/>
                  <a:pt x="7482290" y="702208"/>
                </a:cubicBezTo>
                <a:cubicBezTo>
                  <a:pt x="7416839" y="726700"/>
                  <a:pt x="7351670" y="751469"/>
                  <a:pt x="7285655" y="775360"/>
                </a:cubicBezTo>
                <a:lnTo>
                  <a:pt x="7187021" y="811384"/>
                </a:lnTo>
                <a:lnTo>
                  <a:pt x="7087611" y="846669"/>
                </a:lnTo>
                <a:lnTo>
                  <a:pt x="7038294" y="864335"/>
                </a:lnTo>
                <a:lnTo>
                  <a:pt x="6988203" y="881585"/>
                </a:lnTo>
                <a:lnTo>
                  <a:pt x="6888019" y="915994"/>
                </a:lnTo>
                <a:cubicBezTo>
                  <a:pt x="6854552" y="927387"/>
                  <a:pt x="6820736" y="938364"/>
                  <a:pt x="6787130" y="949573"/>
                </a:cubicBezTo>
                <a:lnTo>
                  <a:pt x="6736685" y="966270"/>
                </a:lnTo>
                <a:lnTo>
                  <a:pt x="6711392" y="974664"/>
                </a:lnTo>
                <a:lnTo>
                  <a:pt x="6685959" y="982737"/>
                </a:lnTo>
                <a:cubicBezTo>
                  <a:pt x="6415138" y="1069912"/>
                  <a:pt x="6138890" y="1150122"/>
                  <a:pt x="5856585" y="1220369"/>
                </a:cubicBezTo>
                <a:cubicBezTo>
                  <a:pt x="5573977" y="1290368"/>
                  <a:pt x="5284949" y="1348720"/>
                  <a:pt x="4991209" y="1395089"/>
                </a:cubicBezTo>
                <a:cubicBezTo>
                  <a:pt x="4697216" y="1441481"/>
                  <a:pt x="4398002" y="1472334"/>
                  <a:pt x="4096455" y="1487337"/>
                </a:cubicBezTo>
                <a:cubicBezTo>
                  <a:pt x="3795107" y="1502540"/>
                  <a:pt x="3492306" y="1500548"/>
                  <a:pt x="3191486" y="1481388"/>
                </a:cubicBezTo>
                <a:cubicBezTo>
                  <a:pt x="3153933" y="1478805"/>
                  <a:pt x="3116523" y="1475529"/>
                  <a:pt x="3078760" y="1472624"/>
                </a:cubicBezTo>
                <a:lnTo>
                  <a:pt x="3022398" y="1468011"/>
                </a:lnTo>
                <a:lnTo>
                  <a:pt x="2994217" y="1465752"/>
                </a:lnTo>
                <a:cubicBezTo>
                  <a:pt x="2984847" y="1465013"/>
                  <a:pt x="2975476" y="1464322"/>
                  <a:pt x="2966035" y="1463215"/>
                </a:cubicBezTo>
                <a:lnTo>
                  <a:pt x="2854297" y="1451176"/>
                </a:lnTo>
                <a:lnTo>
                  <a:pt x="2798428" y="1445180"/>
                </a:lnTo>
                <a:lnTo>
                  <a:pt x="2770246" y="1442182"/>
                </a:lnTo>
                <a:lnTo>
                  <a:pt x="2743123" y="1438723"/>
                </a:lnTo>
                <a:lnTo>
                  <a:pt x="2632510" y="1423686"/>
                </a:lnTo>
                <a:cubicBezTo>
                  <a:pt x="2595593" y="1418658"/>
                  <a:pt x="2558535" y="1413724"/>
                  <a:pt x="2521970" y="1408372"/>
                </a:cubicBezTo>
                <a:lnTo>
                  <a:pt x="2411711" y="1392598"/>
                </a:lnTo>
                <a:lnTo>
                  <a:pt x="2356687" y="1384711"/>
                </a:lnTo>
                <a:lnTo>
                  <a:pt x="2301380" y="1377377"/>
                </a:lnTo>
                <a:lnTo>
                  <a:pt x="2190911" y="1362848"/>
                </a:lnTo>
                <a:lnTo>
                  <a:pt x="2163293" y="1359204"/>
                </a:lnTo>
                <a:lnTo>
                  <a:pt x="2135534" y="1355883"/>
                </a:lnTo>
                <a:lnTo>
                  <a:pt x="2080158" y="1349334"/>
                </a:lnTo>
                <a:lnTo>
                  <a:pt x="1969265" y="1336234"/>
                </a:lnTo>
                <a:lnTo>
                  <a:pt x="1858020" y="1324426"/>
                </a:lnTo>
                <a:lnTo>
                  <a:pt x="1802503" y="1318799"/>
                </a:lnTo>
                <a:lnTo>
                  <a:pt x="1746703" y="1313541"/>
                </a:lnTo>
                <a:lnTo>
                  <a:pt x="1635176" y="1303209"/>
                </a:lnTo>
                <a:lnTo>
                  <a:pt x="1523367" y="1294307"/>
                </a:lnTo>
                <a:lnTo>
                  <a:pt x="1467428" y="1289695"/>
                </a:lnTo>
                <a:lnTo>
                  <a:pt x="1411065" y="1286005"/>
                </a:lnTo>
                <a:cubicBezTo>
                  <a:pt x="1261705" y="1275581"/>
                  <a:pt x="1111780" y="1269077"/>
                  <a:pt x="961645" y="1265848"/>
                </a:cubicBezTo>
                <a:cubicBezTo>
                  <a:pt x="811510" y="1262620"/>
                  <a:pt x="661233" y="1263449"/>
                  <a:pt x="511379" y="1269722"/>
                </a:cubicBezTo>
                <a:cubicBezTo>
                  <a:pt x="361440" y="1275396"/>
                  <a:pt x="212325" y="1288158"/>
                  <a:pt x="65198" y="1307914"/>
                </a:cubicBezTo>
                <a:lnTo>
                  <a:pt x="0" y="1319346"/>
                </a:lnTo>
                <a:lnTo>
                  <a:pt x="0" y="1312107"/>
                </a:lnTo>
                <a:lnTo>
                  <a:pt x="63367" y="1300626"/>
                </a:lnTo>
                <a:cubicBezTo>
                  <a:pt x="210871" y="1280013"/>
                  <a:pt x="360457" y="1266402"/>
                  <a:pt x="510956" y="1259898"/>
                </a:cubicBezTo>
                <a:cubicBezTo>
                  <a:pt x="661233" y="1252749"/>
                  <a:pt x="812143" y="1251227"/>
                  <a:pt x="962773" y="1253533"/>
                </a:cubicBezTo>
                <a:cubicBezTo>
                  <a:pt x="1113401" y="1255839"/>
                  <a:pt x="1263888" y="1261697"/>
                  <a:pt x="1413672" y="1271338"/>
                </a:cubicBezTo>
                <a:lnTo>
                  <a:pt x="1470034" y="1274704"/>
                </a:lnTo>
                <a:lnTo>
                  <a:pt x="1526396" y="1278855"/>
                </a:lnTo>
                <a:lnTo>
                  <a:pt x="1638699" y="1287204"/>
                </a:lnTo>
                <a:lnTo>
                  <a:pt x="1750649" y="1296936"/>
                </a:lnTo>
                <a:lnTo>
                  <a:pt x="1807011" y="1301871"/>
                </a:lnTo>
                <a:lnTo>
                  <a:pt x="1862880" y="1307498"/>
                </a:lnTo>
                <a:lnTo>
                  <a:pt x="1973774" y="1318799"/>
                </a:lnTo>
                <a:lnTo>
                  <a:pt x="2085090" y="1331299"/>
                </a:lnTo>
                <a:lnTo>
                  <a:pt x="2140817" y="1337618"/>
                </a:lnTo>
                <a:lnTo>
                  <a:pt x="2169000" y="1340800"/>
                </a:lnTo>
                <a:lnTo>
                  <a:pt x="2196688" y="1344260"/>
                </a:lnTo>
                <a:lnTo>
                  <a:pt x="2307651" y="1358098"/>
                </a:lnTo>
                <a:lnTo>
                  <a:pt x="2363168" y="1365062"/>
                </a:lnTo>
                <a:lnTo>
                  <a:pt x="2418403" y="1372719"/>
                </a:lnTo>
                <a:lnTo>
                  <a:pt x="2528592" y="1387986"/>
                </a:lnTo>
                <a:cubicBezTo>
                  <a:pt x="2565510" y="1393198"/>
                  <a:pt x="2602216" y="1397856"/>
                  <a:pt x="2638992" y="1402653"/>
                </a:cubicBezTo>
                <a:lnTo>
                  <a:pt x="2749322" y="1416998"/>
                </a:lnTo>
                <a:lnTo>
                  <a:pt x="2776868" y="1420596"/>
                </a:lnTo>
                <a:lnTo>
                  <a:pt x="2804699" y="1423409"/>
                </a:lnTo>
                <a:lnTo>
                  <a:pt x="2860215" y="1429082"/>
                </a:lnTo>
                <a:lnTo>
                  <a:pt x="2971320" y="1440429"/>
                </a:lnTo>
                <a:cubicBezTo>
                  <a:pt x="2980549" y="1441444"/>
                  <a:pt x="2989848" y="1442135"/>
                  <a:pt x="2999501" y="1442782"/>
                </a:cubicBezTo>
                <a:lnTo>
                  <a:pt x="3027682" y="1444858"/>
                </a:lnTo>
                <a:lnTo>
                  <a:pt x="3083551" y="1449055"/>
                </a:lnTo>
                <a:cubicBezTo>
                  <a:pt x="3120751" y="1451730"/>
                  <a:pt x="3157949" y="1454820"/>
                  <a:pt x="3195220" y="1457172"/>
                </a:cubicBezTo>
                <a:cubicBezTo>
                  <a:pt x="3493891" y="1474543"/>
                  <a:pt x="3794303" y="1474898"/>
                  <a:pt x="4093073" y="1458233"/>
                </a:cubicBezTo>
                <a:cubicBezTo>
                  <a:pt x="4391696" y="1441721"/>
                  <a:pt x="4687825" y="1409558"/>
                  <a:pt x="4978598" y="1362064"/>
                </a:cubicBezTo>
                <a:cubicBezTo>
                  <a:pt x="5269421" y="1314477"/>
                  <a:pt x="5555413" y="1255014"/>
                  <a:pt x="5834887" y="1184023"/>
                </a:cubicBezTo>
                <a:cubicBezTo>
                  <a:pt x="6114233" y="1112807"/>
                  <a:pt x="6387590" y="1031812"/>
                  <a:pt x="6655664" y="943576"/>
                </a:cubicBezTo>
                <a:lnTo>
                  <a:pt x="6680886" y="935413"/>
                </a:lnTo>
                <a:lnTo>
                  <a:pt x="6705897" y="926971"/>
                </a:lnTo>
                <a:lnTo>
                  <a:pt x="6755849" y="910044"/>
                </a:lnTo>
                <a:cubicBezTo>
                  <a:pt x="6789102" y="898744"/>
                  <a:pt x="6822567" y="887628"/>
                  <a:pt x="6855681" y="876143"/>
                </a:cubicBezTo>
                <a:lnTo>
                  <a:pt x="6954879" y="841365"/>
                </a:lnTo>
                <a:lnTo>
                  <a:pt x="7004195" y="823930"/>
                </a:lnTo>
                <a:lnTo>
                  <a:pt x="7053512" y="806126"/>
                </a:lnTo>
                <a:lnTo>
                  <a:pt x="7152147" y="770425"/>
                </a:lnTo>
                <a:lnTo>
                  <a:pt x="7250006" y="734079"/>
                </a:lnTo>
                <a:cubicBezTo>
                  <a:pt x="7315387" y="709957"/>
                  <a:pt x="7379992" y="684957"/>
                  <a:pt x="7444879" y="660280"/>
                </a:cubicBezTo>
                <a:cubicBezTo>
                  <a:pt x="7703864" y="560697"/>
                  <a:pt x="7958342" y="456503"/>
                  <a:pt x="8212819" y="351247"/>
                </a:cubicBezTo>
                <a:lnTo>
                  <a:pt x="8261712" y="331736"/>
                </a:lnTo>
                <a:cubicBezTo>
                  <a:pt x="8277917" y="325140"/>
                  <a:pt x="8294685" y="319190"/>
                  <a:pt x="8311029" y="312917"/>
                </a:cubicBezTo>
                <a:cubicBezTo>
                  <a:pt x="8343932" y="300233"/>
                  <a:pt x="8377678" y="288655"/>
                  <a:pt x="8411214" y="276802"/>
                </a:cubicBezTo>
                <a:cubicBezTo>
                  <a:pt x="8478918" y="253739"/>
                  <a:pt x="8547400" y="231784"/>
                  <a:pt x="8617359" y="212227"/>
                </a:cubicBezTo>
                <a:cubicBezTo>
                  <a:pt x="8756927" y="172302"/>
                  <a:pt x="8900299" y="138267"/>
                  <a:pt x="9046560" y="110339"/>
                </a:cubicBezTo>
                <a:cubicBezTo>
                  <a:pt x="9192679" y="82493"/>
                  <a:pt x="9341123" y="59980"/>
                  <a:pt x="9491048" y="42904"/>
                </a:cubicBezTo>
                <a:cubicBezTo>
                  <a:pt x="9640972" y="26041"/>
                  <a:pt x="9792024" y="14155"/>
                  <a:pt x="9943779" y="7297"/>
                </a:cubicBezTo>
                <a:cubicBezTo>
                  <a:pt x="10095606" y="505"/>
                  <a:pt x="10247749" y="-1543"/>
                  <a:pt x="10399690" y="1143"/>
                </a:cubicBezTo>
                <a:close/>
              </a:path>
            </a:pathLst>
          </a:custGeom>
          <a:solidFill>
            <a:schemeClr val="accent2">
              <a:lumMod val="90000"/>
            </a:schemeClr>
          </a:solidFill>
          <a:ln w="6360" cap="flat">
            <a:noFill/>
            <a:prstDash val="solid"/>
            <a:miter/>
          </a:ln>
        </p:spPr>
        <p:txBody>
          <a:bodyPr wrap="square" rtlCol="0" anchor="ctr">
            <a:noAutofit/>
          </a:bodyPr>
          <a:lstStyle/>
          <a:p>
            <a:endParaRPr lang="zh-CN" altLang="en-US" dirty="0">
              <a:latin typeface="OPPOSans B" panose="00020600040101010101" pitchFamily="18" charset="-122"/>
              <a:ea typeface="阿里巴巴普惠体 R" panose="00020600040101010101" pitchFamily="18" charset="-122"/>
              <a:cs typeface="阿里巴巴普惠体 R" panose="00020600040101010101" pitchFamily="18" charset="-122"/>
              <a:sym typeface="OPPOSans B" panose="00020600040101010101" pitchFamily="18" charset="-122"/>
            </a:endParaRPr>
          </a:p>
        </p:txBody>
      </p:sp>
      <p:grpSp>
        <p:nvGrpSpPr>
          <p:cNvPr id="39" name="组合 38">
            <a:extLst>
              <a:ext uri="{FF2B5EF4-FFF2-40B4-BE49-F238E27FC236}">
                <a16:creationId xmlns:a16="http://schemas.microsoft.com/office/drawing/2014/main" id="{8B57AAE7-9FFA-E739-F9BD-010EBCFAD15C}"/>
              </a:ext>
            </a:extLst>
          </p:cNvPr>
          <p:cNvGrpSpPr/>
          <p:nvPr/>
        </p:nvGrpSpPr>
        <p:grpSpPr>
          <a:xfrm>
            <a:off x="464120" y="1302647"/>
            <a:ext cx="2148277" cy="1739926"/>
            <a:chOff x="608903" y="1520517"/>
            <a:chExt cx="2148277" cy="1739926"/>
          </a:xfrm>
        </p:grpSpPr>
        <p:grpSp>
          <p:nvGrpSpPr>
            <p:cNvPr id="28" name="组合 27">
              <a:extLst>
                <a:ext uri="{FF2B5EF4-FFF2-40B4-BE49-F238E27FC236}">
                  <a16:creationId xmlns:a16="http://schemas.microsoft.com/office/drawing/2014/main" id="{47CD22AA-3420-7F77-F6C2-0F0F980C7B5E}"/>
                </a:ext>
              </a:extLst>
            </p:cNvPr>
            <p:cNvGrpSpPr/>
            <p:nvPr/>
          </p:nvGrpSpPr>
          <p:grpSpPr>
            <a:xfrm>
              <a:off x="608903" y="1520517"/>
              <a:ext cx="2148277" cy="798800"/>
              <a:chOff x="297491" y="1520517"/>
              <a:chExt cx="2148277" cy="798800"/>
            </a:xfrm>
          </p:grpSpPr>
          <p:sp>
            <p:nvSpPr>
              <p:cNvPr id="18" name="文本框 17">
                <a:extLst>
                  <a:ext uri="{FF2B5EF4-FFF2-40B4-BE49-F238E27FC236}">
                    <a16:creationId xmlns:a16="http://schemas.microsoft.com/office/drawing/2014/main" id="{1AB3B759-3E29-4B00-9F6A-2782312A5694}"/>
                  </a:ext>
                </a:extLst>
              </p:cNvPr>
              <p:cNvSpPr txBox="1"/>
              <p:nvPr/>
            </p:nvSpPr>
            <p:spPr>
              <a:xfrm>
                <a:off x="297491" y="1695208"/>
                <a:ext cx="2148277" cy="449418"/>
              </a:xfrm>
              <a:prstGeom prst="rect">
                <a:avLst/>
              </a:prstGeom>
              <a:noFill/>
            </p:spPr>
            <p:txBody>
              <a:bodyPr wrap="square" lIns="0" tIns="0" rIns="0" bIns="0" rtlCol="0">
                <a:noAutofit/>
              </a:bodyPr>
              <a:lstStyle/>
              <a:p>
                <a:pPr algn="ctr">
                  <a:lnSpc>
                    <a:spcPct val="130000"/>
                  </a:lnSpc>
                </a:pPr>
                <a:r>
                  <a:rPr lang="zh-CN" altLang="en-US" sz="2400" dirty="0">
                    <a:solidFill>
                      <a:schemeClr val="accent1">
                        <a:lumMod val="90000"/>
                        <a:lumOff val="10000"/>
                      </a:schemeClr>
                    </a:solidFill>
                    <a:latin typeface="+mj-ea"/>
                    <a:ea typeface="+mj-ea"/>
                    <a:cs typeface="阿里巴巴普惠体 R" panose="00020600040101010101" pitchFamily="18" charset="-122"/>
                    <a:sym typeface="OPPOSans B" panose="00020600040101010101" pitchFamily="18" charset="-122"/>
                  </a:rPr>
                  <a:t>这里是荣誉</a:t>
                </a:r>
              </a:p>
            </p:txBody>
          </p:sp>
          <p:sp>
            <p:nvSpPr>
              <p:cNvPr id="96" name="Freeform 95">
                <a:extLst>
                  <a:ext uri="{FF2B5EF4-FFF2-40B4-BE49-F238E27FC236}">
                    <a16:creationId xmlns:a16="http://schemas.microsoft.com/office/drawing/2014/main" id="{95BBC0ED-5107-4C23-9F5F-AA3E1C7B2C54}"/>
                  </a:ext>
                </a:extLst>
              </p:cNvPr>
              <p:cNvSpPr>
                <a:spLocks/>
              </p:cNvSpPr>
              <p:nvPr/>
            </p:nvSpPr>
            <p:spPr bwMode="auto">
              <a:xfrm>
                <a:off x="1722879" y="1520517"/>
                <a:ext cx="532410" cy="798800"/>
              </a:xfrm>
              <a:custGeom>
                <a:avLst/>
                <a:gdLst>
                  <a:gd name="T0" fmla="*/ 3025 w 3309"/>
                  <a:gd name="T1" fmla="*/ 2532 h 4965"/>
                  <a:gd name="T2" fmla="*/ 3044 w 3309"/>
                  <a:gd name="T3" fmla="*/ 2258 h 4965"/>
                  <a:gd name="T4" fmla="*/ 3036 w 3309"/>
                  <a:gd name="T5" fmla="*/ 1984 h 4965"/>
                  <a:gd name="T6" fmla="*/ 3002 w 3309"/>
                  <a:gd name="T7" fmla="*/ 1713 h 4965"/>
                  <a:gd name="T8" fmla="*/ 2943 w 3309"/>
                  <a:gd name="T9" fmla="*/ 1446 h 4965"/>
                  <a:gd name="T10" fmla="*/ 2858 w 3309"/>
                  <a:gd name="T11" fmla="*/ 1185 h 4965"/>
                  <a:gd name="T12" fmla="*/ 2750 w 3309"/>
                  <a:gd name="T13" fmla="*/ 933 h 4965"/>
                  <a:gd name="T14" fmla="*/ 2619 w 3309"/>
                  <a:gd name="T15" fmla="*/ 692 h 4965"/>
                  <a:gd name="T16" fmla="*/ 2468 w 3309"/>
                  <a:gd name="T17" fmla="*/ 461 h 4965"/>
                  <a:gd name="T18" fmla="*/ 2360 w 3309"/>
                  <a:gd name="T19" fmla="*/ 320 h 4965"/>
                  <a:gd name="T20" fmla="*/ 2430 w 3309"/>
                  <a:gd name="T21" fmla="*/ 474 h 4965"/>
                  <a:gd name="T22" fmla="*/ 2576 w 3309"/>
                  <a:gd name="T23" fmla="*/ 697 h 4965"/>
                  <a:gd name="T24" fmla="*/ 2698 w 3309"/>
                  <a:gd name="T25" fmla="*/ 920 h 4965"/>
                  <a:gd name="T26" fmla="*/ 2811 w 3309"/>
                  <a:gd name="T27" fmla="*/ 1179 h 4965"/>
                  <a:gd name="T28" fmla="*/ 2894 w 3309"/>
                  <a:gd name="T29" fmla="*/ 1432 h 4965"/>
                  <a:gd name="T30" fmla="*/ 2951 w 3309"/>
                  <a:gd name="T31" fmla="*/ 1683 h 4965"/>
                  <a:gd name="T32" fmla="*/ 2988 w 3309"/>
                  <a:gd name="T33" fmla="*/ 1961 h 4965"/>
                  <a:gd name="T34" fmla="*/ 2997 w 3309"/>
                  <a:gd name="T35" fmla="*/ 2228 h 4965"/>
                  <a:gd name="T36" fmla="*/ 2981 w 3309"/>
                  <a:gd name="T37" fmla="*/ 2495 h 4965"/>
                  <a:gd name="T38" fmla="*/ 2936 w 3309"/>
                  <a:gd name="T39" fmla="*/ 2758 h 4965"/>
                  <a:gd name="T40" fmla="*/ 2861 w 3309"/>
                  <a:gd name="T41" fmla="*/ 3014 h 4965"/>
                  <a:gd name="T42" fmla="*/ 2756 w 3309"/>
                  <a:gd name="T43" fmla="*/ 3260 h 4965"/>
                  <a:gd name="T44" fmla="*/ 2621 w 3309"/>
                  <a:gd name="T45" fmla="*/ 3491 h 4965"/>
                  <a:gd name="T46" fmla="*/ 2457 w 3309"/>
                  <a:gd name="T47" fmla="*/ 3703 h 4965"/>
                  <a:gd name="T48" fmla="*/ 2268 w 3309"/>
                  <a:gd name="T49" fmla="*/ 3894 h 4965"/>
                  <a:gd name="T50" fmla="*/ 2057 w 3309"/>
                  <a:gd name="T51" fmla="*/ 4062 h 4965"/>
                  <a:gd name="T52" fmla="*/ 1829 w 3309"/>
                  <a:gd name="T53" fmla="*/ 4207 h 4965"/>
                  <a:gd name="T54" fmla="*/ 1586 w 3309"/>
                  <a:gd name="T55" fmla="*/ 4330 h 4965"/>
                  <a:gd name="T56" fmla="*/ 1332 w 3309"/>
                  <a:gd name="T57" fmla="*/ 4433 h 4965"/>
                  <a:gd name="T58" fmla="*/ 1075 w 3309"/>
                  <a:gd name="T59" fmla="*/ 4517 h 4965"/>
                  <a:gd name="T60" fmla="*/ 813 w 3309"/>
                  <a:gd name="T61" fmla="*/ 4601 h 4965"/>
                  <a:gd name="T62" fmla="*/ 0 w 3309"/>
                  <a:gd name="T63" fmla="*/ 4965 h 4965"/>
                  <a:gd name="T64" fmla="*/ 1191 w 3309"/>
                  <a:gd name="T65" fmla="*/ 4935 h 4965"/>
                  <a:gd name="T66" fmla="*/ 1471 w 3309"/>
                  <a:gd name="T67" fmla="*/ 4833 h 4965"/>
                  <a:gd name="T68" fmla="*/ 1754 w 3309"/>
                  <a:gd name="T69" fmla="*/ 4708 h 4965"/>
                  <a:gd name="T70" fmla="*/ 2028 w 3309"/>
                  <a:gd name="T71" fmla="*/ 4558 h 4965"/>
                  <a:gd name="T72" fmla="*/ 2288 w 3309"/>
                  <a:gd name="T73" fmla="*/ 4381 h 4965"/>
                  <a:gd name="T74" fmla="*/ 2529 w 3309"/>
                  <a:gd name="T75" fmla="*/ 4175 h 4965"/>
                  <a:gd name="T76" fmla="*/ 2744 w 3309"/>
                  <a:gd name="T77" fmla="*/ 3943 h 4965"/>
                  <a:gd name="T78" fmla="*/ 2929 w 3309"/>
                  <a:gd name="T79" fmla="*/ 3685 h 4965"/>
                  <a:gd name="T80" fmla="*/ 3006 w 3309"/>
                  <a:gd name="T81" fmla="*/ 3469 h 4965"/>
                  <a:gd name="T82" fmla="*/ 2669 w 3309"/>
                  <a:gd name="T83" fmla="*/ 3514 h 4965"/>
                  <a:gd name="T84" fmla="*/ 2807 w 3309"/>
                  <a:gd name="T85" fmla="*/ 3274 h 4965"/>
                  <a:gd name="T86" fmla="*/ 2913 w 3309"/>
                  <a:gd name="T87" fmla="*/ 3018 h 49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309" h="4965">
                    <a:moveTo>
                      <a:pt x="3302" y="2519"/>
                    </a:moveTo>
                    <a:cubicBezTo>
                      <a:pt x="3155" y="2476"/>
                      <a:pt x="3068" y="2601"/>
                      <a:pt x="2988" y="2752"/>
                    </a:cubicBezTo>
                    <a:cubicBezTo>
                      <a:pt x="3003" y="2679"/>
                      <a:pt x="3016" y="2605"/>
                      <a:pt x="3025" y="2532"/>
                    </a:cubicBezTo>
                    <a:cubicBezTo>
                      <a:pt x="3084" y="2484"/>
                      <a:pt x="3265" y="2410"/>
                      <a:pt x="3309" y="2219"/>
                    </a:cubicBezTo>
                    <a:cubicBezTo>
                      <a:pt x="3158" y="2201"/>
                      <a:pt x="3088" y="2333"/>
                      <a:pt x="3031" y="2480"/>
                    </a:cubicBezTo>
                    <a:cubicBezTo>
                      <a:pt x="3038" y="2408"/>
                      <a:pt x="3043" y="2336"/>
                      <a:pt x="3044" y="2258"/>
                    </a:cubicBezTo>
                    <a:cubicBezTo>
                      <a:pt x="3098" y="2205"/>
                      <a:pt x="3264" y="2117"/>
                      <a:pt x="3286" y="1923"/>
                    </a:cubicBezTo>
                    <a:cubicBezTo>
                      <a:pt x="3140" y="1928"/>
                      <a:pt x="3085" y="2053"/>
                      <a:pt x="3045" y="2206"/>
                    </a:cubicBezTo>
                    <a:cubicBezTo>
                      <a:pt x="3045" y="2131"/>
                      <a:pt x="3042" y="2057"/>
                      <a:pt x="3036" y="1984"/>
                    </a:cubicBezTo>
                    <a:cubicBezTo>
                      <a:pt x="3083" y="1926"/>
                      <a:pt x="3235" y="1829"/>
                      <a:pt x="3235" y="1633"/>
                    </a:cubicBezTo>
                    <a:cubicBezTo>
                      <a:pt x="3106" y="1658"/>
                      <a:pt x="3060" y="1758"/>
                      <a:pt x="3031" y="1932"/>
                    </a:cubicBezTo>
                    <a:cubicBezTo>
                      <a:pt x="3024" y="1854"/>
                      <a:pt x="3014" y="1784"/>
                      <a:pt x="3002" y="1713"/>
                    </a:cubicBezTo>
                    <a:cubicBezTo>
                      <a:pt x="3044" y="1649"/>
                      <a:pt x="3180" y="1546"/>
                      <a:pt x="3159" y="1349"/>
                    </a:cubicBezTo>
                    <a:cubicBezTo>
                      <a:pt x="3104" y="1369"/>
                      <a:pt x="3011" y="1389"/>
                      <a:pt x="2992" y="1660"/>
                    </a:cubicBezTo>
                    <a:cubicBezTo>
                      <a:pt x="2977" y="1584"/>
                      <a:pt x="2965" y="1528"/>
                      <a:pt x="2943" y="1446"/>
                    </a:cubicBezTo>
                    <a:cubicBezTo>
                      <a:pt x="2981" y="1373"/>
                      <a:pt x="3099" y="1271"/>
                      <a:pt x="3055" y="1073"/>
                    </a:cubicBezTo>
                    <a:cubicBezTo>
                      <a:pt x="3006" y="1101"/>
                      <a:pt x="2922" y="1127"/>
                      <a:pt x="2928" y="1393"/>
                    </a:cubicBezTo>
                    <a:cubicBezTo>
                      <a:pt x="2905" y="1313"/>
                      <a:pt x="2882" y="1247"/>
                      <a:pt x="2858" y="1185"/>
                    </a:cubicBezTo>
                    <a:cubicBezTo>
                      <a:pt x="2886" y="1117"/>
                      <a:pt x="2994" y="997"/>
                      <a:pt x="2927" y="810"/>
                    </a:cubicBezTo>
                    <a:cubicBezTo>
                      <a:pt x="2890" y="841"/>
                      <a:pt x="2806" y="877"/>
                      <a:pt x="2839" y="1134"/>
                    </a:cubicBezTo>
                    <a:cubicBezTo>
                      <a:pt x="2812" y="1067"/>
                      <a:pt x="2786" y="1008"/>
                      <a:pt x="2750" y="933"/>
                    </a:cubicBezTo>
                    <a:cubicBezTo>
                      <a:pt x="2774" y="850"/>
                      <a:pt x="2863" y="746"/>
                      <a:pt x="2777" y="560"/>
                    </a:cubicBezTo>
                    <a:cubicBezTo>
                      <a:pt x="2741" y="601"/>
                      <a:pt x="2670" y="640"/>
                      <a:pt x="2724" y="882"/>
                    </a:cubicBezTo>
                    <a:cubicBezTo>
                      <a:pt x="2692" y="818"/>
                      <a:pt x="2655" y="752"/>
                      <a:pt x="2619" y="692"/>
                    </a:cubicBezTo>
                    <a:cubicBezTo>
                      <a:pt x="2635" y="607"/>
                      <a:pt x="2711" y="500"/>
                      <a:pt x="2608" y="325"/>
                    </a:cubicBezTo>
                    <a:cubicBezTo>
                      <a:pt x="2586" y="359"/>
                      <a:pt x="2513" y="410"/>
                      <a:pt x="2589" y="642"/>
                    </a:cubicBezTo>
                    <a:cubicBezTo>
                      <a:pt x="2550" y="580"/>
                      <a:pt x="2509" y="519"/>
                      <a:pt x="2468" y="461"/>
                    </a:cubicBezTo>
                    <a:cubicBezTo>
                      <a:pt x="2477" y="375"/>
                      <a:pt x="2542" y="269"/>
                      <a:pt x="2420" y="104"/>
                    </a:cubicBezTo>
                    <a:cubicBezTo>
                      <a:pt x="2398" y="155"/>
                      <a:pt x="2341" y="197"/>
                      <a:pt x="2432" y="413"/>
                    </a:cubicBezTo>
                    <a:cubicBezTo>
                      <a:pt x="2409" y="381"/>
                      <a:pt x="2385" y="350"/>
                      <a:pt x="2360" y="320"/>
                    </a:cubicBezTo>
                    <a:cubicBezTo>
                      <a:pt x="2252" y="72"/>
                      <a:pt x="2114" y="34"/>
                      <a:pt x="2013" y="0"/>
                    </a:cubicBezTo>
                    <a:cubicBezTo>
                      <a:pt x="2074" y="146"/>
                      <a:pt x="2192" y="233"/>
                      <a:pt x="2312" y="319"/>
                    </a:cubicBezTo>
                    <a:cubicBezTo>
                      <a:pt x="2352" y="369"/>
                      <a:pt x="2392" y="421"/>
                      <a:pt x="2430" y="474"/>
                    </a:cubicBezTo>
                    <a:cubicBezTo>
                      <a:pt x="2399" y="440"/>
                      <a:pt x="2278" y="337"/>
                      <a:pt x="2120" y="426"/>
                    </a:cubicBezTo>
                    <a:cubicBezTo>
                      <a:pt x="2251" y="525"/>
                      <a:pt x="2329" y="458"/>
                      <a:pt x="2434" y="481"/>
                    </a:cubicBezTo>
                    <a:cubicBezTo>
                      <a:pt x="2484" y="550"/>
                      <a:pt x="2531" y="623"/>
                      <a:pt x="2576" y="697"/>
                    </a:cubicBezTo>
                    <a:cubicBezTo>
                      <a:pt x="2539" y="653"/>
                      <a:pt x="2422" y="548"/>
                      <a:pt x="2266" y="630"/>
                    </a:cubicBezTo>
                    <a:cubicBezTo>
                      <a:pt x="2393" y="738"/>
                      <a:pt x="2474" y="677"/>
                      <a:pt x="2583" y="709"/>
                    </a:cubicBezTo>
                    <a:cubicBezTo>
                      <a:pt x="2624" y="778"/>
                      <a:pt x="2662" y="848"/>
                      <a:pt x="2698" y="920"/>
                    </a:cubicBezTo>
                    <a:cubicBezTo>
                      <a:pt x="2635" y="825"/>
                      <a:pt x="2530" y="780"/>
                      <a:pt x="2394" y="843"/>
                    </a:cubicBezTo>
                    <a:cubicBezTo>
                      <a:pt x="2516" y="961"/>
                      <a:pt x="2606" y="906"/>
                      <a:pt x="2711" y="948"/>
                    </a:cubicBezTo>
                    <a:cubicBezTo>
                      <a:pt x="2748" y="1024"/>
                      <a:pt x="2781" y="1101"/>
                      <a:pt x="2811" y="1179"/>
                    </a:cubicBezTo>
                    <a:cubicBezTo>
                      <a:pt x="2657" y="934"/>
                      <a:pt x="2528" y="1054"/>
                      <a:pt x="2504" y="1064"/>
                    </a:cubicBezTo>
                    <a:cubicBezTo>
                      <a:pt x="2615" y="1189"/>
                      <a:pt x="2709" y="1144"/>
                      <a:pt x="2818" y="1197"/>
                    </a:cubicBezTo>
                    <a:cubicBezTo>
                      <a:pt x="2845" y="1271"/>
                      <a:pt x="2869" y="1341"/>
                      <a:pt x="2894" y="1432"/>
                    </a:cubicBezTo>
                    <a:cubicBezTo>
                      <a:pt x="2862" y="1368"/>
                      <a:pt x="2767" y="1231"/>
                      <a:pt x="2592" y="1292"/>
                    </a:cubicBezTo>
                    <a:cubicBezTo>
                      <a:pt x="2696" y="1426"/>
                      <a:pt x="2795" y="1390"/>
                      <a:pt x="2900" y="1455"/>
                    </a:cubicBezTo>
                    <a:cubicBezTo>
                      <a:pt x="2920" y="1528"/>
                      <a:pt x="2937" y="1604"/>
                      <a:pt x="2951" y="1683"/>
                    </a:cubicBezTo>
                    <a:cubicBezTo>
                      <a:pt x="2862" y="1420"/>
                      <a:pt x="2666" y="1523"/>
                      <a:pt x="2658" y="1525"/>
                    </a:cubicBezTo>
                    <a:cubicBezTo>
                      <a:pt x="2749" y="1668"/>
                      <a:pt x="2854" y="1643"/>
                      <a:pt x="2957" y="1719"/>
                    </a:cubicBezTo>
                    <a:cubicBezTo>
                      <a:pt x="2971" y="1798"/>
                      <a:pt x="2981" y="1874"/>
                      <a:pt x="2988" y="1961"/>
                    </a:cubicBezTo>
                    <a:cubicBezTo>
                      <a:pt x="2894" y="1663"/>
                      <a:pt x="2736" y="1756"/>
                      <a:pt x="2703" y="1763"/>
                    </a:cubicBezTo>
                    <a:cubicBezTo>
                      <a:pt x="2782" y="1913"/>
                      <a:pt x="2892" y="1900"/>
                      <a:pt x="2990" y="1987"/>
                    </a:cubicBezTo>
                    <a:cubicBezTo>
                      <a:pt x="2996" y="2066"/>
                      <a:pt x="2998" y="2146"/>
                      <a:pt x="2997" y="2228"/>
                    </a:cubicBezTo>
                    <a:cubicBezTo>
                      <a:pt x="2930" y="1920"/>
                      <a:pt x="2765" y="1998"/>
                      <a:pt x="2725" y="2004"/>
                    </a:cubicBezTo>
                    <a:cubicBezTo>
                      <a:pt x="2793" y="2160"/>
                      <a:pt x="2906" y="2159"/>
                      <a:pt x="2997" y="2256"/>
                    </a:cubicBezTo>
                    <a:cubicBezTo>
                      <a:pt x="2995" y="2338"/>
                      <a:pt x="2990" y="2417"/>
                      <a:pt x="2981" y="2495"/>
                    </a:cubicBezTo>
                    <a:cubicBezTo>
                      <a:pt x="2942" y="2178"/>
                      <a:pt x="2770" y="2240"/>
                      <a:pt x="2725" y="2244"/>
                    </a:cubicBezTo>
                    <a:cubicBezTo>
                      <a:pt x="2781" y="2407"/>
                      <a:pt x="2893" y="2415"/>
                      <a:pt x="2977" y="2525"/>
                    </a:cubicBezTo>
                    <a:cubicBezTo>
                      <a:pt x="2967" y="2600"/>
                      <a:pt x="2954" y="2680"/>
                      <a:pt x="2936" y="2758"/>
                    </a:cubicBezTo>
                    <a:cubicBezTo>
                      <a:pt x="2929" y="2436"/>
                      <a:pt x="2757" y="2479"/>
                      <a:pt x="2702" y="2480"/>
                    </a:cubicBezTo>
                    <a:cubicBezTo>
                      <a:pt x="2744" y="2649"/>
                      <a:pt x="2858" y="2671"/>
                      <a:pt x="2928" y="2790"/>
                    </a:cubicBezTo>
                    <a:cubicBezTo>
                      <a:pt x="2910" y="2865"/>
                      <a:pt x="2888" y="2940"/>
                      <a:pt x="2861" y="3014"/>
                    </a:cubicBezTo>
                    <a:cubicBezTo>
                      <a:pt x="2895" y="2689"/>
                      <a:pt x="2707" y="2713"/>
                      <a:pt x="2654" y="2710"/>
                    </a:cubicBezTo>
                    <a:cubicBezTo>
                      <a:pt x="2678" y="2878"/>
                      <a:pt x="2792" y="2919"/>
                      <a:pt x="2849" y="3047"/>
                    </a:cubicBezTo>
                    <a:cubicBezTo>
                      <a:pt x="2822" y="3119"/>
                      <a:pt x="2791" y="3190"/>
                      <a:pt x="2756" y="3260"/>
                    </a:cubicBezTo>
                    <a:cubicBezTo>
                      <a:pt x="2814" y="3001"/>
                      <a:pt x="2720" y="2950"/>
                      <a:pt x="2582" y="2930"/>
                    </a:cubicBezTo>
                    <a:cubicBezTo>
                      <a:pt x="2593" y="3108"/>
                      <a:pt x="2699" y="3156"/>
                      <a:pt x="2740" y="3293"/>
                    </a:cubicBezTo>
                    <a:cubicBezTo>
                      <a:pt x="2704" y="3360"/>
                      <a:pt x="2663" y="3429"/>
                      <a:pt x="2621" y="3491"/>
                    </a:cubicBezTo>
                    <a:cubicBezTo>
                      <a:pt x="2725" y="3210"/>
                      <a:pt x="2593" y="3165"/>
                      <a:pt x="2485" y="3137"/>
                    </a:cubicBezTo>
                    <a:cubicBezTo>
                      <a:pt x="2473" y="3307"/>
                      <a:pt x="2574" y="3377"/>
                      <a:pt x="2599" y="3523"/>
                    </a:cubicBezTo>
                    <a:cubicBezTo>
                      <a:pt x="2550" y="3594"/>
                      <a:pt x="2504" y="3650"/>
                      <a:pt x="2457" y="3703"/>
                    </a:cubicBezTo>
                    <a:cubicBezTo>
                      <a:pt x="2549" y="3527"/>
                      <a:pt x="2548" y="3397"/>
                      <a:pt x="2364" y="3330"/>
                    </a:cubicBezTo>
                    <a:cubicBezTo>
                      <a:pt x="2333" y="3498"/>
                      <a:pt x="2425" y="3587"/>
                      <a:pt x="2430" y="3734"/>
                    </a:cubicBezTo>
                    <a:cubicBezTo>
                      <a:pt x="2377" y="3792"/>
                      <a:pt x="2334" y="3836"/>
                      <a:pt x="2268" y="3894"/>
                    </a:cubicBezTo>
                    <a:cubicBezTo>
                      <a:pt x="2385" y="3722"/>
                      <a:pt x="2401" y="3593"/>
                      <a:pt x="2220" y="3505"/>
                    </a:cubicBezTo>
                    <a:cubicBezTo>
                      <a:pt x="2169" y="3680"/>
                      <a:pt x="2249" y="3770"/>
                      <a:pt x="2236" y="3922"/>
                    </a:cubicBezTo>
                    <a:cubicBezTo>
                      <a:pt x="2171" y="3978"/>
                      <a:pt x="2108" y="4027"/>
                      <a:pt x="2057" y="4062"/>
                    </a:cubicBezTo>
                    <a:cubicBezTo>
                      <a:pt x="2210" y="3887"/>
                      <a:pt x="2221" y="3765"/>
                      <a:pt x="2054" y="3663"/>
                    </a:cubicBezTo>
                    <a:cubicBezTo>
                      <a:pt x="1983" y="3832"/>
                      <a:pt x="2052" y="3931"/>
                      <a:pt x="2020" y="4088"/>
                    </a:cubicBezTo>
                    <a:cubicBezTo>
                      <a:pt x="1958" y="4131"/>
                      <a:pt x="1894" y="4170"/>
                      <a:pt x="1829" y="4207"/>
                    </a:cubicBezTo>
                    <a:cubicBezTo>
                      <a:pt x="2043" y="4005"/>
                      <a:pt x="1996" y="3896"/>
                      <a:pt x="1870" y="3802"/>
                    </a:cubicBezTo>
                    <a:cubicBezTo>
                      <a:pt x="1779" y="3958"/>
                      <a:pt x="1836" y="4076"/>
                      <a:pt x="1787" y="4230"/>
                    </a:cubicBezTo>
                    <a:cubicBezTo>
                      <a:pt x="1720" y="4267"/>
                      <a:pt x="1653" y="4300"/>
                      <a:pt x="1586" y="4330"/>
                    </a:cubicBezTo>
                    <a:cubicBezTo>
                      <a:pt x="1828" y="4142"/>
                      <a:pt x="1785" y="4024"/>
                      <a:pt x="1669" y="3923"/>
                    </a:cubicBezTo>
                    <a:cubicBezTo>
                      <a:pt x="1557" y="4088"/>
                      <a:pt x="1608" y="4191"/>
                      <a:pt x="1540" y="4350"/>
                    </a:cubicBezTo>
                    <a:cubicBezTo>
                      <a:pt x="1470" y="4381"/>
                      <a:pt x="1399" y="4409"/>
                      <a:pt x="1332" y="4433"/>
                    </a:cubicBezTo>
                    <a:cubicBezTo>
                      <a:pt x="1611" y="4246"/>
                      <a:pt x="1552" y="4123"/>
                      <a:pt x="1454" y="4025"/>
                    </a:cubicBezTo>
                    <a:cubicBezTo>
                      <a:pt x="1332" y="4165"/>
                      <a:pt x="1362" y="4302"/>
                      <a:pt x="1284" y="4450"/>
                    </a:cubicBezTo>
                    <a:cubicBezTo>
                      <a:pt x="1210" y="4475"/>
                      <a:pt x="1144" y="4496"/>
                      <a:pt x="1075" y="4517"/>
                    </a:cubicBezTo>
                    <a:cubicBezTo>
                      <a:pt x="1376" y="4340"/>
                      <a:pt x="1319" y="4214"/>
                      <a:pt x="1228" y="4111"/>
                    </a:cubicBezTo>
                    <a:cubicBezTo>
                      <a:pt x="1094" y="4243"/>
                      <a:pt x="1113" y="4373"/>
                      <a:pt x="1020" y="4533"/>
                    </a:cubicBezTo>
                    <a:cubicBezTo>
                      <a:pt x="957" y="4553"/>
                      <a:pt x="891" y="4574"/>
                      <a:pt x="813" y="4601"/>
                    </a:cubicBezTo>
                    <a:cubicBezTo>
                      <a:pt x="1009" y="4478"/>
                      <a:pt x="1138" y="4342"/>
                      <a:pt x="989" y="4182"/>
                    </a:cubicBezTo>
                    <a:cubicBezTo>
                      <a:pt x="817" y="4321"/>
                      <a:pt x="841" y="4456"/>
                      <a:pt x="753" y="4623"/>
                    </a:cubicBezTo>
                    <a:cubicBezTo>
                      <a:pt x="528" y="4705"/>
                      <a:pt x="253" y="4823"/>
                      <a:pt x="0" y="4965"/>
                    </a:cubicBezTo>
                    <a:cubicBezTo>
                      <a:pt x="139" y="4965"/>
                      <a:pt x="139" y="4965"/>
                      <a:pt x="139" y="4965"/>
                    </a:cubicBezTo>
                    <a:cubicBezTo>
                      <a:pt x="358" y="4848"/>
                      <a:pt x="584" y="4750"/>
                      <a:pt x="759" y="4686"/>
                    </a:cubicBezTo>
                    <a:cubicBezTo>
                      <a:pt x="879" y="4745"/>
                      <a:pt x="1005" y="4910"/>
                      <a:pt x="1191" y="4935"/>
                    </a:cubicBezTo>
                    <a:cubicBezTo>
                      <a:pt x="1259" y="4675"/>
                      <a:pt x="954" y="4663"/>
                      <a:pt x="806" y="4670"/>
                    </a:cubicBezTo>
                    <a:cubicBezTo>
                      <a:pt x="881" y="4643"/>
                      <a:pt x="954" y="4619"/>
                      <a:pt x="1024" y="4596"/>
                    </a:cubicBezTo>
                    <a:cubicBezTo>
                      <a:pt x="1138" y="4659"/>
                      <a:pt x="1258" y="4829"/>
                      <a:pt x="1471" y="4833"/>
                    </a:cubicBezTo>
                    <a:cubicBezTo>
                      <a:pt x="1536" y="4593"/>
                      <a:pt x="1224" y="4578"/>
                      <a:pt x="1072" y="4581"/>
                    </a:cubicBezTo>
                    <a:cubicBezTo>
                      <a:pt x="1147" y="4557"/>
                      <a:pt x="1219" y="4534"/>
                      <a:pt x="1290" y="4510"/>
                    </a:cubicBezTo>
                    <a:cubicBezTo>
                      <a:pt x="1398" y="4564"/>
                      <a:pt x="1542" y="4722"/>
                      <a:pt x="1754" y="4708"/>
                    </a:cubicBezTo>
                    <a:cubicBezTo>
                      <a:pt x="1788" y="4495"/>
                      <a:pt x="1554" y="4478"/>
                      <a:pt x="1336" y="4494"/>
                    </a:cubicBezTo>
                    <a:cubicBezTo>
                      <a:pt x="1425" y="4462"/>
                      <a:pt x="1488" y="4437"/>
                      <a:pt x="1553" y="4409"/>
                    </a:cubicBezTo>
                    <a:cubicBezTo>
                      <a:pt x="1683" y="4464"/>
                      <a:pt x="1824" y="4594"/>
                      <a:pt x="2028" y="4558"/>
                    </a:cubicBezTo>
                    <a:cubicBezTo>
                      <a:pt x="2035" y="4352"/>
                      <a:pt x="1809" y="4356"/>
                      <a:pt x="1600" y="4388"/>
                    </a:cubicBezTo>
                    <a:cubicBezTo>
                      <a:pt x="1669" y="4356"/>
                      <a:pt x="1738" y="4322"/>
                      <a:pt x="1806" y="4285"/>
                    </a:cubicBezTo>
                    <a:cubicBezTo>
                      <a:pt x="1926" y="4324"/>
                      <a:pt x="2093" y="4441"/>
                      <a:pt x="2288" y="4381"/>
                    </a:cubicBezTo>
                    <a:cubicBezTo>
                      <a:pt x="2268" y="4184"/>
                      <a:pt x="2047" y="4212"/>
                      <a:pt x="1850" y="4261"/>
                    </a:cubicBezTo>
                    <a:cubicBezTo>
                      <a:pt x="1916" y="4223"/>
                      <a:pt x="1981" y="4183"/>
                      <a:pt x="2045" y="4139"/>
                    </a:cubicBezTo>
                    <a:cubicBezTo>
                      <a:pt x="2158" y="4162"/>
                      <a:pt x="2345" y="4260"/>
                      <a:pt x="2529" y="4175"/>
                    </a:cubicBezTo>
                    <a:cubicBezTo>
                      <a:pt x="2481" y="3989"/>
                      <a:pt x="2273" y="4045"/>
                      <a:pt x="2087" y="4110"/>
                    </a:cubicBezTo>
                    <a:cubicBezTo>
                      <a:pt x="2139" y="4073"/>
                      <a:pt x="2199" y="4026"/>
                      <a:pt x="2267" y="3968"/>
                    </a:cubicBezTo>
                    <a:cubicBezTo>
                      <a:pt x="2374" y="3978"/>
                      <a:pt x="2574" y="4051"/>
                      <a:pt x="2744" y="3943"/>
                    </a:cubicBezTo>
                    <a:cubicBezTo>
                      <a:pt x="2670" y="3775"/>
                      <a:pt x="2477" y="3850"/>
                      <a:pt x="2305" y="3935"/>
                    </a:cubicBezTo>
                    <a:cubicBezTo>
                      <a:pt x="2358" y="3887"/>
                      <a:pt x="2416" y="3830"/>
                      <a:pt x="2467" y="3774"/>
                    </a:cubicBezTo>
                    <a:cubicBezTo>
                      <a:pt x="2582" y="3769"/>
                      <a:pt x="2771" y="3819"/>
                      <a:pt x="2929" y="3685"/>
                    </a:cubicBezTo>
                    <a:cubicBezTo>
                      <a:pt x="2831" y="3539"/>
                      <a:pt x="2661" y="3631"/>
                      <a:pt x="2501" y="3735"/>
                    </a:cubicBezTo>
                    <a:cubicBezTo>
                      <a:pt x="2552" y="3676"/>
                      <a:pt x="2599" y="3616"/>
                      <a:pt x="2640" y="3556"/>
                    </a:cubicBezTo>
                    <a:cubicBezTo>
                      <a:pt x="2734" y="3540"/>
                      <a:pt x="2870" y="3557"/>
                      <a:pt x="3006" y="3469"/>
                    </a:cubicBezTo>
                    <a:cubicBezTo>
                      <a:pt x="3015" y="3464"/>
                      <a:pt x="3023" y="3458"/>
                      <a:pt x="3031" y="3452"/>
                    </a:cubicBezTo>
                    <a:cubicBezTo>
                      <a:pt x="3047" y="3439"/>
                      <a:pt x="3063" y="3425"/>
                      <a:pt x="3077" y="3409"/>
                    </a:cubicBezTo>
                    <a:cubicBezTo>
                      <a:pt x="2958" y="3286"/>
                      <a:pt x="2808" y="3396"/>
                      <a:pt x="2669" y="3514"/>
                    </a:cubicBezTo>
                    <a:cubicBezTo>
                      <a:pt x="2711" y="3451"/>
                      <a:pt x="2749" y="3386"/>
                      <a:pt x="2784" y="3319"/>
                    </a:cubicBezTo>
                    <a:cubicBezTo>
                      <a:pt x="2871" y="3292"/>
                      <a:pt x="3076" y="3285"/>
                      <a:pt x="3189" y="3118"/>
                    </a:cubicBezTo>
                    <a:cubicBezTo>
                      <a:pt x="3057" y="3023"/>
                      <a:pt x="2927" y="3140"/>
                      <a:pt x="2807" y="3274"/>
                    </a:cubicBezTo>
                    <a:cubicBezTo>
                      <a:pt x="2841" y="3206"/>
                      <a:pt x="2870" y="3137"/>
                      <a:pt x="2896" y="3066"/>
                    </a:cubicBezTo>
                    <a:cubicBezTo>
                      <a:pt x="2983" y="3026"/>
                      <a:pt x="3171" y="3001"/>
                      <a:pt x="3263" y="2820"/>
                    </a:cubicBezTo>
                    <a:cubicBezTo>
                      <a:pt x="3119" y="2750"/>
                      <a:pt x="3012" y="2877"/>
                      <a:pt x="2913" y="3018"/>
                    </a:cubicBezTo>
                    <a:cubicBezTo>
                      <a:pt x="2938" y="2947"/>
                      <a:pt x="2959" y="2875"/>
                      <a:pt x="2976" y="2802"/>
                    </a:cubicBezTo>
                    <a:cubicBezTo>
                      <a:pt x="3046" y="2759"/>
                      <a:pt x="3235" y="2705"/>
                      <a:pt x="3302" y="2519"/>
                    </a:cubicBezTo>
                    <a:close/>
                  </a:path>
                </a:pathLst>
              </a:custGeom>
              <a:gradFill flip="none" rotWithShape="1">
                <a:gsLst>
                  <a:gs pos="50000">
                    <a:schemeClr val="accent1">
                      <a:lumMod val="50000"/>
                      <a:lumOff val="50000"/>
                    </a:schemeClr>
                  </a:gs>
                  <a:gs pos="100000">
                    <a:schemeClr val="accent1"/>
                  </a:gs>
                </a:gsLst>
                <a:lin ang="5400000" scaled="1"/>
                <a:tileRect/>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a:latin typeface="OPPOSans B" panose="00020600040101010101" pitchFamily="18" charset="-122"/>
                  <a:ea typeface="阿里巴巴普惠体 R" panose="00020600040101010101" pitchFamily="18" charset="-122"/>
                  <a:cs typeface="阿里巴巴普惠体 R" panose="00020600040101010101" pitchFamily="18" charset="-122"/>
                  <a:sym typeface="OPPOSans B" panose="00020600040101010101" pitchFamily="18" charset="-122"/>
                </a:endParaRPr>
              </a:p>
            </p:txBody>
          </p:sp>
          <p:sp>
            <p:nvSpPr>
              <p:cNvPr id="120" name="Freeform 95">
                <a:extLst>
                  <a:ext uri="{FF2B5EF4-FFF2-40B4-BE49-F238E27FC236}">
                    <a16:creationId xmlns:a16="http://schemas.microsoft.com/office/drawing/2014/main" id="{AEE070D8-2A8C-4673-B84C-B11D233F529F}"/>
                  </a:ext>
                </a:extLst>
              </p:cNvPr>
              <p:cNvSpPr>
                <a:spLocks/>
              </p:cNvSpPr>
              <p:nvPr/>
            </p:nvSpPr>
            <p:spPr bwMode="auto">
              <a:xfrm flipH="1">
                <a:off x="454919" y="1520517"/>
                <a:ext cx="532410" cy="798800"/>
              </a:xfrm>
              <a:custGeom>
                <a:avLst/>
                <a:gdLst>
                  <a:gd name="T0" fmla="*/ 3025 w 3309"/>
                  <a:gd name="T1" fmla="*/ 2532 h 4965"/>
                  <a:gd name="T2" fmla="*/ 3044 w 3309"/>
                  <a:gd name="T3" fmla="*/ 2258 h 4965"/>
                  <a:gd name="T4" fmla="*/ 3036 w 3309"/>
                  <a:gd name="T5" fmla="*/ 1984 h 4965"/>
                  <a:gd name="T6" fmla="*/ 3002 w 3309"/>
                  <a:gd name="T7" fmla="*/ 1713 h 4965"/>
                  <a:gd name="T8" fmla="*/ 2943 w 3309"/>
                  <a:gd name="T9" fmla="*/ 1446 h 4965"/>
                  <a:gd name="T10" fmla="*/ 2858 w 3309"/>
                  <a:gd name="T11" fmla="*/ 1185 h 4965"/>
                  <a:gd name="T12" fmla="*/ 2750 w 3309"/>
                  <a:gd name="T13" fmla="*/ 933 h 4965"/>
                  <a:gd name="T14" fmla="*/ 2619 w 3309"/>
                  <a:gd name="T15" fmla="*/ 692 h 4965"/>
                  <a:gd name="T16" fmla="*/ 2468 w 3309"/>
                  <a:gd name="T17" fmla="*/ 461 h 4965"/>
                  <a:gd name="T18" fmla="*/ 2360 w 3309"/>
                  <a:gd name="T19" fmla="*/ 320 h 4965"/>
                  <a:gd name="T20" fmla="*/ 2430 w 3309"/>
                  <a:gd name="T21" fmla="*/ 474 h 4965"/>
                  <a:gd name="T22" fmla="*/ 2576 w 3309"/>
                  <a:gd name="T23" fmla="*/ 697 h 4965"/>
                  <a:gd name="T24" fmla="*/ 2698 w 3309"/>
                  <a:gd name="T25" fmla="*/ 920 h 4965"/>
                  <a:gd name="T26" fmla="*/ 2811 w 3309"/>
                  <a:gd name="T27" fmla="*/ 1179 h 4965"/>
                  <a:gd name="T28" fmla="*/ 2894 w 3309"/>
                  <a:gd name="T29" fmla="*/ 1432 h 4965"/>
                  <a:gd name="T30" fmla="*/ 2951 w 3309"/>
                  <a:gd name="T31" fmla="*/ 1683 h 4965"/>
                  <a:gd name="T32" fmla="*/ 2988 w 3309"/>
                  <a:gd name="T33" fmla="*/ 1961 h 4965"/>
                  <a:gd name="T34" fmla="*/ 2997 w 3309"/>
                  <a:gd name="T35" fmla="*/ 2228 h 4965"/>
                  <a:gd name="T36" fmla="*/ 2981 w 3309"/>
                  <a:gd name="T37" fmla="*/ 2495 h 4965"/>
                  <a:gd name="T38" fmla="*/ 2936 w 3309"/>
                  <a:gd name="T39" fmla="*/ 2758 h 4965"/>
                  <a:gd name="T40" fmla="*/ 2861 w 3309"/>
                  <a:gd name="T41" fmla="*/ 3014 h 4965"/>
                  <a:gd name="T42" fmla="*/ 2756 w 3309"/>
                  <a:gd name="T43" fmla="*/ 3260 h 4965"/>
                  <a:gd name="T44" fmla="*/ 2621 w 3309"/>
                  <a:gd name="T45" fmla="*/ 3491 h 4965"/>
                  <a:gd name="T46" fmla="*/ 2457 w 3309"/>
                  <a:gd name="T47" fmla="*/ 3703 h 4965"/>
                  <a:gd name="T48" fmla="*/ 2268 w 3309"/>
                  <a:gd name="T49" fmla="*/ 3894 h 4965"/>
                  <a:gd name="T50" fmla="*/ 2057 w 3309"/>
                  <a:gd name="T51" fmla="*/ 4062 h 4965"/>
                  <a:gd name="T52" fmla="*/ 1829 w 3309"/>
                  <a:gd name="T53" fmla="*/ 4207 h 4965"/>
                  <a:gd name="T54" fmla="*/ 1586 w 3309"/>
                  <a:gd name="T55" fmla="*/ 4330 h 4965"/>
                  <a:gd name="T56" fmla="*/ 1332 w 3309"/>
                  <a:gd name="T57" fmla="*/ 4433 h 4965"/>
                  <a:gd name="T58" fmla="*/ 1075 w 3309"/>
                  <a:gd name="T59" fmla="*/ 4517 h 4965"/>
                  <a:gd name="T60" fmla="*/ 813 w 3309"/>
                  <a:gd name="T61" fmla="*/ 4601 h 4965"/>
                  <a:gd name="T62" fmla="*/ 0 w 3309"/>
                  <a:gd name="T63" fmla="*/ 4965 h 4965"/>
                  <a:gd name="T64" fmla="*/ 1191 w 3309"/>
                  <a:gd name="T65" fmla="*/ 4935 h 4965"/>
                  <a:gd name="T66" fmla="*/ 1471 w 3309"/>
                  <a:gd name="T67" fmla="*/ 4833 h 4965"/>
                  <a:gd name="T68" fmla="*/ 1754 w 3309"/>
                  <a:gd name="T69" fmla="*/ 4708 h 4965"/>
                  <a:gd name="T70" fmla="*/ 2028 w 3309"/>
                  <a:gd name="T71" fmla="*/ 4558 h 4965"/>
                  <a:gd name="T72" fmla="*/ 2288 w 3309"/>
                  <a:gd name="T73" fmla="*/ 4381 h 4965"/>
                  <a:gd name="T74" fmla="*/ 2529 w 3309"/>
                  <a:gd name="T75" fmla="*/ 4175 h 4965"/>
                  <a:gd name="T76" fmla="*/ 2744 w 3309"/>
                  <a:gd name="T77" fmla="*/ 3943 h 4965"/>
                  <a:gd name="T78" fmla="*/ 2929 w 3309"/>
                  <a:gd name="T79" fmla="*/ 3685 h 4965"/>
                  <a:gd name="T80" fmla="*/ 3006 w 3309"/>
                  <a:gd name="T81" fmla="*/ 3469 h 4965"/>
                  <a:gd name="T82" fmla="*/ 2669 w 3309"/>
                  <a:gd name="T83" fmla="*/ 3514 h 4965"/>
                  <a:gd name="T84" fmla="*/ 2807 w 3309"/>
                  <a:gd name="T85" fmla="*/ 3274 h 4965"/>
                  <a:gd name="T86" fmla="*/ 2913 w 3309"/>
                  <a:gd name="T87" fmla="*/ 3018 h 49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309" h="4965">
                    <a:moveTo>
                      <a:pt x="3302" y="2519"/>
                    </a:moveTo>
                    <a:cubicBezTo>
                      <a:pt x="3155" y="2476"/>
                      <a:pt x="3068" y="2601"/>
                      <a:pt x="2988" y="2752"/>
                    </a:cubicBezTo>
                    <a:cubicBezTo>
                      <a:pt x="3003" y="2679"/>
                      <a:pt x="3016" y="2605"/>
                      <a:pt x="3025" y="2532"/>
                    </a:cubicBezTo>
                    <a:cubicBezTo>
                      <a:pt x="3084" y="2484"/>
                      <a:pt x="3265" y="2410"/>
                      <a:pt x="3309" y="2219"/>
                    </a:cubicBezTo>
                    <a:cubicBezTo>
                      <a:pt x="3158" y="2201"/>
                      <a:pt x="3088" y="2333"/>
                      <a:pt x="3031" y="2480"/>
                    </a:cubicBezTo>
                    <a:cubicBezTo>
                      <a:pt x="3038" y="2408"/>
                      <a:pt x="3043" y="2336"/>
                      <a:pt x="3044" y="2258"/>
                    </a:cubicBezTo>
                    <a:cubicBezTo>
                      <a:pt x="3098" y="2205"/>
                      <a:pt x="3264" y="2117"/>
                      <a:pt x="3286" y="1923"/>
                    </a:cubicBezTo>
                    <a:cubicBezTo>
                      <a:pt x="3140" y="1928"/>
                      <a:pt x="3085" y="2053"/>
                      <a:pt x="3045" y="2206"/>
                    </a:cubicBezTo>
                    <a:cubicBezTo>
                      <a:pt x="3045" y="2131"/>
                      <a:pt x="3042" y="2057"/>
                      <a:pt x="3036" y="1984"/>
                    </a:cubicBezTo>
                    <a:cubicBezTo>
                      <a:pt x="3083" y="1926"/>
                      <a:pt x="3235" y="1829"/>
                      <a:pt x="3235" y="1633"/>
                    </a:cubicBezTo>
                    <a:cubicBezTo>
                      <a:pt x="3106" y="1658"/>
                      <a:pt x="3060" y="1758"/>
                      <a:pt x="3031" y="1932"/>
                    </a:cubicBezTo>
                    <a:cubicBezTo>
                      <a:pt x="3024" y="1854"/>
                      <a:pt x="3014" y="1784"/>
                      <a:pt x="3002" y="1713"/>
                    </a:cubicBezTo>
                    <a:cubicBezTo>
                      <a:pt x="3044" y="1649"/>
                      <a:pt x="3180" y="1546"/>
                      <a:pt x="3159" y="1349"/>
                    </a:cubicBezTo>
                    <a:cubicBezTo>
                      <a:pt x="3104" y="1369"/>
                      <a:pt x="3011" y="1389"/>
                      <a:pt x="2992" y="1660"/>
                    </a:cubicBezTo>
                    <a:cubicBezTo>
                      <a:pt x="2977" y="1584"/>
                      <a:pt x="2965" y="1528"/>
                      <a:pt x="2943" y="1446"/>
                    </a:cubicBezTo>
                    <a:cubicBezTo>
                      <a:pt x="2981" y="1373"/>
                      <a:pt x="3099" y="1271"/>
                      <a:pt x="3055" y="1073"/>
                    </a:cubicBezTo>
                    <a:cubicBezTo>
                      <a:pt x="3006" y="1101"/>
                      <a:pt x="2922" y="1127"/>
                      <a:pt x="2928" y="1393"/>
                    </a:cubicBezTo>
                    <a:cubicBezTo>
                      <a:pt x="2905" y="1313"/>
                      <a:pt x="2882" y="1247"/>
                      <a:pt x="2858" y="1185"/>
                    </a:cubicBezTo>
                    <a:cubicBezTo>
                      <a:pt x="2886" y="1117"/>
                      <a:pt x="2994" y="997"/>
                      <a:pt x="2927" y="810"/>
                    </a:cubicBezTo>
                    <a:cubicBezTo>
                      <a:pt x="2890" y="841"/>
                      <a:pt x="2806" y="877"/>
                      <a:pt x="2839" y="1134"/>
                    </a:cubicBezTo>
                    <a:cubicBezTo>
                      <a:pt x="2812" y="1067"/>
                      <a:pt x="2786" y="1008"/>
                      <a:pt x="2750" y="933"/>
                    </a:cubicBezTo>
                    <a:cubicBezTo>
                      <a:pt x="2774" y="850"/>
                      <a:pt x="2863" y="746"/>
                      <a:pt x="2777" y="560"/>
                    </a:cubicBezTo>
                    <a:cubicBezTo>
                      <a:pt x="2741" y="601"/>
                      <a:pt x="2670" y="640"/>
                      <a:pt x="2724" y="882"/>
                    </a:cubicBezTo>
                    <a:cubicBezTo>
                      <a:pt x="2692" y="818"/>
                      <a:pt x="2655" y="752"/>
                      <a:pt x="2619" y="692"/>
                    </a:cubicBezTo>
                    <a:cubicBezTo>
                      <a:pt x="2635" y="607"/>
                      <a:pt x="2711" y="500"/>
                      <a:pt x="2608" y="325"/>
                    </a:cubicBezTo>
                    <a:cubicBezTo>
                      <a:pt x="2586" y="359"/>
                      <a:pt x="2513" y="410"/>
                      <a:pt x="2589" y="642"/>
                    </a:cubicBezTo>
                    <a:cubicBezTo>
                      <a:pt x="2550" y="580"/>
                      <a:pt x="2509" y="519"/>
                      <a:pt x="2468" y="461"/>
                    </a:cubicBezTo>
                    <a:cubicBezTo>
                      <a:pt x="2477" y="375"/>
                      <a:pt x="2542" y="269"/>
                      <a:pt x="2420" y="104"/>
                    </a:cubicBezTo>
                    <a:cubicBezTo>
                      <a:pt x="2398" y="155"/>
                      <a:pt x="2341" y="197"/>
                      <a:pt x="2432" y="413"/>
                    </a:cubicBezTo>
                    <a:cubicBezTo>
                      <a:pt x="2409" y="381"/>
                      <a:pt x="2385" y="350"/>
                      <a:pt x="2360" y="320"/>
                    </a:cubicBezTo>
                    <a:cubicBezTo>
                      <a:pt x="2252" y="72"/>
                      <a:pt x="2114" y="34"/>
                      <a:pt x="2013" y="0"/>
                    </a:cubicBezTo>
                    <a:cubicBezTo>
                      <a:pt x="2074" y="146"/>
                      <a:pt x="2192" y="233"/>
                      <a:pt x="2312" y="319"/>
                    </a:cubicBezTo>
                    <a:cubicBezTo>
                      <a:pt x="2352" y="369"/>
                      <a:pt x="2392" y="421"/>
                      <a:pt x="2430" y="474"/>
                    </a:cubicBezTo>
                    <a:cubicBezTo>
                      <a:pt x="2399" y="440"/>
                      <a:pt x="2278" y="337"/>
                      <a:pt x="2120" y="426"/>
                    </a:cubicBezTo>
                    <a:cubicBezTo>
                      <a:pt x="2251" y="525"/>
                      <a:pt x="2329" y="458"/>
                      <a:pt x="2434" y="481"/>
                    </a:cubicBezTo>
                    <a:cubicBezTo>
                      <a:pt x="2484" y="550"/>
                      <a:pt x="2531" y="623"/>
                      <a:pt x="2576" y="697"/>
                    </a:cubicBezTo>
                    <a:cubicBezTo>
                      <a:pt x="2539" y="653"/>
                      <a:pt x="2422" y="548"/>
                      <a:pt x="2266" y="630"/>
                    </a:cubicBezTo>
                    <a:cubicBezTo>
                      <a:pt x="2393" y="738"/>
                      <a:pt x="2474" y="677"/>
                      <a:pt x="2583" y="709"/>
                    </a:cubicBezTo>
                    <a:cubicBezTo>
                      <a:pt x="2624" y="778"/>
                      <a:pt x="2662" y="848"/>
                      <a:pt x="2698" y="920"/>
                    </a:cubicBezTo>
                    <a:cubicBezTo>
                      <a:pt x="2635" y="825"/>
                      <a:pt x="2530" y="780"/>
                      <a:pt x="2394" y="843"/>
                    </a:cubicBezTo>
                    <a:cubicBezTo>
                      <a:pt x="2516" y="961"/>
                      <a:pt x="2606" y="906"/>
                      <a:pt x="2711" y="948"/>
                    </a:cubicBezTo>
                    <a:cubicBezTo>
                      <a:pt x="2748" y="1024"/>
                      <a:pt x="2781" y="1101"/>
                      <a:pt x="2811" y="1179"/>
                    </a:cubicBezTo>
                    <a:cubicBezTo>
                      <a:pt x="2657" y="934"/>
                      <a:pt x="2528" y="1054"/>
                      <a:pt x="2504" y="1064"/>
                    </a:cubicBezTo>
                    <a:cubicBezTo>
                      <a:pt x="2615" y="1189"/>
                      <a:pt x="2709" y="1144"/>
                      <a:pt x="2818" y="1197"/>
                    </a:cubicBezTo>
                    <a:cubicBezTo>
                      <a:pt x="2845" y="1271"/>
                      <a:pt x="2869" y="1341"/>
                      <a:pt x="2894" y="1432"/>
                    </a:cubicBezTo>
                    <a:cubicBezTo>
                      <a:pt x="2862" y="1368"/>
                      <a:pt x="2767" y="1231"/>
                      <a:pt x="2592" y="1292"/>
                    </a:cubicBezTo>
                    <a:cubicBezTo>
                      <a:pt x="2696" y="1426"/>
                      <a:pt x="2795" y="1390"/>
                      <a:pt x="2900" y="1455"/>
                    </a:cubicBezTo>
                    <a:cubicBezTo>
                      <a:pt x="2920" y="1528"/>
                      <a:pt x="2937" y="1604"/>
                      <a:pt x="2951" y="1683"/>
                    </a:cubicBezTo>
                    <a:cubicBezTo>
                      <a:pt x="2862" y="1420"/>
                      <a:pt x="2666" y="1523"/>
                      <a:pt x="2658" y="1525"/>
                    </a:cubicBezTo>
                    <a:cubicBezTo>
                      <a:pt x="2749" y="1668"/>
                      <a:pt x="2854" y="1643"/>
                      <a:pt x="2957" y="1719"/>
                    </a:cubicBezTo>
                    <a:cubicBezTo>
                      <a:pt x="2971" y="1798"/>
                      <a:pt x="2981" y="1874"/>
                      <a:pt x="2988" y="1961"/>
                    </a:cubicBezTo>
                    <a:cubicBezTo>
                      <a:pt x="2894" y="1663"/>
                      <a:pt x="2736" y="1756"/>
                      <a:pt x="2703" y="1763"/>
                    </a:cubicBezTo>
                    <a:cubicBezTo>
                      <a:pt x="2782" y="1913"/>
                      <a:pt x="2892" y="1900"/>
                      <a:pt x="2990" y="1987"/>
                    </a:cubicBezTo>
                    <a:cubicBezTo>
                      <a:pt x="2996" y="2066"/>
                      <a:pt x="2998" y="2146"/>
                      <a:pt x="2997" y="2228"/>
                    </a:cubicBezTo>
                    <a:cubicBezTo>
                      <a:pt x="2930" y="1920"/>
                      <a:pt x="2765" y="1998"/>
                      <a:pt x="2725" y="2004"/>
                    </a:cubicBezTo>
                    <a:cubicBezTo>
                      <a:pt x="2793" y="2160"/>
                      <a:pt x="2906" y="2159"/>
                      <a:pt x="2997" y="2256"/>
                    </a:cubicBezTo>
                    <a:cubicBezTo>
                      <a:pt x="2995" y="2338"/>
                      <a:pt x="2990" y="2417"/>
                      <a:pt x="2981" y="2495"/>
                    </a:cubicBezTo>
                    <a:cubicBezTo>
                      <a:pt x="2942" y="2178"/>
                      <a:pt x="2770" y="2240"/>
                      <a:pt x="2725" y="2244"/>
                    </a:cubicBezTo>
                    <a:cubicBezTo>
                      <a:pt x="2781" y="2407"/>
                      <a:pt x="2893" y="2415"/>
                      <a:pt x="2977" y="2525"/>
                    </a:cubicBezTo>
                    <a:cubicBezTo>
                      <a:pt x="2967" y="2600"/>
                      <a:pt x="2954" y="2680"/>
                      <a:pt x="2936" y="2758"/>
                    </a:cubicBezTo>
                    <a:cubicBezTo>
                      <a:pt x="2929" y="2436"/>
                      <a:pt x="2757" y="2479"/>
                      <a:pt x="2702" y="2480"/>
                    </a:cubicBezTo>
                    <a:cubicBezTo>
                      <a:pt x="2744" y="2649"/>
                      <a:pt x="2858" y="2671"/>
                      <a:pt x="2928" y="2790"/>
                    </a:cubicBezTo>
                    <a:cubicBezTo>
                      <a:pt x="2910" y="2865"/>
                      <a:pt x="2888" y="2940"/>
                      <a:pt x="2861" y="3014"/>
                    </a:cubicBezTo>
                    <a:cubicBezTo>
                      <a:pt x="2895" y="2689"/>
                      <a:pt x="2707" y="2713"/>
                      <a:pt x="2654" y="2710"/>
                    </a:cubicBezTo>
                    <a:cubicBezTo>
                      <a:pt x="2678" y="2878"/>
                      <a:pt x="2792" y="2919"/>
                      <a:pt x="2849" y="3047"/>
                    </a:cubicBezTo>
                    <a:cubicBezTo>
                      <a:pt x="2822" y="3119"/>
                      <a:pt x="2791" y="3190"/>
                      <a:pt x="2756" y="3260"/>
                    </a:cubicBezTo>
                    <a:cubicBezTo>
                      <a:pt x="2814" y="3001"/>
                      <a:pt x="2720" y="2950"/>
                      <a:pt x="2582" y="2930"/>
                    </a:cubicBezTo>
                    <a:cubicBezTo>
                      <a:pt x="2593" y="3108"/>
                      <a:pt x="2699" y="3156"/>
                      <a:pt x="2740" y="3293"/>
                    </a:cubicBezTo>
                    <a:cubicBezTo>
                      <a:pt x="2704" y="3360"/>
                      <a:pt x="2663" y="3429"/>
                      <a:pt x="2621" y="3491"/>
                    </a:cubicBezTo>
                    <a:cubicBezTo>
                      <a:pt x="2725" y="3210"/>
                      <a:pt x="2593" y="3165"/>
                      <a:pt x="2485" y="3137"/>
                    </a:cubicBezTo>
                    <a:cubicBezTo>
                      <a:pt x="2473" y="3307"/>
                      <a:pt x="2574" y="3377"/>
                      <a:pt x="2599" y="3523"/>
                    </a:cubicBezTo>
                    <a:cubicBezTo>
                      <a:pt x="2550" y="3594"/>
                      <a:pt x="2504" y="3650"/>
                      <a:pt x="2457" y="3703"/>
                    </a:cubicBezTo>
                    <a:cubicBezTo>
                      <a:pt x="2549" y="3527"/>
                      <a:pt x="2548" y="3397"/>
                      <a:pt x="2364" y="3330"/>
                    </a:cubicBezTo>
                    <a:cubicBezTo>
                      <a:pt x="2333" y="3498"/>
                      <a:pt x="2425" y="3587"/>
                      <a:pt x="2430" y="3734"/>
                    </a:cubicBezTo>
                    <a:cubicBezTo>
                      <a:pt x="2377" y="3792"/>
                      <a:pt x="2334" y="3836"/>
                      <a:pt x="2268" y="3894"/>
                    </a:cubicBezTo>
                    <a:cubicBezTo>
                      <a:pt x="2385" y="3722"/>
                      <a:pt x="2401" y="3593"/>
                      <a:pt x="2220" y="3505"/>
                    </a:cubicBezTo>
                    <a:cubicBezTo>
                      <a:pt x="2169" y="3680"/>
                      <a:pt x="2249" y="3770"/>
                      <a:pt x="2236" y="3922"/>
                    </a:cubicBezTo>
                    <a:cubicBezTo>
                      <a:pt x="2171" y="3978"/>
                      <a:pt x="2108" y="4027"/>
                      <a:pt x="2057" y="4062"/>
                    </a:cubicBezTo>
                    <a:cubicBezTo>
                      <a:pt x="2210" y="3887"/>
                      <a:pt x="2221" y="3765"/>
                      <a:pt x="2054" y="3663"/>
                    </a:cubicBezTo>
                    <a:cubicBezTo>
                      <a:pt x="1983" y="3832"/>
                      <a:pt x="2052" y="3931"/>
                      <a:pt x="2020" y="4088"/>
                    </a:cubicBezTo>
                    <a:cubicBezTo>
                      <a:pt x="1958" y="4131"/>
                      <a:pt x="1894" y="4170"/>
                      <a:pt x="1829" y="4207"/>
                    </a:cubicBezTo>
                    <a:cubicBezTo>
                      <a:pt x="2043" y="4005"/>
                      <a:pt x="1996" y="3896"/>
                      <a:pt x="1870" y="3802"/>
                    </a:cubicBezTo>
                    <a:cubicBezTo>
                      <a:pt x="1779" y="3958"/>
                      <a:pt x="1836" y="4076"/>
                      <a:pt x="1787" y="4230"/>
                    </a:cubicBezTo>
                    <a:cubicBezTo>
                      <a:pt x="1720" y="4267"/>
                      <a:pt x="1653" y="4300"/>
                      <a:pt x="1586" y="4330"/>
                    </a:cubicBezTo>
                    <a:cubicBezTo>
                      <a:pt x="1828" y="4142"/>
                      <a:pt x="1785" y="4024"/>
                      <a:pt x="1669" y="3923"/>
                    </a:cubicBezTo>
                    <a:cubicBezTo>
                      <a:pt x="1557" y="4088"/>
                      <a:pt x="1608" y="4191"/>
                      <a:pt x="1540" y="4350"/>
                    </a:cubicBezTo>
                    <a:cubicBezTo>
                      <a:pt x="1470" y="4381"/>
                      <a:pt x="1399" y="4409"/>
                      <a:pt x="1332" y="4433"/>
                    </a:cubicBezTo>
                    <a:cubicBezTo>
                      <a:pt x="1611" y="4246"/>
                      <a:pt x="1552" y="4123"/>
                      <a:pt x="1454" y="4025"/>
                    </a:cubicBezTo>
                    <a:cubicBezTo>
                      <a:pt x="1332" y="4165"/>
                      <a:pt x="1362" y="4302"/>
                      <a:pt x="1284" y="4450"/>
                    </a:cubicBezTo>
                    <a:cubicBezTo>
                      <a:pt x="1210" y="4475"/>
                      <a:pt x="1144" y="4496"/>
                      <a:pt x="1075" y="4517"/>
                    </a:cubicBezTo>
                    <a:cubicBezTo>
                      <a:pt x="1376" y="4340"/>
                      <a:pt x="1319" y="4214"/>
                      <a:pt x="1228" y="4111"/>
                    </a:cubicBezTo>
                    <a:cubicBezTo>
                      <a:pt x="1094" y="4243"/>
                      <a:pt x="1113" y="4373"/>
                      <a:pt x="1020" y="4533"/>
                    </a:cubicBezTo>
                    <a:cubicBezTo>
                      <a:pt x="957" y="4553"/>
                      <a:pt x="891" y="4574"/>
                      <a:pt x="813" y="4601"/>
                    </a:cubicBezTo>
                    <a:cubicBezTo>
                      <a:pt x="1009" y="4478"/>
                      <a:pt x="1138" y="4342"/>
                      <a:pt x="989" y="4182"/>
                    </a:cubicBezTo>
                    <a:cubicBezTo>
                      <a:pt x="817" y="4321"/>
                      <a:pt x="841" y="4456"/>
                      <a:pt x="753" y="4623"/>
                    </a:cubicBezTo>
                    <a:cubicBezTo>
                      <a:pt x="528" y="4705"/>
                      <a:pt x="253" y="4823"/>
                      <a:pt x="0" y="4965"/>
                    </a:cubicBezTo>
                    <a:cubicBezTo>
                      <a:pt x="139" y="4965"/>
                      <a:pt x="139" y="4965"/>
                      <a:pt x="139" y="4965"/>
                    </a:cubicBezTo>
                    <a:cubicBezTo>
                      <a:pt x="358" y="4848"/>
                      <a:pt x="584" y="4750"/>
                      <a:pt x="759" y="4686"/>
                    </a:cubicBezTo>
                    <a:cubicBezTo>
                      <a:pt x="879" y="4745"/>
                      <a:pt x="1005" y="4910"/>
                      <a:pt x="1191" y="4935"/>
                    </a:cubicBezTo>
                    <a:cubicBezTo>
                      <a:pt x="1259" y="4675"/>
                      <a:pt x="954" y="4663"/>
                      <a:pt x="806" y="4670"/>
                    </a:cubicBezTo>
                    <a:cubicBezTo>
                      <a:pt x="881" y="4643"/>
                      <a:pt x="954" y="4619"/>
                      <a:pt x="1024" y="4596"/>
                    </a:cubicBezTo>
                    <a:cubicBezTo>
                      <a:pt x="1138" y="4659"/>
                      <a:pt x="1258" y="4829"/>
                      <a:pt x="1471" y="4833"/>
                    </a:cubicBezTo>
                    <a:cubicBezTo>
                      <a:pt x="1536" y="4593"/>
                      <a:pt x="1224" y="4578"/>
                      <a:pt x="1072" y="4581"/>
                    </a:cubicBezTo>
                    <a:cubicBezTo>
                      <a:pt x="1147" y="4557"/>
                      <a:pt x="1219" y="4534"/>
                      <a:pt x="1290" y="4510"/>
                    </a:cubicBezTo>
                    <a:cubicBezTo>
                      <a:pt x="1398" y="4564"/>
                      <a:pt x="1542" y="4722"/>
                      <a:pt x="1754" y="4708"/>
                    </a:cubicBezTo>
                    <a:cubicBezTo>
                      <a:pt x="1788" y="4495"/>
                      <a:pt x="1554" y="4478"/>
                      <a:pt x="1336" y="4494"/>
                    </a:cubicBezTo>
                    <a:cubicBezTo>
                      <a:pt x="1425" y="4462"/>
                      <a:pt x="1488" y="4437"/>
                      <a:pt x="1553" y="4409"/>
                    </a:cubicBezTo>
                    <a:cubicBezTo>
                      <a:pt x="1683" y="4464"/>
                      <a:pt x="1824" y="4594"/>
                      <a:pt x="2028" y="4558"/>
                    </a:cubicBezTo>
                    <a:cubicBezTo>
                      <a:pt x="2035" y="4352"/>
                      <a:pt x="1809" y="4356"/>
                      <a:pt x="1600" y="4388"/>
                    </a:cubicBezTo>
                    <a:cubicBezTo>
                      <a:pt x="1669" y="4356"/>
                      <a:pt x="1738" y="4322"/>
                      <a:pt x="1806" y="4285"/>
                    </a:cubicBezTo>
                    <a:cubicBezTo>
                      <a:pt x="1926" y="4324"/>
                      <a:pt x="2093" y="4441"/>
                      <a:pt x="2288" y="4381"/>
                    </a:cubicBezTo>
                    <a:cubicBezTo>
                      <a:pt x="2268" y="4184"/>
                      <a:pt x="2047" y="4212"/>
                      <a:pt x="1850" y="4261"/>
                    </a:cubicBezTo>
                    <a:cubicBezTo>
                      <a:pt x="1916" y="4223"/>
                      <a:pt x="1981" y="4183"/>
                      <a:pt x="2045" y="4139"/>
                    </a:cubicBezTo>
                    <a:cubicBezTo>
                      <a:pt x="2158" y="4162"/>
                      <a:pt x="2345" y="4260"/>
                      <a:pt x="2529" y="4175"/>
                    </a:cubicBezTo>
                    <a:cubicBezTo>
                      <a:pt x="2481" y="3989"/>
                      <a:pt x="2273" y="4045"/>
                      <a:pt x="2087" y="4110"/>
                    </a:cubicBezTo>
                    <a:cubicBezTo>
                      <a:pt x="2139" y="4073"/>
                      <a:pt x="2199" y="4026"/>
                      <a:pt x="2267" y="3968"/>
                    </a:cubicBezTo>
                    <a:cubicBezTo>
                      <a:pt x="2374" y="3978"/>
                      <a:pt x="2574" y="4051"/>
                      <a:pt x="2744" y="3943"/>
                    </a:cubicBezTo>
                    <a:cubicBezTo>
                      <a:pt x="2670" y="3775"/>
                      <a:pt x="2477" y="3850"/>
                      <a:pt x="2305" y="3935"/>
                    </a:cubicBezTo>
                    <a:cubicBezTo>
                      <a:pt x="2358" y="3887"/>
                      <a:pt x="2416" y="3830"/>
                      <a:pt x="2467" y="3774"/>
                    </a:cubicBezTo>
                    <a:cubicBezTo>
                      <a:pt x="2582" y="3769"/>
                      <a:pt x="2771" y="3819"/>
                      <a:pt x="2929" y="3685"/>
                    </a:cubicBezTo>
                    <a:cubicBezTo>
                      <a:pt x="2831" y="3539"/>
                      <a:pt x="2661" y="3631"/>
                      <a:pt x="2501" y="3735"/>
                    </a:cubicBezTo>
                    <a:cubicBezTo>
                      <a:pt x="2552" y="3676"/>
                      <a:pt x="2599" y="3616"/>
                      <a:pt x="2640" y="3556"/>
                    </a:cubicBezTo>
                    <a:cubicBezTo>
                      <a:pt x="2734" y="3540"/>
                      <a:pt x="2870" y="3557"/>
                      <a:pt x="3006" y="3469"/>
                    </a:cubicBezTo>
                    <a:cubicBezTo>
                      <a:pt x="3015" y="3464"/>
                      <a:pt x="3023" y="3458"/>
                      <a:pt x="3031" y="3452"/>
                    </a:cubicBezTo>
                    <a:cubicBezTo>
                      <a:pt x="3047" y="3439"/>
                      <a:pt x="3063" y="3425"/>
                      <a:pt x="3077" y="3409"/>
                    </a:cubicBezTo>
                    <a:cubicBezTo>
                      <a:pt x="2958" y="3286"/>
                      <a:pt x="2808" y="3396"/>
                      <a:pt x="2669" y="3514"/>
                    </a:cubicBezTo>
                    <a:cubicBezTo>
                      <a:pt x="2711" y="3451"/>
                      <a:pt x="2749" y="3386"/>
                      <a:pt x="2784" y="3319"/>
                    </a:cubicBezTo>
                    <a:cubicBezTo>
                      <a:pt x="2871" y="3292"/>
                      <a:pt x="3076" y="3285"/>
                      <a:pt x="3189" y="3118"/>
                    </a:cubicBezTo>
                    <a:cubicBezTo>
                      <a:pt x="3057" y="3023"/>
                      <a:pt x="2927" y="3140"/>
                      <a:pt x="2807" y="3274"/>
                    </a:cubicBezTo>
                    <a:cubicBezTo>
                      <a:pt x="2841" y="3206"/>
                      <a:pt x="2870" y="3137"/>
                      <a:pt x="2896" y="3066"/>
                    </a:cubicBezTo>
                    <a:cubicBezTo>
                      <a:pt x="2983" y="3026"/>
                      <a:pt x="3171" y="3001"/>
                      <a:pt x="3263" y="2820"/>
                    </a:cubicBezTo>
                    <a:cubicBezTo>
                      <a:pt x="3119" y="2750"/>
                      <a:pt x="3012" y="2877"/>
                      <a:pt x="2913" y="3018"/>
                    </a:cubicBezTo>
                    <a:cubicBezTo>
                      <a:pt x="2938" y="2947"/>
                      <a:pt x="2959" y="2875"/>
                      <a:pt x="2976" y="2802"/>
                    </a:cubicBezTo>
                    <a:cubicBezTo>
                      <a:pt x="3046" y="2759"/>
                      <a:pt x="3235" y="2705"/>
                      <a:pt x="3302" y="2519"/>
                    </a:cubicBezTo>
                    <a:close/>
                  </a:path>
                </a:pathLst>
              </a:custGeom>
              <a:gradFill flip="none" rotWithShape="1">
                <a:gsLst>
                  <a:gs pos="50000">
                    <a:schemeClr val="accent1">
                      <a:lumMod val="50000"/>
                      <a:lumOff val="50000"/>
                    </a:schemeClr>
                  </a:gs>
                  <a:gs pos="100000">
                    <a:schemeClr val="accent1"/>
                  </a:gs>
                </a:gsLst>
                <a:lin ang="5400000" scaled="1"/>
                <a:tileRect/>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a:latin typeface="OPPOSans B" panose="00020600040101010101" pitchFamily="18" charset="-122"/>
                  <a:ea typeface="阿里巴巴普惠体 R" panose="00020600040101010101" pitchFamily="18" charset="-122"/>
                  <a:cs typeface="阿里巴巴普惠体 R" panose="00020600040101010101" pitchFamily="18" charset="-122"/>
                  <a:sym typeface="OPPOSans B" panose="00020600040101010101" pitchFamily="18" charset="-122"/>
                </a:endParaRPr>
              </a:p>
            </p:txBody>
          </p:sp>
        </p:grpSp>
        <p:sp>
          <p:nvSpPr>
            <p:cNvPr id="8" name="文本框 7">
              <a:extLst>
                <a:ext uri="{FF2B5EF4-FFF2-40B4-BE49-F238E27FC236}">
                  <a16:creationId xmlns:a16="http://schemas.microsoft.com/office/drawing/2014/main" id="{1EB41809-346F-46D0-887B-AAC23E82553B}"/>
                </a:ext>
              </a:extLst>
            </p:cNvPr>
            <p:cNvSpPr txBox="1"/>
            <p:nvPr/>
          </p:nvSpPr>
          <p:spPr>
            <a:xfrm>
              <a:off x="778017" y="2438167"/>
              <a:ext cx="1873419" cy="822276"/>
            </a:xfrm>
            <a:prstGeom prst="rect">
              <a:avLst/>
            </a:prstGeom>
            <a:noFill/>
          </p:spPr>
          <p:txBody>
            <a:bodyPr wrap="square" lIns="0" tIns="0" rIns="0" bIns="0" rtlCol="0">
              <a:noAutofit/>
            </a:bodyPr>
            <a:lstStyle/>
            <a:p>
              <a:pPr>
                <a:lnSpc>
                  <a:spcPct val="130000"/>
                </a:lnSpc>
              </a:pPr>
              <a:r>
                <a:rPr lang="zh-CN" altLang="en-US" sz="1400" dirty="0">
                  <a:solidFill>
                    <a:schemeClr val="tx1">
                      <a:lumMod val="75000"/>
                      <a:lumOff val="25000"/>
                    </a:schemeClr>
                  </a:solidFill>
                  <a:latin typeface="OPPOSans B" panose="00020600040101010101" pitchFamily="18" charset="-122"/>
                  <a:ea typeface="阿里巴巴普惠体 R" panose="00020600040101010101" pitchFamily="18" charset="-122"/>
                  <a:cs typeface="阿里巴巴普惠体 R" panose="00020600040101010101" pitchFamily="18" charset="-122"/>
                  <a:sym typeface="OPPOSans B" panose="00020600040101010101" pitchFamily="18" charset="-122"/>
                </a:rPr>
                <a:t>这里是内容这里是内容</a:t>
              </a:r>
            </a:p>
            <a:p>
              <a:pPr>
                <a:lnSpc>
                  <a:spcPct val="130000"/>
                </a:lnSpc>
              </a:pPr>
              <a:r>
                <a:rPr lang="zh-CN" altLang="en-US" sz="1400" dirty="0">
                  <a:solidFill>
                    <a:schemeClr val="tx1">
                      <a:lumMod val="75000"/>
                      <a:lumOff val="25000"/>
                    </a:schemeClr>
                  </a:solidFill>
                  <a:latin typeface="OPPOSans B" panose="00020600040101010101" pitchFamily="18" charset="-122"/>
                  <a:ea typeface="阿里巴巴普惠体 R" panose="00020600040101010101" pitchFamily="18" charset="-122"/>
                  <a:cs typeface="阿里巴巴普惠体 R" panose="00020600040101010101" pitchFamily="18" charset="-122"/>
                  <a:sym typeface="OPPOSans B" panose="00020600040101010101" pitchFamily="18" charset="-122"/>
                </a:rPr>
                <a:t>这里是内容这里是内容</a:t>
              </a:r>
            </a:p>
          </p:txBody>
        </p:sp>
      </p:grpSp>
      <p:grpSp>
        <p:nvGrpSpPr>
          <p:cNvPr id="187" name="组合 186">
            <a:extLst>
              <a:ext uri="{FF2B5EF4-FFF2-40B4-BE49-F238E27FC236}">
                <a16:creationId xmlns:a16="http://schemas.microsoft.com/office/drawing/2014/main" id="{4E178141-1529-4CAC-AB12-8AB388D68184}"/>
              </a:ext>
            </a:extLst>
          </p:cNvPr>
          <p:cNvGrpSpPr/>
          <p:nvPr/>
        </p:nvGrpSpPr>
        <p:grpSpPr>
          <a:xfrm>
            <a:off x="469860" y="4182119"/>
            <a:ext cx="128588" cy="1980975"/>
            <a:chOff x="912698" y="2181563"/>
            <a:chExt cx="128588" cy="1980975"/>
          </a:xfrm>
        </p:grpSpPr>
        <p:cxnSp>
          <p:nvCxnSpPr>
            <p:cNvPr id="188" name="直接连接符 187">
              <a:extLst>
                <a:ext uri="{FF2B5EF4-FFF2-40B4-BE49-F238E27FC236}">
                  <a16:creationId xmlns:a16="http://schemas.microsoft.com/office/drawing/2014/main" id="{D06D8A9A-7AE9-4ECF-9B98-BC8942E32BAE}"/>
                </a:ext>
              </a:extLst>
            </p:cNvPr>
            <p:cNvCxnSpPr>
              <a:cxnSpLocks/>
            </p:cNvCxnSpPr>
            <p:nvPr/>
          </p:nvCxnSpPr>
          <p:spPr>
            <a:xfrm>
              <a:off x="976992" y="2282372"/>
              <a:ext cx="0" cy="1880166"/>
            </a:xfrm>
            <a:prstGeom prst="line">
              <a:avLst/>
            </a:prstGeom>
            <a:ln w="28575">
              <a:gradFill>
                <a:gsLst>
                  <a:gs pos="0">
                    <a:schemeClr val="accent1">
                      <a:lumMod val="90000"/>
                      <a:lumOff val="10000"/>
                    </a:schemeClr>
                  </a:gs>
                  <a:gs pos="100000">
                    <a:schemeClr val="accent1">
                      <a:lumMod val="90000"/>
                      <a:lumOff val="1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189" name="椭圆 188">
              <a:extLst>
                <a:ext uri="{FF2B5EF4-FFF2-40B4-BE49-F238E27FC236}">
                  <a16:creationId xmlns:a16="http://schemas.microsoft.com/office/drawing/2014/main" id="{239502EC-C5FC-4589-95C9-176D2F9942D0}"/>
                </a:ext>
              </a:extLst>
            </p:cNvPr>
            <p:cNvSpPr/>
            <p:nvPr/>
          </p:nvSpPr>
          <p:spPr>
            <a:xfrm>
              <a:off x="912698" y="2181563"/>
              <a:ext cx="128588" cy="128588"/>
            </a:xfrm>
            <a:prstGeom prst="ellipse">
              <a:avLst/>
            </a:prstGeom>
            <a:solidFill>
              <a:schemeClr val="accent1">
                <a:lumMod val="90000"/>
                <a:lumOff val="10000"/>
              </a:schemeClr>
            </a:solidFill>
            <a:ln>
              <a:noFill/>
            </a:ln>
            <a:effectLst>
              <a:outerShdw sx="154000" sy="154000" algn="ctr" rotWithShape="0">
                <a:schemeClr val="accent1">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l"/>
              <a:endParaRPr lang="zh-CN" altLang="en-US" sz="1600" dirty="0">
                <a:solidFill>
                  <a:schemeClr val="bg1"/>
                </a:solidFill>
                <a:latin typeface="OPPOSans B" panose="00020600040101010101" pitchFamily="18" charset="-122"/>
                <a:ea typeface="阿里巴巴普惠体 R" panose="00020600040101010101" pitchFamily="18" charset="-122"/>
                <a:cs typeface="阿里巴巴普惠体 R" panose="00020600040101010101" pitchFamily="18" charset="-122"/>
                <a:sym typeface="OPPOSans B" panose="00020600040101010101" pitchFamily="18" charset="-122"/>
              </a:endParaRPr>
            </a:p>
          </p:txBody>
        </p:sp>
      </p:grpSp>
      <p:grpSp>
        <p:nvGrpSpPr>
          <p:cNvPr id="110" name="组合 109">
            <a:extLst>
              <a:ext uri="{FF2B5EF4-FFF2-40B4-BE49-F238E27FC236}">
                <a16:creationId xmlns:a16="http://schemas.microsoft.com/office/drawing/2014/main" id="{88134AB6-B42E-7B28-7CD0-CE72148288F2}"/>
              </a:ext>
            </a:extLst>
          </p:cNvPr>
          <p:cNvGrpSpPr/>
          <p:nvPr/>
        </p:nvGrpSpPr>
        <p:grpSpPr>
          <a:xfrm>
            <a:off x="680511" y="4085464"/>
            <a:ext cx="1763887" cy="1917293"/>
            <a:chOff x="7390768" y="2693972"/>
            <a:chExt cx="1763887" cy="1917293"/>
          </a:xfrm>
        </p:grpSpPr>
        <p:sp>
          <p:nvSpPr>
            <p:cNvPr id="111" name="文本框 110">
              <a:extLst>
                <a:ext uri="{FF2B5EF4-FFF2-40B4-BE49-F238E27FC236}">
                  <a16:creationId xmlns:a16="http://schemas.microsoft.com/office/drawing/2014/main" id="{7E0EF408-CBCC-1CC1-1F49-195AAE4F997E}"/>
                </a:ext>
              </a:extLst>
            </p:cNvPr>
            <p:cNvSpPr txBox="1"/>
            <p:nvPr/>
          </p:nvSpPr>
          <p:spPr>
            <a:xfrm>
              <a:off x="7399947" y="2693972"/>
              <a:ext cx="1754708" cy="262123"/>
            </a:xfrm>
            <a:prstGeom prst="rect">
              <a:avLst/>
            </a:prstGeom>
            <a:noFill/>
          </p:spPr>
          <p:txBody>
            <a:bodyPr wrap="square" lIns="0" tIns="0" rIns="0" bIns="0" rtlCol="0">
              <a:noAutofit/>
            </a:bodyPr>
            <a:lstStyle>
              <a:defPPr>
                <a:defRPr lang="zh-CN"/>
              </a:defPPr>
              <a:lvl1pPr>
                <a:lnSpc>
                  <a:spcPct val="130000"/>
                </a:lnSpc>
                <a:defRPr sz="1400" b="1">
                  <a:solidFill>
                    <a:schemeClr val="accent1">
                      <a:lumMod val="90000"/>
                      <a:lumOff val="10000"/>
                    </a:schemeClr>
                  </a:solidFill>
                  <a:latin typeface="+mj-ea"/>
                  <a:ea typeface="+mj-ea"/>
                </a:defRPr>
              </a:lvl1pPr>
            </a:lstStyle>
            <a:p>
              <a:r>
                <a:rPr lang="en-US" altLang="zh-CN" dirty="0">
                  <a:cs typeface="阿里巴巴普惠体 R" panose="00020600040101010101" pitchFamily="18" charset="-122"/>
                  <a:sym typeface="OPPOSans B" panose="00020600040101010101" pitchFamily="18" charset="-122"/>
                </a:rPr>
                <a:t>20XX</a:t>
              </a:r>
            </a:p>
          </p:txBody>
        </p:sp>
        <p:grpSp>
          <p:nvGrpSpPr>
            <p:cNvPr id="112" name="组合 111">
              <a:extLst>
                <a:ext uri="{FF2B5EF4-FFF2-40B4-BE49-F238E27FC236}">
                  <a16:creationId xmlns:a16="http://schemas.microsoft.com/office/drawing/2014/main" id="{53A2ADBB-C877-C16D-5567-DC4D73569B67}"/>
                </a:ext>
              </a:extLst>
            </p:cNvPr>
            <p:cNvGrpSpPr/>
            <p:nvPr/>
          </p:nvGrpSpPr>
          <p:grpSpPr>
            <a:xfrm>
              <a:off x="7390768" y="3021906"/>
              <a:ext cx="1553644" cy="403799"/>
              <a:chOff x="7500938" y="3021906"/>
              <a:chExt cx="1553644" cy="403799"/>
            </a:xfrm>
          </p:grpSpPr>
          <p:sp>
            <p:nvSpPr>
              <p:cNvPr id="114" name="矩形: 圆角 113">
                <a:extLst>
                  <a:ext uri="{FF2B5EF4-FFF2-40B4-BE49-F238E27FC236}">
                    <a16:creationId xmlns:a16="http://schemas.microsoft.com/office/drawing/2014/main" id="{CB13137E-11E7-B206-285F-C28F9D92B0DB}"/>
                  </a:ext>
                </a:extLst>
              </p:cNvPr>
              <p:cNvSpPr/>
              <p:nvPr/>
            </p:nvSpPr>
            <p:spPr>
              <a:xfrm>
                <a:off x="7500938" y="3021906"/>
                <a:ext cx="1553644" cy="403799"/>
              </a:xfrm>
              <a:prstGeom prst="roundRect">
                <a:avLst>
                  <a:gd name="adj" fmla="val 43847"/>
                </a:avLst>
              </a:prstGeom>
              <a:solidFill>
                <a:schemeClr val="accent1">
                  <a:lumMod val="90000"/>
                  <a:lumOff val="10000"/>
                </a:schemeClr>
              </a:solidFill>
              <a:ln>
                <a:noFill/>
              </a:ln>
              <a:effectLst>
                <a:outerShdw blurRad="152400" dist="76200" dir="2700000" algn="tl" rotWithShape="0">
                  <a:schemeClr val="accent1">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OPPOSans B" panose="00020600040101010101" pitchFamily="18" charset="-122"/>
                  <a:ea typeface="阿里巴巴普惠体 R" panose="00020600040101010101" pitchFamily="18" charset="-122"/>
                  <a:cs typeface="阿里巴巴普惠体 R" panose="00020600040101010101" pitchFamily="18" charset="-122"/>
                  <a:sym typeface="OPPOSans B" panose="00020600040101010101" pitchFamily="18" charset="-122"/>
                </a:endParaRPr>
              </a:p>
            </p:txBody>
          </p:sp>
          <p:sp>
            <p:nvSpPr>
              <p:cNvPr id="115" name="文本框 114">
                <a:extLst>
                  <a:ext uri="{FF2B5EF4-FFF2-40B4-BE49-F238E27FC236}">
                    <a16:creationId xmlns:a16="http://schemas.microsoft.com/office/drawing/2014/main" id="{01355D9F-860A-CC7B-A45E-23E416215FA2}"/>
                  </a:ext>
                </a:extLst>
              </p:cNvPr>
              <p:cNvSpPr txBox="1"/>
              <p:nvPr/>
            </p:nvSpPr>
            <p:spPr>
              <a:xfrm>
                <a:off x="7542573" y="3116083"/>
                <a:ext cx="1438552" cy="215444"/>
              </a:xfrm>
              <a:prstGeom prst="rect">
                <a:avLst/>
              </a:prstGeom>
              <a:noFill/>
            </p:spPr>
            <p:txBody>
              <a:bodyPr wrap="square" lIns="0" tIns="0" rIns="0" bIns="0" rtlCol="0">
                <a:noAutofit/>
              </a:bodyPr>
              <a:lstStyle>
                <a:defPPr>
                  <a:defRPr lang="zh-CN"/>
                </a:defPPr>
                <a:lvl1pPr marR="0" lvl="0" indent="0" algn="ctr" fontAlgn="auto">
                  <a:lnSpc>
                    <a:spcPct val="100000"/>
                  </a:lnSpc>
                  <a:spcBef>
                    <a:spcPts val="0"/>
                  </a:spcBef>
                  <a:spcAft>
                    <a:spcPts val="0"/>
                  </a:spcAft>
                  <a:buClrTx/>
                  <a:buSzTx/>
                  <a:buFontTx/>
                  <a:buNone/>
                  <a:tabLst/>
                  <a:defRPr kumimoji="0" sz="2800" b="0" i="0" u="none" strike="noStrike" cap="none" spc="0" normalizeH="0" baseline="0">
                    <a:ln>
                      <a:noFill/>
                    </a:ln>
                    <a:gradFill flip="none" rotWithShape="1">
                      <a:gsLst>
                        <a:gs pos="0">
                          <a:schemeClr val="accent2">
                            <a:lumMod val="0"/>
                            <a:lumOff val="100000"/>
                          </a:schemeClr>
                        </a:gs>
                        <a:gs pos="99000">
                          <a:schemeClr val="accent2">
                            <a:lumMod val="80000"/>
                          </a:schemeClr>
                        </a:gs>
                      </a:gsLst>
                      <a:lin ang="2700000" scaled="1"/>
                      <a:tileRect/>
                    </a:gradFill>
                    <a:effectLst/>
                    <a:uLnTx/>
                    <a:uFillTx/>
                    <a:latin typeface="OPPOSans H" panose="00020600040101010101" pitchFamily="18" charset="-122"/>
                    <a:ea typeface="OPPOSans H" panose="00020600040101010101" pitchFamily="18" charset="-122"/>
                    <a:cs typeface="OPPOSans H" panose="00020600040101010101" pitchFamily="18" charset="-122"/>
                  </a:defRPr>
                </a:lvl1pPr>
              </a:lstStyle>
              <a:p>
                <a:r>
                  <a:rPr lang="zh-CN" altLang="en-US" sz="1400" dirty="0">
                    <a:gradFill flip="none" rotWithShape="1">
                      <a:gsLst>
                        <a:gs pos="0">
                          <a:schemeClr val="accent2">
                            <a:lumMod val="0"/>
                            <a:lumOff val="100000"/>
                          </a:schemeClr>
                        </a:gs>
                        <a:gs pos="99000">
                          <a:schemeClr val="accent2">
                            <a:lumMod val="100000"/>
                          </a:schemeClr>
                        </a:gs>
                      </a:gsLst>
                      <a:lin ang="2700000" scaled="1"/>
                      <a:tileRect/>
                    </a:gradFill>
                    <a:latin typeface="+mj-ea"/>
                    <a:ea typeface="+mj-ea"/>
                    <a:cs typeface="阿里巴巴普惠体 R" panose="00020600040101010101" pitchFamily="18" charset="-122"/>
                    <a:sym typeface="OPPOSans B" panose="00020600040101010101" pitchFamily="18" charset="-122"/>
                  </a:rPr>
                  <a:t>小标题</a:t>
                </a:r>
              </a:p>
            </p:txBody>
          </p:sp>
        </p:grpSp>
        <p:sp>
          <p:nvSpPr>
            <p:cNvPr id="113" name="文本框 112">
              <a:extLst>
                <a:ext uri="{FF2B5EF4-FFF2-40B4-BE49-F238E27FC236}">
                  <a16:creationId xmlns:a16="http://schemas.microsoft.com/office/drawing/2014/main" id="{305F3D74-6B80-FACB-2134-8C11E45A178A}"/>
                </a:ext>
              </a:extLst>
            </p:cNvPr>
            <p:cNvSpPr txBox="1"/>
            <p:nvPr/>
          </p:nvSpPr>
          <p:spPr>
            <a:xfrm>
              <a:off x="7410964" y="3451527"/>
              <a:ext cx="1548873" cy="1159738"/>
            </a:xfrm>
            <a:prstGeom prst="rect">
              <a:avLst/>
            </a:prstGeom>
            <a:noFill/>
          </p:spPr>
          <p:txBody>
            <a:bodyPr wrap="square" lIns="0" tIns="0" rIns="0" bIns="0" rtlCol="0">
              <a:noAutofit/>
            </a:bodyPr>
            <a:lstStyle>
              <a:defPPr>
                <a:defRPr lang="zh-CN"/>
              </a:defPPr>
              <a:lvl1pPr marR="0" lvl="0" indent="0" algn="ctr" fontAlgn="auto">
                <a:lnSpc>
                  <a:spcPct val="130000"/>
                </a:lnSpc>
                <a:spcBef>
                  <a:spcPts val="0"/>
                </a:spcBef>
                <a:spcAft>
                  <a:spcPts val="0"/>
                </a:spcAft>
                <a:buClrTx/>
                <a:buSzTx/>
                <a:buFontTx/>
                <a:buNone/>
                <a:tabLst/>
                <a:defRPr kumimoji="0" sz="1200" b="0" i="0" u="none" strike="noStrike" cap="none" spc="0" normalizeH="0" baseline="0">
                  <a:ln>
                    <a:noFill/>
                  </a:ln>
                  <a:solidFill>
                    <a:prstClr val="black">
                      <a:lumMod val="75000"/>
                      <a:lumOff val="25000"/>
                    </a:prstClr>
                  </a:solidFill>
                  <a:effectLst/>
                  <a:uLnTx/>
                  <a:uFillTx/>
                  <a:latin typeface="OPPOSans R"/>
                  <a:ea typeface="OPPOSans R"/>
                </a:defRPr>
              </a:lvl1pPr>
            </a:lstStyle>
            <a:p>
              <a:pPr algn="dist">
                <a:lnSpc>
                  <a:spcPct val="130000"/>
                </a:lnSpc>
              </a:pPr>
              <a:r>
                <a:rPr lang="zh-CN" altLang="en-US" sz="1200" dirty="0">
                  <a:solidFill>
                    <a:schemeClr val="tx1">
                      <a:lumMod val="75000"/>
                      <a:lumOff val="25000"/>
                    </a:schemeClr>
                  </a:solidFill>
                  <a:latin typeface="OPPOSans B" panose="00020600040101010101" pitchFamily="18" charset="-122"/>
                  <a:ea typeface="阿里巴巴普惠体 R" panose="00020600040101010101" pitchFamily="18" charset="-122"/>
                  <a:cs typeface="阿里巴巴普惠体 R" panose="00020600040101010101" pitchFamily="18" charset="-122"/>
                  <a:sym typeface="OPPOSans B" panose="00020600040101010101" pitchFamily="18" charset="-122"/>
                </a:rPr>
                <a:t>这里是内容这里是内容这里是内容这里是内容这里是内容这里是内容这里是内容这里是内容</a:t>
              </a:r>
              <a:endParaRPr lang="en-US" altLang="zh-CN" sz="1200" dirty="0">
                <a:solidFill>
                  <a:schemeClr val="tx1">
                    <a:lumMod val="75000"/>
                    <a:lumOff val="25000"/>
                  </a:schemeClr>
                </a:solidFill>
                <a:latin typeface="OPPOSans B" panose="00020600040101010101" pitchFamily="18" charset="-122"/>
                <a:ea typeface="阿里巴巴普惠体 R" panose="00020600040101010101" pitchFamily="18" charset="-122"/>
                <a:cs typeface="阿里巴巴普惠体 R" panose="00020600040101010101" pitchFamily="18" charset="-122"/>
                <a:sym typeface="OPPOSans B" panose="00020600040101010101" pitchFamily="18" charset="-122"/>
              </a:endParaRPr>
            </a:p>
          </p:txBody>
        </p:sp>
      </p:grpSp>
      <p:grpSp>
        <p:nvGrpSpPr>
          <p:cNvPr id="193" name="组合 192">
            <a:extLst>
              <a:ext uri="{FF2B5EF4-FFF2-40B4-BE49-F238E27FC236}">
                <a16:creationId xmlns:a16="http://schemas.microsoft.com/office/drawing/2014/main" id="{51D19AA0-5106-4E91-AC82-B9D692605C77}"/>
              </a:ext>
            </a:extLst>
          </p:cNvPr>
          <p:cNvGrpSpPr/>
          <p:nvPr/>
        </p:nvGrpSpPr>
        <p:grpSpPr>
          <a:xfrm>
            <a:off x="4806290" y="3444585"/>
            <a:ext cx="128588" cy="2010136"/>
            <a:chOff x="912698" y="2181563"/>
            <a:chExt cx="128588" cy="2010136"/>
          </a:xfrm>
        </p:grpSpPr>
        <p:cxnSp>
          <p:nvCxnSpPr>
            <p:cNvPr id="194" name="直接连接符 193">
              <a:extLst>
                <a:ext uri="{FF2B5EF4-FFF2-40B4-BE49-F238E27FC236}">
                  <a16:creationId xmlns:a16="http://schemas.microsoft.com/office/drawing/2014/main" id="{1598A2C0-1F49-4159-9F7B-B43197FD1A9F}"/>
                </a:ext>
              </a:extLst>
            </p:cNvPr>
            <p:cNvCxnSpPr>
              <a:cxnSpLocks/>
            </p:cNvCxnSpPr>
            <p:nvPr/>
          </p:nvCxnSpPr>
          <p:spPr>
            <a:xfrm>
              <a:off x="976992" y="2270463"/>
              <a:ext cx="0" cy="1921236"/>
            </a:xfrm>
            <a:prstGeom prst="line">
              <a:avLst/>
            </a:prstGeom>
            <a:ln w="28575">
              <a:gradFill>
                <a:gsLst>
                  <a:gs pos="0">
                    <a:schemeClr val="accent1">
                      <a:lumMod val="90000"/>
                      <a:lumOff val="10000"/>
                    </a:schemeClr>
                  </a:gs>
                  <a:gs pos="100000">
                    <a:schemeClr val="accent1">
                      <a:lumMod val="90000"/>
                      <a:lumOff val="1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195" name="椭圆 194">
              <a:extLst>
                <a:ext uri="{FF2B5EF4-FFF2-40B4-BE49-F238E27FC236}">
                  <a16:creationId xmlns:a16="http://schemas.microsoft.com/office/drawing/2014/main" id="{94DAFDBB-C9EC-48B7-AE68-BCC658C01EFE}"/>
                </a:ext>
              </a:extLst>
            </p:cNvPr>
            <p:cNvSpPr/>
            <p:nvPr/>
          </p:nvSpPr>
          <p:spPr>
            <a:xfrm>
              <a:off x="912698" y="2181563"/>
              <a:ext cx="128588" cy="128588"/>
            </a:xfrm>
            <a:prstGeom prst="ellipse">
              <a:avLst/>
            </a:prstGeom>
            <a:solidFill>
              <a:schemeClr val="accent1">
                <a:lumMod val="90000"/>
                <a:lumOff val="10000"/>
              </a:schemeClr>
            </a:solidFill>
            <a:ln>
              <a:noFill/>
            </a:ln>
            <a:effectLst>
              <a:outerShdw sx="154000" sy="154000" algn="ctr" rotWithShape="0">
                <a:schemeClr val="accent1">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l"/>
              <a:endParaRPr lang="zh-CN" altLang="en-US" sz="1600" dirty="0">
                <a:solidFill>
                  <a:schemeClr val="bg1"/>
                </a:solidFill>
                <a:latin typeface="OPPOSans B" panose="00020600040101010101" pitchFamily="18" charset="-122"/>
                <a:ea typeface="阿里巴巴普惠体 R" panose="00020600040101010101" pitchFamily="18" charset="-122"/>
                <a:cs typeface="阿里巴巴普惠体 R" panose="00020600040101010101" pitchFamily="18" charset="-122"/>
                <a:sym typeface="OPPOSans B" panose="00020600040101010101" pitchFamily="18" charset="-122"/>
              </a:endParaRPr>
            </a:p>
          </p:txBody>
        </p:sp>
      </p:grpSp>
      <p:grpSp>
        <p:nvGrpSpPr>
          <p:cNvPr id="123" name="组合 122">
            <a:extLst>
              <a:ext uri="{FF2B5EF4-FFF2-40B4-BE49-F238E27FC236}">
                <a16:creationId xmlns:a16="http://schemas.microsoft.com/office/drawing/2014/main" id="{12201F86-CFC0-F8B2-A426-4920E64C061A}"/>
              </a:ext>
            </a:extLst>
          </p:cNvPr>
          <p:cNvGrpSpPr/>
          <p:nvPr/>
        </p:nvGrpSpPr>
        <p:grpSpPr>
          <a:xfrm>
            <a:off x="5049858" y="3369809"/>
            <a:ext cx="1763887" cy="1917293"/>
            <a:chOff x="7390768" y="2693972"/>
            <a:chExt cx="1763887" cy="1917293"/>
          </a:xfrm>
        </p:grpSpPr>
        <p:sp>
          <p:nvSpPr>
            <p:cNvPr id="124" name="文本框 123">
              <a:extLst>
                <a:ext uri="{FF2B5EF4-FFF2-40B4-BE49-F238E27FC236}">
                  <a16:creationId xmlns:a16="http://schemas.microsoft.com/office/drawing/2014/main" id="{3C6CAE5C-F0D6-A6E7-3F95-0A6454A2C111}"/>
                </a:ext>
              </a:extLst>
            </p:cNvPr>
            <p:cNvSpPr txBox="1"/>
            <p:nvPr/>
          </p:nvSpPr>
          <p:spPr>
            <a:xfrm>
              <a:off x="7399947" y="2693972"/>
              <a:ext cx="1754708" cy="262123"/>
            </a:xfrm>
            <a:prstGeom prst="rect">
              <a:avLst/>
            </a:prstGeom>
            <a:noFill/>
          </p:spPr>
          <p:txBody>
            <a:bodyPr wrap="square" lIns="0" tIns="0" rIns="0" bIns="0" rtlCol="0">
              <a:noAutofit/>
            </a:bodyPr>
            <a:lstStyle>
              <a:defPPr>
                <a:defRPr lang="zh-CN"/>
              </a:defPPr>
              <a:lvl1pPr>
                <a:lnSpc>
                  <a:spcPct val="130000"/>
                </a:lnSpc>
                <a:defRPr sz="1400" b="1">
                  <a:solidFill>
                    <a:schemeClr val="accent1">
                      <a:lumMod val="90000"/>
                      <a:lumOff val="10000"/>
                    </a:schemeClr>
                  </a:solidFill>
                  <a:latin typeface="+mj-ea"/>
                  <a:ea typeface="+mj-ea"/>
                </a:defRPr>
              </a:lvl1pPr>
            </a:lstStyle>
            <a:p>
              <a:r>
                <a:rPr lang="en-US" altLang="zh-CN" dirty="0">
                  <a:cs typeface="阿里巴巴普惠体 R" panose="00020600040101010101" pitchFamily="18" charset="-122"/>
                  <a:sym typeface="OPPOSans B" panose="00020600040101010101" pitchFamily="18" charset="-122"/>
                </a:rPr>
                <a:t>20XX</a:t>
              </a:r>
            </a:p>
          </p:txBody>
        </p:sp>
        <p:grpSp>
          <p:nvGrpSpPr>
            <p:cNvPr id="125" name="组合 124">
              <a:extLst>
                <a:ext uri="{FF2B5EF4-FFF2-40B4-BE49-F238E27FC236}">
                  <a16:creationId xmlns:a16="http://schemas.microsoft.com/office/drawing/2014/main" id="{F9B27FAD-B2C7-E524-0845-974E86E8256E}"/>
                </a:ext>
              </a:extLst>
            </p:cNvPr>
            <p:cNvGrpSpPr/>
            <p:nvPr/>
          </p:nvGrpSpPr>
          <p:grpSpPr>
            <a:xfrm>
              <a:off x="7390768" y="3021906"/>
              <a:ext cx="1553644" cy="403799"/>
              <a:chOff x="7500938" y="3021906"/>
              <a:chExt cx="1553644" cy="403799"/>
            </a:xfrm>
          </p:grpSpPr>
          <p:sp>
            <p:nvSpPr>
              <p:cNvPr id="127" name="矩形: 圆角 126">
                <a:extLst>
                  <a:ext uri="{FF2B5EF4-FFF2-40B4-BE49-F238E27FC236}">
                    <a16:creationId xmlns:a16="http://schemas.microsoft.com/office/drawing/2014/main" id="{F7D56B98-357F-3ABA-04EA-CB3711B07F41}"/>
                  </a:ext>
                </a:extLst>
              </p:cNvPr>
              <p:cNvSpPr/>
              <p:nvPr/>
            </p:nvSpPr>
            <p:spPr>
              <a:xfrm>
                <a:off x="7500938" y="3021906"/>
                <a:ext cx="1553644" cy="403799"/>
              </a:xfrm>
              <a:prstGeom prst="roundRect">
                <a:avLst>
                  <a:gd name="adj" fmla="val 43847"/>
                </a:avLst>
              </a:prstGeom>
              <a:solidFill>
                <a:schemeClr val="accent1">
                  <a:lumMod val="90000"/>
                  <a:lumOff val="10000"/>
                </a:schemeClr>
              </a:solidFill>
              <a:ln>
                <a:noFill/>
              </a:ln>
              <a:effectLst>
                <a:outerShdw blurRad="152400" dist="76200" dir="2700000" algn="tl" rotWithShape="0">
                  <a:schemeClr val="accent1">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OPPOSans B" panose="00020600040101010101" pitchFamily="18" charset="-122"/>
                  <a:ea typeface="阿里巴巴普惠体 R" panose="00020600040101010101" pitchFamily="18" charset="-122"/>
                  <a:cs typeface="阿里巴巴普惠体 R" panose="00020600040101010101" pitchFamily="18" charset="-122"/>
                  <a:sym typeface="OPPOSans B" panose="00020600040101010101" pitchFamily="18" charset="-122"/>
                </a:endParaRPr>
              </a:p>
            </p:txBody>
          </p:sp>
          <p:sp>
            <p:nvSpPr>
              <p:cNvPr id="128" name="文本框 127">
                <a:extLst>
                  <a:ext uri="{FF2B5EF4-FFF2-40B4-BE49-F238E27FC236}">
                    <a16:creationId xmlns:a16="http://schemas.microsoft.com/office/drawing/2014/main" id="{D97F9664-4AFD-1118-C534-5E4363E89AAD}"/>
                  </a:ext>
                </a:extLst>
              </p:cNvPr>
              <p:cNvSpPr txBox="1"/>
              <p:nvPr/>
            </p:nvSpPr>
            <p:spPr>
              <a:xfrm>
                <a:off x="7542573" y="3116083"/>
                <a:ext cx="1438552" cy="215444"/>
              </a:xfrm>
              <a:prstGeom prst="rect">
                <a:avLst/>
              </a:prstGeom>
              <a:noFill/>
            </p:spPr>
            <p:txBody>
              <a:bodyPr wrap="square" lIns="0" tIns="0" rIns="0" bIns="0" rtlCol="0">
                <a:noAutofit/>
              </a:bodyPr>
              <a:lstStyle>
                <a:defPPr>
                  <a:defRPr lang="zh-CN"/>
                </a:defPPr>
                <a:lvl1pPr marR="0" lvl="0" indent="0" algn="ctr" fontAlgn="auto">
                  <a:lnSpc>
                    <a:spcPct val="100000"/>
                  </a:lnSpc>
                  <a:spcBef>
                    <a:spcPts val="0"/>
                  </a:spcBef>
                  <a:spcAft>
                    <a:spcPts val="0"/>
                  </a:spcAft>
                  <a:buClrTx/>
                  <a:buSzTx/>
                  <a:buFontTx/>
                  <a:buNone/>
                  <a:tabLst/>
                  <a:defRPr kumimoji="0" sz="2800" b="0" i="0" u="none" strike="noStrike" cap="none" spc="0" normalizeH="0" baseline="0">
                    <a:ln>
                      <a:noFill/>
                    </a:ln>
                    <a:gradFill flip="none" rotWithShape="1">
                      <a:gsLst>
                        <a:gs pos="0">
                          <a:schemeClr val="accent2">
                            <a:lumMod val="0"/>
                            <a:lumOff val="100000"/>
                          </a:schemeClr>
                        </a:gs>
                        <a:gs pos="99000">
                          <a:schemeClr val="accent2">
                            <a:lumMod val="80000"/>
                          </a:schemeClr>
                        </a:gs>
                      </a:gsLst>
                      <a:lin ang="2700000" scaled="1"/>
                      <a:tileRect/>
                    </a:gradFill>
                    <a:effectLst/>
                    <a:uLnTx/>
                    <a:uFillTx/>
                    <a:latin typeface="OPPOSans H" panose="00020600040101010101" pitchFamily="18" charset="-122"/>
                    <a:ea typeface="OPPOSans H" panose="00020600040101010101" pitchFamily="18" charset="-122"/>
                    <a:cs typeface="OPPOSans H" panose="00020600040101010101" pitchFamily="18" charset="-122"/>
                  </a:defRPr>
                </a:lvl1pPr>
              </a:lstStyle>
              <a:p>
                <a:r>
                  <a:rPr lang="zh-CN" altLang="en-US" sz="1400" dirty="0">
                    <a:gradFill flip="none" rotWithShape="1">
                      <a:gsLst>
                        <a:gs pos="0">
                          <a:schemeClr val="accent2">
                            <a:lumMod val="0"/>
                            <a:lumOff val="100000"/>
                          </a:schemeClr>
                        </a:gs>
                        <a:gs pos="99000">
                          <a:schemeClr val="accent2">
                            <a:lumMod val="100000"/>
                          </a:schemeClr>
                        </a:gs>
                      </a:gsLst>
                      <a:lin ang="2700000" scaled="1"/>
                      <a:tileRect/>
                    </a:gradFill>
                    <a:latin typeface="+mj-ea"/>
                    <a:ea typeface="+mj-ea"/>
                    <a:cs typeface="阿里巴巴普惠体 R" panose="00020600040101010101" pitchFamily="18" charset="-122"/>
                    <a:sym typeface="OPPOSans B" panose="00020600040101010101" pitchFamily="18" charset="-122"/>
                  </a:rPr>
                  <a:t>小标题</a:t>
                </a:r>
              </a:p>
            </p:txBody>
          </p:sp>
        </p:grpSp>
        <p:sp>
          <p:nvSpPr>
            <p:cNvPr id="126" name="文本框 125">
              <a:extLst>
                <a:ext uri="{FF2B5EF4-FFF2-40B4-BE49-F238E27FC236}">
                  <a16:creationId xmlns:a16="http://schemas.microsoft.com/office/drawing/2014/main" id="{FED35A21-ACD2-FBD5-30D4-900CA0884AC5}"/>
                </a:ext>
              </a:extLst>
            </p:cNvPr>
            <p:cNvSpPr txBox="1"/>
            <p:nvPr/>
          </p:nvSpPr>
          <p:spPr>
            <a:xfrm>
              <a:off x="7410964" y="3451527"/>
              <a:ext cx="1548873" cy="1159738"/>
            </a:xfrm>
            <a:prstGeom prst="rect">
              <a:avLst/>
            </a:prstGeom>
            <a:noFill/>
          </p:spPr>
          <p:txBody>
            <a:bodyPr wrap="square" lIns="0" tIns="0" rIns="0" bIns="0" rtlCol="0">
              <a:noAutofit/>
            </a:bodyPr>
            <a:lstStyle>
              <a:defPPr>
                <a:defRPr lang="zh-CN"/>
              </a:defPPr>
              <a:lvl1pPr marR="0" lvl="0" indent="0" algn="ctr" fontAlgn="auto">
                <a:lnSpc>
                  <a:spcPct val="130000"/>
                </a:lnSpc>
                <a:spcBef>
                  <a:spcPts val="0"/>
                </a:spcBef>
                <a:spcAft>
                  <a:spcPts val="0"/>
                </a:spcAft>
                <a:buClrTx/>
                <a:buSzTx/>
                <a:buFontTx/>
                <a:buNone/>
                <a:tabLst/>
                <a:defRPr kumimoji="0" sz="1200" b="0" i="0" u="none" strike="noStrike" cap="none" spc="0" normalizeH="0" baseline="0">
                  <a:ln>
                    <a:noFill/>
                  </a:ln>
                  <a:solidFill>
                    <a:prstClr val="black">
                      <a:lumMod val="75000"/>
                      <a:lumOff val="25000"/>
                    </a:prstClr>
                  </a:solidFill>
                  <a:effectLst/>
                  <a:uLnTx/>
                  <a:uFillTx/>
                  <a:latin typeface="OPPOSans R"/>
                  <a:ea typeface="OPPOSans R"/>
                </a:defRPr>
              </a:lvl1pPr>
            </a:lstStyle>
            <a:p>
              <a:pPr algn="dist">
                <a:lnSpc>
                  <a:spcPct val="130000"/>
                </a:lnSpc>
              </a:pPr>
              <a:r>
                <a:rPr lang="zh-CN" altLang="en-US" sz="1200" dirty="0">
                  <a:solidFill>
                    <a:schemeClr val="tx1">
                      <a:lumMod val="75000"/>
                      <a:lumOff val="25000"/>
                    </a:schemeClr>
                  </a:solidFill>
                  <a:latin typeface="OPPOSans B" panose="00020600040101010101" pitchFamily="18" charset="-122"/>
                  <a:ea typeface="阿里巴巴普惠体 R" panose="00020600040101010101" pitchFamily="18" charset="-122"/>
                  <a:cs typeface="阿里巴巴普惠体 R" panose="00020600040101010101" pitchFamily="18" charset="-122"/>
                  <a:sym typeface="OPPOSans B" panose="00020600040101010101" pitchFamily="18" charset="-122"/>
                </a:rPr>
                <a:t>这里是内容这里是内容这里是内容这里是内容这里是内容这里是内容这里是内容这里是内容</a:t>
              </a:r>
              <a:endParaRPr lang="en-US" altLang="zh-CN" sz="1200" dirty="0">
                <a:solidFill>
                  <a:schemeClr val="tx1">
                    <a:lumMod val="75000"/>
                    <a:lumOff val="25000"/>
                  </a:schemeClr>
                </a:solidFill>
                <a:latin typeface="OPPOSans B" panose="00020600040101010101" pitchFamily="18" charset="-122"/>
                <a:ea typeface="阿里巴巴普惠体 R" panose="00020600040101010101" pitchFamily="18" charset="-122"/>
                <a:cs typeface="阿里巴巴普惠体 R" panose="00020600040101010101" pitchFamily="18" charset="-122"/>
                <a:sym typeface="OPPOSans B" panose="00020600040101010101" pitchFamily="18" charset="-122"/>
              </a:endParaRPr>
            </a:p>
          </p:txBody>
        </p:sp>
      </p:grpSp>
      <p:grpSp>
        <p:nvGrpSpPr>
          <p:cNvPr id="196" name="组合 195">
            <a:extLst>
              <a:ext uri="{FF2B5EF4-FFF2-40B4-BE49-F238E27FC236}">
                <a16:creationId xmlns:a16="http://schemas.microsoft.com/office/drawing/2014/main" id="{E54A2859-DDD9-4649-8F15-3FB420931441}"/>
              </a:ext>
            </a:extLst>
          </p:cNvPr>
          <p:cNvGrpSpPr/>
          <p:nvPr/>
        </p:nvGrpSpPr>
        <p:grpSpPr>
          <a:xfrm>
            <a:off x="7148950" y="2796093"/>
            <a:ext cx="128588" cy="2874240"/>
            <a:chOff x="912698" y="2531858"/>
            <a:chExt cx="128588" cy="2874240"/>
          </a:xfrm>
        </p:grpSpPr>
        <p:sp>
          <p:nvSpPr>
            <p:cNvPr id="198" name="椭圆 197">
              <a:extLst>
                <a:ext uri="{FF2B5EF4-FFF2-40B4-BE49-F238E27FC236}">
                  <a16:creationId xmlns:a16="http://schemas.microsoft.com/office/drawing/2014/main" id="{952D27CC-E06C-4B09-9489-3C2D9A890CAB}"/>
                </a:ext>
              </a:extLst>
            </p:cNvPr>
            <p:cNvSpPr/>
            <p:nvPr/>
          </p:nvSpPr>
          <p:spPr>
            <a:xfrm>
              <a:off x="912698" y="2531858"/>
              <a:ext cx="128588" cy="128588"/>
            </a:xfrm>
            <a:prstGeom prst="ellipse">
              <a:avLst/>
            </a:prstGeom>
            <a:solidFill>
              <a:schemeClr val="accent1">
                <a:lumMod val="90000"/>
                <a:lumOff val="10000"/>
              </a:schemeClr>
            </a:solidFill>
            <a:ln>
              <a:noFill/>
            </a:ln>
            <a:effectLst>
              <a:outerShdw sx="154000" sy="154000" algn="ctr" rotWithShape="0">
                <a:schemeClr val="accent1">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l"/>
              <a:endParaRPr lang="zh-CN" altLang="en-US" sz="1600" dirty="0">
                <a:solidFill>
                  <a:schemeClr val="bg1"/>
                </a:solidFill>
                <a:latin typeface="OPPOSans B" panose="00020600040101010101" pitchFamily="18" charset="-122"/>
                <a:ea typeface="阿里巴巴普惠体 R" panose="00020600040101010101" pitchFamily="18" charset="-122"/>
                <a:cs typeface="阿里巴巴普惠体 R" panose="00020600040101010101" pitchFamily="18" charset="-122"/>
                <a:sym typeface="OPPOSans B" panose="00020600040101010101" pitchFamily="18" charset="-122"/>
              </a:endParaRPr>
            </a:p>
          </p:txBody>
        </p:sp>
        <p:cxnSp>
          <p:nvCxnSpPr>
            <p:cNvPr id="197" name="直接连接符 196">
              <a:extLst>
                <a:ext uri="{FF2B5EF4-FFF2-40B4-BE49-F238E27FC236}">
                  <a16:creationId xmlns:a16="http://schemas.microsoft.com/office/drawing/2014/main" id="{808703DF-78CF-4569-9072-7E8C84253494}"/>
                </a:ext>
              </a:extLst>
            </p:cNvPr>
            <p:cNvCxnSpPr>
              <a:cxnSpLocks/>
            </p:cNvCxnSpPr>
            <p:nvPr/>
          </p:nvCxnSpPr>
          <p:spPr>
            <a:xfrm>
              <a:off x="975676" y="2616200"/>
              <a:ext cx="2632" cy="2789898"/>
            </a:xfrm>
            <a:prstGeom prst="line">
              <a:avLst/>
            </a:prstGeom>
            <a:ln w="28575">
              <a:gradFill>
                <a:gsLst>
                  <a:gs pos="0">
                    <a:schemeClr val="accent1">
                      <a:lumMod val="90000"/>
                      <a:lumOff val="10000"/>
                    </a:schemeClr>
                  </a:gs>
                  <a:gs pos="100000">
                    <a:schemeClr val="accent1">
                      <a:lumMod val="90000"/>
                      <a:lumOff val="1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grpSp>
      <p:grpSp>
        <p:nvGrpSpPr>
          <p:cNvPr id="29" name="组合 28">
            <a:extLst>
              <a:ext uri="{FF2B5EF4-FFF2-40B4-BE49-F238E27FC236}">
                <a16:creationId xmlns:a16="http://schemas.microsoft.com/office/drawing/2014/main" id="{A4A3A750-AA85-A854-2C47-AB1DC0C49D55}"/>
              </a:ext>
            </a:extLst>
          </p:cNvPr>
          <p:cNvGrpSpPr/>
          <p:nvPr/>
        </p:nvGrpSpPr>
        <p:grpSpPr>
          <a:xfrm>
            <a:off x="7390768" y="2693972"/>
            <a:ext cx="1763887" cy="1917293"/>
            <a:chOff x="7390768" y="2693972"/>
            <a:chExt cx="1763887" cy="1917293"/>
          </a:xfrm>
        </p:grpSpPr>
        <p:sp>
          <p:nvSpPr>
            <p:cNvPr id="172" name="文本框 171">
              <a:extLst>
                <a:ext uri="{FF2B5EF4-FFF2-40B4-BE49-F238E27FC236}">
                  <a16:creationId xmlns:a16="http://schemas.microsoft.com/office/drawing/2014/main" id="{2D2CA02C-FF8E-46F1-A759-61D6D02D536C}"/>
                </a:ext>
              </a:extLst>
            </p:cNvPr>
            <p:cNvSpPr txBox="1"/>
            <p:nvPr/>
          </p:nvSpPr>
          <p:spPr>
            <a:xfrm>
              <a:off x="7399947" y="2693972"/>
              <a:ext cx="1754708" cy="262123"/>
            </a:xfrm>
            <a:prstGeom prst="rect">
              <a:avLst/>
            </a:prstGeom>
            <a:noFill/>
          </p:spPr>
          <p:txBody>
            <a:bodyPr wrap="square" lIns="0" tIns="0" rIns="0" bIns="0" rtlCol="0">
              <a:noAutofit/>
            </a:bodyPr>
            <a:lstStyle>
              <a:defPPr>
                <a:defRPr lang="zh-CN"/>
              </a:defPPr>
              <a:lvl1pPr>
                <a:lnSpc>
                  <a:spcPct val="130000"/>
                </a:lnSpc>
                <a:defRPr sz="1400" b="1">
                  <a:solidFill>
                    <a:schemeClr val="accent1">
                      <a:lumMod val="90000"/>
                      <a:lumOff val="10000"/>
                    </a:schemeClr>
                  </a:solidFill>
                  <a:latin typeface="+mj-ea"/>
                  <a:ea typeface="+mj-ea"/>
                </a:defRPr>
              </a:lvl1pPr>
            </a:lstStyle>
            <a:p>
              <a:r>
                <a:rPr lang="en-US" altLang="zh-CN" dirty="0">
                  <a:cs typeface="阿里巴巴普惠体 R" panose="00020600040101010101" pitchFamily="18" charset="-122"/>
                  <a:sym typeface="OPPOSans B" panose="00020600040101010101" pitchFamily="18" charset="-122"/>
                </a:rPr>
                <a:t>20XX</a:t>
              </a:r>
            </a:p>
          </p:txBody>
        </p:sp>
        <p:grpSp>
          <p:nvGrpSpPr>
            <p:cNvPr id="21" name="组合 20">
              <a:extLst>
                <a:ext uri="{FF2B5EF4-FFF2-40B4-BE49-F238E27FC236}">
                  <a16:creationId xmlns:a16="http://schemas.microsoft.com/office/drawing/2014/main" id="{B9584718-7BD7-490C-A462-958703668CD6}"/>
                </a:ext>
              </a:extLst>
            </p:cNvPr>
            <p:cNvGrpSpPr/>
            <p:nvPr/>
          </p:nvGrpSpPr>
          <p:grpSpPr>
            <a:xfrm>
              <a:off x="7390768" y="3021906"/>
              <a:ext cx="1553644" cy="403799"/>
              <a:chOff x="7500938" y="3021906"/>
              <a:chExt cx="1553644" cy="403799"/>
            </a:xfrm>
          </p:grpSpPr>
          <p:sp>
            <p:nvSpPr>
              <p:cNvPr id="174" name="矩形: 圆角 173">
                <a:extLst>
                  <a:ext uri="{FF2B5EF4-FFF2-40B4-BE49-F238E27FC236}">
                    <a16:creationId xmlns:a16="http://schemas.microsoft.com/office/drawing/2014/main" id="{09C67234-E6F9-46A7-98D1-71E3DFB26904}"/>
                  </a:ext>
                </a:extLst>
              </p:cNvPr>
              <p:cNvSpPr/>
              <p:nvPr/>
            </p:nvSpPr>
            <p:spPr>
              <a:xfrm>
                <a:off x="7500938" y="3021906"/>
                <a:ext cx="1553644" cy="403799"/>
              </a:xfrm>
              <a:prstGeom prst="roundRect">
                <a:avLst>
                  <a:gd name="adj" fmla="val 43847"/>
                </a:avLst>
              </a:prstGeom>
              <a:solidFill>
                <a:schemeClr val="accent1">
                  <a:lumMod val="90000"/>
                  <a:lumOff val="10000"/>
                </a:schemeClr>
              </a:solidFill>
              <a:ln>
                <a:noFill/>
              </a:ln>
              <a:effectLst>
                <a:outerShdw blurRad="152400" dist="76200" dir="2700000" algn="tl" rotWithShape="0">
                  <a:schemeClr val="accent1">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OPPOSans B" panose="00020600040101010101" pitchFamily="18" charset="-122"/>
                  <a:ea typeface="阿里巴巴普惠体 R" panose="00020600040101010101" pitchFamily="18" charset="-122"/>
                  <a:cs typeface="阿里巴巴普惠体 R" panose="00020600040101010101" pitchFamily="18" charset="-122"/>
                  <a:sym typeface="OPPOSans B" panose="00020600040101010101" pitchFamily="18" charset="-122"/>
                </a:endParaRPr>
              </a:p>
            </p:txBody>
          </p:sp>
          <p:sp>
            <p:nvSpPr>
              <p:cNvPr id="176" name="文本框 175">
                <a:extLst>
                  <a:ext uri="{FF2B5EF4-FFF2-40B4-BE49-F238E27FC236}">
                    <a16:creationId xmlns:a16="http://schemas.microsoft.com/office/drawing/2014/main" id="{30003DDA-2460-418A-A646-EFC23BE939F3}"/>
                  </a:ext>
                </a:extLst>
              </p:cNvPr>
              <p:cNvSpPr txBox="1"/>
              <p:nvPr/>
            </p:nvSpPr>
            <p:spPr>
              <a:xfrm>
                <a:off x="7542573" y="3116083"/>
                <a:ext cx="1438552" cy="215444"/>
              </a:xfrm>
              <a:prstGeom prst="rect">
                <a:avLst/>
              </a:prstGeom>
              <a:noFill/>
            </p:spPr>
            <p:txBody>
              <a:bodyPr wrap="square" lIns="0" tIns="0" rIns="0" bIns="0" rtlCol="0">
                <a:noAutofit/>
              </a:bodyPr>
              <a:lstStyle>
                <a:defPPr>
                  <a:defRPr lang="zh-CN"/>
                </a:defPPr>
                <a:lvl1pPr marR="0" lvl="0" indent="0" algn="ctr" fontAlgn="auto">
                  <a:lnSpc>
                    <a:spcPct val="100000"/>
                  </a:lnSpc>
                  <a:spcBef>
                    <a:spcPts val="0"/>
                  </a:spcBef>
                  <a:spcAft>
                    <a:spcPts val="0"/>
                  </a:spcAft>
                  <a:buClrTx/>
                  <a:buSzTx/>
                  <a:buFontTx/>
                  <a:buNone/>
                  <a:tabLst/>
                  <a:defRPr kumimoji="0" sz="2800" b="0" i="0" u="none" strike="noStrike" cap="none" spc="0" normalizeH="0" baseline="0">
                    <a:ln>
                      <a:noFill/>
                    </a:ln>
                    <a:gradFill flip="none" rotWithShape="1">
                      <a:gsLst>
                        <a:gs pos="0">
                          <a:schemeClr val="accent2">
                            <a:lumMod val="0"/>
                            <a:lumOff val="100000"/>
                          </a:schemeClr>
                        </a:gs>
                        <a:gs pos="99000">
                          <a:schemeClr val="accent2">
                            <a:lumMod val="80000"/>
                          </a:schemeClr>
                        </a:gs>
                      </a:gsLst>
                      <a:lin ang="2700000" scaled="1"/>
                      <a:tileRect/>
                    </a:gradFill>
                    <a:effectLst/>
                    <a:uLnTx/>
                    <a:uFillTx/>
                    <a:latin typeface="OPPOSans H" panose="00020600040101010101" pitchFamily="18" charset="-122"/>
                    <a:ea typeface="OPPOSans H" panose="00020600040101010101" pitchFamily="18" charset="-122"/>
                    <a:cs typeface="OPPOSans H" panose="00020600040101010101" pitchFamily="18" charset="-122"/>
                  </a:defRPr>
                </a:lvl1pPr>
              </a:lstStyle>
              <a:p>
                <a:r>
                  <a:rPr lang="zh-CN" altLang="en-US" sz="1400" dirty="0">
                    <a:gradFill flip="none" rotWithShape="1">
                      <a:gsLst>
                        <a:gs pos="0">
                          <a:schemeClr val="accent2">
                            <a:lumMod val="0"/>
                            <a:lumOff val="100000"/>
                          </a:schemeClr>
                        </a:gs>
                        <a:gs pos="99000">
                          <a:schemeClr val="accent2">
                            <a:lumMod val="100000"/>
                          </a:schemeClr>
                        </a:gs>
                      </a:gsLst>
                      <a:lin ang="2700000" scaled="1"/>
                      <a:tileRect/>
                    </a:gradFill>
                    <a:latin typeface="+mj-ea"/>
                    <a:ea typeface="+mj-ea"/>
                    <a:cs typeface="阿里巴巴普惠体 R" panose="00020600040101010101" pitchFamily="18" charset="-122"/>
                    <a:sym typeface="OPPOSans B" panose="00020600040101010101" pitchFamily="18" charset="-122"/>
                  </a:rPr>
                  <a:t>小标题</a:t>
                </a:r>
              </a:p>
            </p:txBody>
          </p:sp>
        </p:grpSp>
        <p:sp>
          <p:nvSpPr>
            <p:cNvPr id="14" name="文本框 13">
              <a:extLst>
                <a:ext uri="{FF2B5EF4-FFF2-40B4-BE49-F238E27FC236}">
                  <a16:creationId xmlns:a16="http://schemas.microsoft.com/office/drawing/2014/main" id="{68410EE2-944E-4B0B-A9EB-A4AF962F151C}"/>
                </a:ext>
              </a:extLst>
            </p:cNvPr>
            <p:cNvSpPr txBox="1"/>
            <p:nvPr/>
          </p:nvSpPr>
          <p:spPr>
            <a:xfrm>
              <a:off x="7410964" y="3451527"/>
              <a:ext cx="1548873" cy="1159738"/>
            </a:xfrm>
            <a:prstGeom prst="rect">
              <a:avLst/>
            </a:prstGeom>
            <a:noFill/>
          </p:spPr>
          <p:txBody>
            <a:bodyPr wrap="square" lIns="0" tIns="0" rIns="0" bIns="0" rtlCol="0">
              <a:noAutofit/>
            </a:bodyPr>
            <a:lstStyle>
              <a:defPPr>
                <a:defRPr lang="zh-CN"/>
              </a:defPPr>
              <a:lvl1pPr marR="0" lvl="0" indent="0" algn="ctr" fontAlgn="auto">
                <a:lnSpc>
                  <a:spcPct val="130000"/>
                </a:lnSpc>
                <a:spcBef>
                  <a:spcPts val="0"/>
                </a:spcBef>
                <a:spcAft>
                  <a:spcPts val="0"/>
                </a:spcAft>
                <a:buClrTx/>
                <a:buSzTx/>
                <a:buFontTx/>
                <a:buNone/>
                <a:tabLst/>
                <a:defRPr kumimoji="0" sz="1200" b="0" i="0" u="none" strike="noStrike" cap="none" spc="0" normalizeH="0" baseline="0">
                  <a:ln>
                    <a:noFill/>
                  </a:ln>
                  <a:solidFill>
                    <a:prstClr val="black">
                      <a:lumMod val="75000"/>
                      <a:lumOff val="25000"/>
                    </a:prstClr>
                  </a:solidFill>
                  <a:effectLst/>
                  <a:uLnTx/>
                  <a:uFillTx/>
                  <a:latin typeface="OPPOSans R"/>
                  <a:ea typeface="OPPOSans R"/>
                </a:defRPr>
              </a:lvl1pPr>
            </a:lstStyle>
            <a:p>
              <a:pPr algn="dist">
                <a:lnSpc>
                  <a:spcPct val="130000"/>
                </a:lnSpc>
              </a:pPr>
              <a:r>
                <a:rPr lang="zh-CN" altLang="en-US" sz="1200" dirty="0">
                  <a:solidFill>
                    <a:schemeClr val="tx1">
                      <a:lumMod val="75000"/>
                      <a:lumOff val="25000"/>
                    </a:schemeClr>
                  </a:solidFill>
                  <a:latin typeface="OPPOSans B" panose="00020600040101010101" pitchFamily="18" charset="-122"/>
                  <a:ea typeface="阿里巴巴普惠体 R" panose="00020600040101010101" pitchFamily="18" charset="-122"/>
                  <a:cs typeface="阿里巴巴普惠体 R" panose="00020600040101010101" pitchFamily="18" charset="-122"/>
                  <a:sym typeface="OPPOSans B" panose="00020600040101010101" pitchFamily="18" charset="-122"/>
                </a:rPr>
                <a:t>这里是内容这里是内容这里是内容这里是内容这里是内容这里是内容这里是内容这里是内容</a:t>
              </a:r>
              <a:endParaRPr lang="en-US" altLang="zh-CN" sz="1200" dirty="0">
                <a:solidFill>
                  <a:schemeClr val="tx1">
                    <a:lumMod val="75000"/>
                    <a:lumOff val="25000"/>
                  </a:schemeClr>
                </a:solidFill>
                <a:latin typeface="OPPOSans B" panose="00020600040101010101" pitchFamily="18" charset="-122"/>
                <a:ea typeface="阿里巴巴普惠体 R" panose="00020600040101010101" pitchFamily="18" charset="-122"/>
                <a:cs typeface="阿里巴巴普惠体 R" panose="00020600040101010101" pitchFamily="18" charset="-122"/>
                <a:sym typeface="OPPOSans B" panose="00020600040101010101" pitchFamily="18" charset="-122"/>
              </a:endParaRPr>
            </a:p>
          </p:txBody>
        </p:sp>
      </p:grpSp>
      <p:sp>
        <p:nvSpPr>
          <p:cNvPr id="201" name="椭圆 200">
            <a:extLst>
              <a:ext uri="{FF2B5EF4-FFF2-40B4-BE49-F238E27FC236}">
                <a16:creationId xmlns:a16="http://schemas.microsoft.com/office/drawing/2014/main" id="{44CA183B-7624-4E33-8B69-7B1995AFF42D}"/>
              </a:ext>
            </a:extLst>
          </p:cNvPr>
          <p:cNvSpPr/>
          <p:nvPr/>
        </p:nvSpPr>
        <p:spPr>
          <a:xfrm>
            <a:off x="9756250" y="2057991"/>
            <a:ext cx="128588" cy="128588"/>
          </a:xfrm>
          <a:prstGeom prst="ellipse">
            <a:avLst/>
          </a:prstGeom>
          <a:solidFill>
            <a:schemeClr val="accent1">
              <a:lumMod val="90000"/>
              <a:lumOff val="10000"/>
            </a:schemeClr>
          </a:solidFill>
          <a:ln>
            <a:noFill/>
          </a:ln>
          <a:effectLst>
            <a:outerShdw sx="154000" sy="154000" algn="ctr" rotWithShape="0">
              <a:schemeClr val="accent1">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l"/>
            <a:endParaRPr lang="zh-CN" altLang="en-US" sz="1600" dirty="0">
              <a:solidFill>
                <a:schemeClr val="bg1"/>
              </a:solidFill>
              <a:latin typeface="OPPOSans B" panose="00020600040101010101" pitchFamily="18" charset="-122"/>
              <a:ea typeface="阿里巴巴普惠体 R" panose="00020600040101010101" pitchFamily="18" charset="-122"/>
              <a:cs typeface="阿里巴巴普惠体 R" panose="00020600040101010101" pitchFamily="18" charset="-122"/>
              <a:sym typeface="OPPOSans B" panose="00020600040101010101" pitchFamily="18" charset="-122"/>
            </a:endParaRPr>
          </a:p>
        </p:txBody>
      </p:sp>
      <p:cxnSp>
        <p:nvCxnSpPr>
          <p:cNvPr id="200" name="直接连接符 199">
            <a:extLst>
              <a:ext uri="{FF2B5EF4-FFF2-40B4-BE49-F238E27FC236}">
                <a16:creationId xmlns:a16="http://schemas.microsoft.com/office/drawing/2014/main" id="{C67F9F31-CA6B-459F-B63E-3ABCDFF9A3AA}"/>
              </a:ext>
            </a:extLst>
          </p:cNvPr>
          <p:cNvCxnSpPr>
            <a:cxnSpLocks/>
          </p:cNvCxnSpPr>
          <p:nvPr/>
        </p:nvCxnSpPr>
        <p:spPr>
          <a:xfrm>
            <a:off x="9829388" y="2181920"/>
            <a:ext cx="12793" cy="2476538"/>
          </a:xfrm>
          <a:prstGeom prst="line">
            <a:avLst/>
          </a:prstGeom>
          <a:ln w="28575">
            <a:gradFill>
              <a:gsLst>
                <a:gs pos="0">
                  <a:schemeClr val="accent1">
                    <a:lumMod val="90000"/>
                    <a:lumOff val="10000"/>
                  </a:schemeClr>
                </a:gs>
                <a:gs pos="100000">
                  <a:schemeClr val="accent1">
                    <a:lumMod val="90000"/>
                    <a:lumOff val="1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grpSp>
        <p:nvGrpSpPr>
          <p:cNvPr id="104" name="组合 103">
            <a:extLst>
              <a:ext uri="{FF2B5EF4-FFF2-40B4-BE49-F238E27FC236}">
                <a16:creationId xmlns:a16="http://schemas.microsoft.com/office/drawing/2014/main" id="{8854DFD3-A30B-67DF-0D63-26E12C7FB19D}"/>
              </a:ext>
            </a:extLst>
          </p:cNvPr>
          <p:cNvGrpSpPr/>
          <p:nvPr/>
        </p:nvGrpSpPr>
        <p:grpSpPr>
          <a:xfrm>
            <a:off x="10012350" y="1982322"/>
            <a:ext cx="1763887" cy="1917293"/>
            <a:chOff x="7390768" y="2693972"/>
            <a:chExt cx="1763887" cy="1917293"/>
          </a:xfrm>
        </p:grpSpPr>
        <p:sp>
          <p:nvSpPr>
            <p:cNvPr id="105" name="文本框 104">
              <a:extLst>
                <a:ext uri="{FF2B5EF4-FFF2-40B4-BE49-F238E27FC236}">
                  <a16:creationId xmlns:a16="http://schemas.microsoft.com/office/drawing/2014/main" id="{F1EBD7B0-C065-05A1-3DC4-B00EAAE7FD82}"/>
                </a:ext>
              </a:extLst>
            </p:cNvPr>
            <p:cNvSpPr txBox="1"/>
            <p:nvPr/>
          </p:nvSpPr>
          <p:spPr>
            <a:xfrm>
              <a:off x="7399947" y="2693972"/>
              <a:ext cx="1754708" cy="262123"/>
            </a:xfrm>
            <a:prstGeom prst="rect">
              <a:avLst/>
            </a:prstGeom>
            <a:noFill/>
          </p:spPr>
          <p:txBody>
            <a:bodyPr wrap="square" lIns="0" tIns="0" rIns="0" bIns="0" rtlCol="0">
              <a:noAutofit/>
            </a:bodyPr>
            <a:lstStyle>
              <a:defPPr>
                <a:defRPr lang="zh-CN"/>
              </a:defPPr>
              <a:lvl1pPr>
                <a:lnSpc>
                  <a:spcPct val="130000"/>
                </a:lnSpc>
                <a:defRPr sz="1400" b="1">
                  <a:solidFill>
                    <a:schemeClr val="accent1">
                      <a:lumMod val="90000"/>
                      <a:lumOff val="10000"/>
                    </a:schemeClr>
                  </a:solidFill>
                  <a:latin typeface="+mj-ea"/>
                  <a:ea typeface="+mj-ea"/>
                </a:defRPr>
              </a:lvl1pPr>
            </a:lstStyle>
            <a:p>
              <a:r>
                <a:rPr lang="en-US" altLang="zh-CN" dirty="0">
                  <a:cs typeface="阿里巴巴普惠体 R" panose="00020600040101010101" pitchFamily="18" charset="-122"/>
                  <a:sym typeface="OPPOSans B" panose="00020600040101010101" pitchFamily="18" charset="-122"/>
                </a:rPr>
                <a:t>20XX</a:t>
              </a:r>
            </a:p>
          </p:txBody>
        </p:sp>
        <p:grpSp>
          <p:nvGrpSpPr>
            <p:cNvPr id="106" name="组合 105">
              <a:extLst>
                <a:ext uri="{FF2B5EF4-FFF2-40B4-BE49-F238E27FC236}">
                  <a16:creationId xmlns:a16="http://schemas.microsoft.com/office/drawing/2014/main" id="{243A0FE3-0F4E-11A6-6D85-E096D95BF763}"/>
                </a:ext>
              </a:extLst>
            </p:cNvPr>
            <p:cNvGrpSpPr/>
            <p:nvPr/>
          </p:nvGrpSpPr>
          <p:grpSpPr>
            <a:xfrm>
              <a:off x="7390768" y="3021906"/>
              <a:ext cx="1553644" cy="403799"/>
              <a:chOff x="7500938" y="3021906"/>
              <a:chExt cx="1553644" cy="403799"/>
            </a:xfrm>
          </p:grpSpPr>
          <p:sp>
            <p:nvSpPr>
              <p:cNvPr id="108" name="矩形: 圆角 107">
                <a:extLst>
                  <a:ext uri="{FF2B5EF4-FFF2-40B4-BE49-F238E27FC236}">
                    <a16:creationId xmlns:a16="http://schemas.microsoft.com/office/drawing/2014/main" id="{38AF6283-1A58-9794-11DD-95960FAE5525}"/>
                  </a:ext>
                </a:extLst>
              </p:cNvPr>
              <p:cNvSpPr/>
              <p:nvPr/>
            </p:nvSpPr>
            <p:spPr>
              <a:xfrm>
                <a:off x="7500938" y="3021906"/>
                <a:ext cx="1553644" cy="403799"/>
              </a:xfrm>
              <a:prstGeom prst="roundRect">
                <a:avLst>
                  <a:gd name="adj" fmla="val 43847"/>
                </a:avLst>
              </a:prstGeom>
              <a:solidFill>
                <a:schemeClr val="accent1">
                  <a:lumMod val="90000"/>
                  <a:lumOff val="10000"/>
                </a:schemeClr>
              </a:solidFill>
              <a:ln>
                <a:noFill/>
              </a:ln>
              <a:effectLst>
                <a:outerShdw blurRad="152400" dist="76200" dir="2700000" algn="tl" rotWithShape="0">
                  <a:schemeClr val="accent1">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OPPOSans B" panose="00020600040101010101" pitchFamily="18" charset="-122"/>
                  <a:ea typeface="阿里巴巴普惠体 R" panose="00020600040101010101" pitchFamily="18" charset="-122"/>
                  <a:cs typeface="阿里巴巴普惠体 R" panose="00020600040101010101" pitchFamily="18" charset="-122"/>
                  <a:sym typeface="OPPOSans B" panose="00020600040101010101" pitchFamily="18" charset="-122"/>
                </a:endParaRPr>
              </a:p>
            </p:txBody>
          </p:sp>
          <p:sp>
            <p:nvSpPr>
              <p:cNvPr id="109" name="文本框 108">
                <a:extLst>
                  <a:ext uri="{FF2B5EF4-FFF2-40B4-BE49-F238E27FC236}">
                    <a16:creationId xmlns:a16="http://schemas.microsoft.com/office/drawing/2014/main" id="{2FC0A8D5-CDD7-FE91-CF7B-8DF2A16A5E64}"/>
                  </a:ext>
                </a:extLst>
              </p:cNvPr>
              <p:cNvSpPr txBox="1"/>
              <p:nvPr/>
            </p:nvSpPr>
            <p:spPr>
              <a:xfrm>
                <a:off x="7542573" y="3116083"/>
                <a:ext cx="1438552" cy="215444"/>
              </a:xfrm>
              <a:prstGeom prst="rect">
                <a:avLst/>
              </a:prstGeom>
              <a:noFill/>
            </p:spPr>
            <p:txBody>
              <a:bodyPr wrap="square" lIns="0" tIns="0" rIns="0" bIns="0" rtlCol="0">
                <a:noAutofit/>
              </a:bodyPr>
              <a:lstStyle>
                <a:defPPr>
                  <a:defRPr lang="zh-CN"/>
                </a:defPPr>
                <a:lvl1pPr marR="0" lvl="0" indent="0" algn="ctr" fontAlgn="auto">
                  <a:lnSpc>
                    <a:spcPct val="100000"/>
                  </a:lnSpc>
                  <a:spcBef>
                    <a:spcPts val="0"/>
                  </a:spcBef>
                  <a:spcAft>
                    <a:spcPts val="0"/>
                  </a:spcAft>
                  <a:buClrTx/>
                  <a:buSzTx/>
                  <a:buFontTx/>
                  <a:buNone/>
                  <a:tabLst/>
                  <a:defRPr kumimoji="0" sz="2800" b="0" i="0" u="none" strike="noStrike" cap="none" spc="0" normalizeH="0" baseline="0">
                    <a:ln>
                      <a:noFill/>
                    </a:ln>
                    <a:gradFill flip="none" rotWithShape="1">
                      <a:gsLst>
                        <a:gs pos="0">
                          <a:schemeClr val="accent2">
                            <a:lumMod val="0"/>
                            <a:lumOff val="100000"/>
                          </a:schemeClr>
                        </a:gs>
                        <a:gs pos="99000">
                          <a:schemeClr val="accent2">
                            <a:lumMod val="80000"/>
                          </a:schemeClr>
                        </a:gs>
                      </a:gsLst>
                      <a:lin ang="2700000" scaled="1"/>
                      <a:tileRect/>
                    </a:gradFill>
                    <a:effectLst/>
                    <a:uLnTx/>
                    <a:uFillTx/>
                    <a:latin typeface="OPPOSans H" panose="00020600040101010101" pitchFamily="18" charset="-122"/>
                    <a:ea typeface="OPPOSans H" panose="00020600040101010101" pitchFamily="18" charset="-122"/>
                    <a:cs typeface="OPPOSans H" panose="00020600040101010101" pitchFamily="18" charset="-122"/>
                  </a:defRPr>
                </a:lvl1pPr>
              </a:lstStyle>
              <a:p>
                <a:r>
                  <a:rPr lang="zh-CN" altLang="en-US" sz="1400" dirty="0">
                    <a:gradFill flip="none" rotWithShape="1">
                      <a:gsLst>
                        <a:gs pos="0">
                          <a:schemeClr val="accent2">
                            <a:lumMod val="0"/>
                            <a:lumOff val="100000"/>
                          </a:schemeClr>
                        </a:gs>
                        <a:gs pos="99000">
                          <a:schemeClr val="accent2">
                            <a:lumMod val="100000"/>
                          </a:schemeClr>
                        </a:gs>
                      </a:gsLst>
                      <a:lin ang="2700000" scaled="1"/>
                      <a:tileRect/>
                    </a:gradFill>
                    <a:latin typeface="+mj-ea"/>
                    <a:ea typeface="+mj-ea"/>
                    <a:cs typeface="阿里巴巴普惠体 R" panose="00020600040101010101" pitchFamily="18" charset="-122"/>
                    <a:sym typeface="OPPOSans B" panose="00020600040101010101" pitchFamily="18" charset="-122"/>
                  </a:rPr>
                  <a:t>小标题</a:t>
                </a:r>
              </a:p>
            </p:txBody>
          </p:sp>
        </p:grpSp>
        <p:sp>
          <p:nvSpPr>
            <p:cNvPr id="107" name="文本框 106">
              <a:extLst>
                <a:ext uri="{FF2B5EF4-FFF2-40B4-BE49-F238E27FC236}">
                  <a16:creationId xmlns:a16="http://schemas.microsoft.com/office/drawing/2014/main" id="{C1AB0CD8-53BA-3961-DEEC-60BAFE36D3EB}"/>
                </a:ext>
              </a:extLst>
            </p:cNvPr>
            <p:cNvSpPr txBox="1"/>
            <p:nvPr/>
          </p:nvSpPr>
          <p:spPr>
            <a:xfrm>
              <a:off x="7410964" y="3451527"/>
              <a:ext cx="1548873" cy="1159738"/>
            </a:xfrm>
            <a:prstGeom prst="rect">
              <a:avLst/>
            </a:prstGeom>
            <a:noFill/>
          </p:spPr>
          <p:txBody>
            <a:bodyPr wrap="square" lIns="0" tIns="0" rIns="0" bIns="0" rtlCol="0">
              <a:noAutofit/>
            </a:bodyPr>
            <a:lstStyle>
              <a:defPPr>
                <a:defRPr lang="zh-CN"/>
              </a:defPPr>
              <a:lvl1pPr marR="0" lvl="0" indent="0" algn="ctr" fontAlgn="auto">
                <a:lnSpc>
                  <a:spcPct val="130000"/>
                </a:lnSpc>
                <a:spcBef>
                  <a:spcPts val="0"/>
                </a:spcBef>
                <a:spcAft>
                  <a:spcPts val="0"/>
                </a:spcAft>
                <a:buClrTx/>
                <a:buSzTx/>
                <a:buFontTx/>
                <a:buNone/>
                <a:tabLst/>
                <a:defRPr kumimoji="0" sz="1200" b="0" i="0" u="none" strike="noStrike" cap="none" spc="0" normalizeH="0" baseline="0">
                  <a:ln>
                    <a:noFill/>
                  </a:ln>
                  <a:solidFill>
                    <a:prstClr val="black">
                      <a:lumMod val="75000"/>
                      <a:lumOff val="25000"/>
                    </a:prstClr>
                  </a:solidFill>
                  <a:effectLst/>
                  <a:uLnTx/>
                  <a:uFillTx/>
                  <a:latin typeface="OPPOSans R"/>
                  <a:ea typeface="OPPOSans R"/>
                </a:defRPr>
              </a:lvl1pPr>
            </a:lstStyle>
            <a:p>
              <a:pPr algn="dist">
                <a:lnSpc>
                  <a:spcPct val="130000"/>
                </a:lnSpc>
              </a:pPr>
              <a:r>
                <a:rPr lang="zh-CN" altLang="en-US" sz="1200" dirty="0">
                  <a:solidFill>
                    <a:schemeClr val="tx1">
                      <a:lumMod val="75000"/>
                      <a:lumOff val="25000"/>
                    </a:schemeClr>
                  </a:solidFill>
                  <a:latin typeface="OPPOSans B" panose="00020600040101010101" pitchFamily="18" charset="-122"/>
                  <a:ea typeface="阿里巴巴普惠体 R" panose="00020600040101010101" pitchFamily="18" charset="-122"/>
                  <a:cs typeface="阿里巴巴普惠体 R" panose="00020600040101010101" pitchFamily="18" charset="-122"/>
                  <a:sym typeface="OPPOSans B" panose="00020600040101010101" pitchFamily="18" charset="-122"/>
                </a:rPr>
                <a:t>这里是内容这里是内容这里是内容这里是内容这里是内容这里是内容这里是内容这里是内容</a:t>
              </a:r>
              <a:endParaRPr lang="en-US" altLang="zh-CN" sz="1200" dirty="0">
                <a:solidFill>
                  <a:schemeClr val="tx1">
                    <a:lumMod val="75000"/>
                    <a:lumOff val="25000"/>
                  </a:schemeClr>
                </a:solidFill>
                <a:latin typeface="OPPOSans B" panose="00020600040101010101" pitchFamily="18" charset="-122"/>
                <a:ea typeface="阿里巴巴普惠体 R" panose="00020600040101010101" pitchFamily="18" charset="-122"/>
                <a:cs typeface="阿里巴巴普惠体 R" panose="00020600040101010101" pitchFamily="18" charset="-122"/>
                <a:sym typeface="OPPOSans B" panose="00020600040101010101" pitchFamily="18" charset="-122"/>
              </a:endParaRPr>
            </a:p>
          </p:txBody>
        </p:sp>
      </p:grpSp>
      <p:grpSp>
        <p:nvGrpSpPr>
          <p:cNvPr id="132" name="组合 131">
            <a:extLst>
              <a:ext uri="{FF2B5EF4-FFF2-40B4-BE49-F238E27FC236}">
                <a16:creationId xmlns:a16="http://schemas.microsoft.com/office/drawing/2014/main" id="{AB9B3262-5103-A717-176E-091A16822E04}"/>
              </a:ext>
            </a:extLst>
          </p:cNvPr>
          <p:cNvGrpSpPr/>
          <p:nvPr/>
        </p:nvGrpSpPr>
        <p:grpSpPr>
          <a:xfrm>
            <a:off x="2558582" y="1302647"/>
            <a:ext cx="2148277" cy="1739926"/>
            <a:chOff x="608903" y="1520517"/>
            <a:chExt cx="2148277" cy="1739926"/>
          </a:xfrm>
        </p:grpSpPr>
        <p:grpSp>
          <p:nvGrpSpPr>
            <p:cNvPr id="133" name="组合 132">
              <a:extLst>
                <a:ext uri="{FF2B5EF4-FFF2-40B4-BE49-F238E27FC236}">
                  <a16:creationId xmlns:a16="http://schemas.microsoft.com/office/drawing/2014/main" id="{28ACD795-4C9F-7F95-1F30-EBEE9980CC4A}"/>
                </a:ext>
              </a:extLst>
            </p:cNvPr>
            <p:cNvGrpSpPr/>
            <p:nvPr/>
          </p:nvGrpSpPr>
          <p:grpSpPr>
            <a:xfrm>
              <a:off x="608903" y="1520517"/>
              <a:ext cx="2148277" cy="798800"/>
              <a:chOff x="297491" y="1520517"/>
              <a:chExt cx="2148277" cy="798800"/>
            </a:xfrm>
          </p:grpSpPr>
          <p:sp>
            <p:nvSpPr>
              <p:cNvPr id="135" name="文本框 134">
                <a:extLst>
                  <a:ext uri="{FF2B5EF4-FFF2-40B4-BE49-F238E27FC236}">
                    <a16:creationId xmlns:a16="http://schemas.microsoft.com/office/drawing/2014/main" id="{D6712F00-96C0-C7BD-2737-E3E5F1B5B72A}"/>
                  </a:ext>
                </a:extLst>
              </p:cNvPr>
              <p:cNvSpPr txBox="1"/>
              <p:nvPr/>
            </p:nvSpPr>
            <p:spPr>
              <a:xfrm>
                <a:off x="297491" y="1695208"/>
                <a:ext cx="2148277" cy="449418"/>
              </a:xfrm>
              <a:prstGeom prst="rect">
                <a:avLst/>
              </a:prstGeom>
              <a:noFill/>
            </p:spPr>
            <p:txBody>
              <a:bodyPr wrap="square" lIns="0" tIns="0" rIns="0" bIns="0" rtlCol="0">
                <a:noAutofit/>
              </a:bodyPr>
              <a:lstStyle/>
              <a:p>
                <a:pPr algn="ctr">
                  <a:lnSpc>
                    <a:spcPct val="130000"/>
                  </a:lnSpc>
                </a:pPr>
                <a:r>
                  <a:rPr lang="zh-CN" altLang="en-US" sz="2400" dirty="0">
                    <a:solidFill>
                      <a:schemeClr val="accent1">
                        <a:lumMod val="90000"/>
                        <a:lumOff val="10000"/>
                      </a:schemeClr>
                    </a:solidFill>
                    <a:latin typeface="+mj-ea"/>
                    <a:ea typeface="+mj-ea"/>
                    <a:cs typeface="阿里巴巴普惠体 R" panose="00020600040101010101" pitchFamily="18" charset="-122"/>
                    <a:sym typeface="OPPOSans B" panose="00020600040101010101" pitchFamily="18" charset="-122"/>
                  </a:rPr>
                  <a:t>这里是荣誉</a:t>
                </a:r>
              </a:p>
            </p:txBody>
          </p:sp>
          <p:sp>
            <p:nvSpPr>
              <p:cNvPr id="136" name="Freeform 95">
                <a:extLst>
                  <a:ext uri="{FF2B5EF4-FFF2-40B4-BE49-F238E27FC236}">
                    <a16:creationId xmlns:a16="http://schemas.microsoft.com/office/drawing/2014/main" id="{FF7D3EF4-8A04-F879-3F6C-08966D07DBE5}"/>
                  </a:ext>
                </a:extLst>
              </p:cNvPr>
              <p:cNvSpPr>
                <a:spLocks/>
              </p:cNvSpPr>
              <p:nvPr/>
            </p:nvSpPr>
            <p:spPr bwMode="auto">
              <a:xfrm>
                <a:off x="1722879" y="1520517"/>
                <a:ext cx="532410" cy="798800"/>
              </a:xfrm>
              <a:custGeom>
                <a:avLst/>
                <a:gdLst>
                  <a:gd name="T0" fmla="*/ 3025 w 3309"/>
                  <a:gd name="T1" fmla="*/ 2532 h 4965"/>
                  <a:gd name="T2" fmla="*/ 3044 w 3309"/>
                  <a:gd name="T3" fmla="*/ 2258 h 4965"/>
                  <a:gd name="T4" fmla="*/ 3036 w 3309"/>
                  <a:gd name="T5" fmla="*/ 1984 h 4965"/>
                  <a:gd name="T6" fmla="*/ 3002 w 3309"/>
                  <a:gd name="T7" fmla="*/ 1713 h 4965"/>
                  <a:gd name="T8" fmla="*/ 2943 w 3309"/>
                  <a:gd name="T9" fmla="*/ 1446 h 4965"/>
                  <a:gd name="T10" fmla="*/ 2858 w 3309"/>
                  <a:gd name="T11" fmla="*/ 1185 h 4965"/>
                  <a:gd name="T12" fmla="*/ 2750 w 3309"/>
                  <a:gd name="T13" fmla="*/ 933 h 4965"/>
                  <a:gd name="T14" fmla="*/ 2619 w 3309"/>
                  <a:gd name="T15" fmla="*/ 692 h 4965"/>
                  <a:gd name="T16" fmla="*/ 2468 w 3309"/>
                  <a:gd name="T17" fmla="*/ 461 h 4965"/>
                  <a:gd name="T18" fmla="*/ 2360 w 3309"/>
                  <a:gd name="T19" fmla="*/ 320 h 4965"/>
                  <a:gd name="T20" fmla="*/ 2430 w 3309"/>
                  <a:gd name="T21" fmla="*/ 474 h 4965"/>
                  <a:gd name="T22" fmla="*/ 2576 w 3309"/>
                  <a:gd name="T23" fmla="*/ 697 h 4965"/>
                  <a:gd name="T24" fmla="*/ 2698 w 3309"/>
                  <a:gd name="T25" fmla="*/ 920 h 4965"/>
                  <a:gd name="T26" fmla="*/ 2811 w 3309"/>
                  <a:gd name="T27" fmla="*/ 1179 h 4965"/>
                  <a:gd name="T28" fmla="*/ 2894 w 3309"/>
                  <a:gd name="T29" fmla="*/ 1432 h 4965"/>
                  <a:gd name="T30" fmla="*/ 2951 w 3309"/>
                  <a:gd name="T31" fmla="*/ 1683 h 4965"/>
                  <a:gd name="T32" fmla="*/ 2988 w 3309"/>
                  <a:gd name="T33" fmla="*/ 1961 h 4965"/>
                  <a:gd name="T34" fmla="*/ 2997 w 3309"/>
                  <a:gd name="T35" fmla="*/ 2228 h 4965"/>
                  <a:gd name="T36" fmla="*/ 2981 w 3309"/>
                  <a:gd name="T37" fmla="*/ 2495 h 4965"/>
                  <a:gd name="T38" fmla="*/ 2936 w 3309"/>
                  <a:gd name="T39" fmla="*/ 2758 h 4965"/>
                  <a:gd name="T40" fmla="*/ 2861 w 3309"/>
                  <a:gd name="T41" fmla="*/ 3014 h 4965"/>
                  <a:gd name="T42" fmla="*/ 2756 w 3309"/>
                  <a:gd name="T43" fmla="*/ 3260 h 4965"/>
                  <a:gd name="T44" fmla="*/ 2621 w 3309"/>
                  <a:gd name="T45" fmla="*/ 3491 h 4965"/>
                  <a:gd name="T46" fmla="*/ 2457 w 3309"/>
                  <a:gd name="T47" fmla="*/ 3703 h 4965"/>
                  <a:gd name="T48" fmla="*/ 2268 w 3309"/>
                  <a:gd name="T49" fmla="*/ 3894 h 4965"/>
                  <a:gd name="T50" fmla="*/ 2057 w 3309"/>
                  <a:gd name="T51" fmla="*/ 4062 h 4965"/>
                  <a:gd name="T52" fmla="*/ 1829 w 3309"/>
                  <a:gd name="T53" fmla="*/ 4207 h 4965"/>
                  <a:gd name="T54" fmla="*/ 1586 w 3309"/>
                  <a:gd name="T55" fmla="*/ 4330 h 4965"/>
                  <a:gd name="T56" fmla="*/ 1332 w 3309"/>
                  <a:gd name="T57" fmla="*/ 4433 h 4965"/>
                  <a:gd name="T58" fmla="*/ 1075 w 3309"/>
                  <a:gd name="T59" fmla="*/ 4517 h 4965"/>
                  <a:gd name="T60" fmla="*/ 813 w 3309"/>
                  <a:gd name="T61" fmla="*/ 4601 h 4965"/>
                  <a:gd name="T62" fmla="*/ 0 w 3309"/>
                  <a:gd name="T63" fmla="*/ 4965 h 4965"/>
                  <a:gd name="T64" fmla="*/ 1191 w 3309"/>
                  <a:gd name="T65" fmla="*/ 4935 h 4965"/>
                  <a:gd name="T66" fmla="*/ 1471 w 3309"/>
                  <a:gd name="T67" fmla="*/ 4833 h 4965"/>
                  <a:gd name="T68" fmla="*/ 1754 w 3309"/>
                  <a:gd name="T69" fmla="*/ 4708 h 4965"/>
                  <a:gd name="T70" fmla="*/ 2028 w 3309"/>
                  <a:gd name="T71" fmla="*/ 4558 h 4965"/>
                  <a:gd name="T72" fmla="*/ 2288 w 3309"/>
                  <a:gd name="T73" fmla="*/ 4381 h 4965"/>
                  <a:gd name="T74" fmla="*/ 2529 w 3309"/>
                  <a:gd name="T75" fmla="*/ 4175 h 4965"/>
                  <a:gd name="T76" fmla="*/ 2744 w 3309"/>
                  <a:gd name="T77" fmla="*/ 3943 h 4965"/>
                  <a:gd name="T78" fmla="*/ 2929 w 3309"/>
                  <a:gd name="T79" fmla="*/ 3685 h 4965"/>
                  <a:gd name="T80" fmla="*/ 3006 w 3309"/>
                  <a:gd name="T81" fmla="*/ 3469 h 4965"/>
                  <a:gd name="T82" fmla="*/ 2669 w 3309"/>
                  <a:gd name="T83" fmla="*/ 3514 h 4965"/>
                  <a:gd name="T84" fmla="*/ 2807 w 3309"/>
                  <a:gd name="T85" fmla="*/ 3274 h 4965"/>
                  <a:gd name="T86" fmla="*/ 2913 w 3309"/>
                  <a:gd name="T87" fmla="*/ 3018 h 49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309" h="4965">
                    <a:moveTo>
                      <a:pt x="3302" y="2519"/>
                    </a:moveTo>
                    <a:cubicBezTo>
                      <a:pt x="3155" y="2476"/>
                      <a:pt x="3068" y="2601"/>
                      <a:pt x="2988" y="2752"/>
                    </a:cubicBezTo>
                    <a:cubicBezTo>
                      <a:pt x="3003" y="2679"/>
                      <a:pt x="3016" y="2605"/>
                      <a:pt x="3025" y="2532"/>
                    </a:cubicBezTo>
                    <a:cubicBezTo>
                      <a:pt x="3084" y="2484"/>
                      <a:pt x="3265" y="2410"/>
                      <a:pt x="3309" y="2219"/>
                    </a:cubicBezTo>
                    <a:cubicBezTo>
                      <a:pt x="3158" y="2201"/>
                      <a:pt x="3088" y="2333"/>
                      <a:pt x="3031" y="2480"/>
                    </a:cubicBezTo>
                    <a:cubicBezTo>
                      <a:pt x="3038" y="2408"/>
                      <a:pt x="3043" y="2336"/>
                      <a:pt x="3044" y="2258"/>
                    </a:cubicBezTo>
                    <a:cubicBezTo>
                      <a:pt x="3098" y="2205"/>
                      <a:pt x="3264" y="2117"/>
                      <a:pt x="3286" y="1923"/>
                    </a:cubicBezTo>
                    <a:cubicBezTo>
                      <a:pt x="3140" y="1928"/>
                      <a:pt x="3085" y="2053"/>
                      <a:pt x="3045" y="2206"/>
                    </a:cubicBezTo>
                    <a:cubicBezTo>
                      <a:pt x="3045" y="2131"/>
                      <a:pt x="3042" y="2057"/>
                      <a:pt x="3036" y="1984"/>
                    </a:cubicBezTo>
                    <a:cubicBezTo>
                      <a:pt x="3083" y="1926"/>
                      <a:pt x="3235" y="1829"/>
                      <a:pt x="3235" y="1633"/>
                    </a:cubicBezTo>
                    <a:cubicBezTo>
                      <a:pt x="3106" y="1658"/>
                      <a:pt x="3060" y="1758"/>
                      <a:pt x="3031" y="1932"/>
                    </a:cubicBezTo>
                    <a:cubicBezTo>
                      <a:pt x="3024" y="1854"/>
                      <a:pt x="3014" y="1784"/>
                      <a:pt x="3002" y="1713"/>
                    </a:cubicBezTo>
                    <a:cubicBezTo>
                      <a:pt x="3044" y="1649"/>
                      <a:pt x="3180" y="1546"/>
                      <a:pt x="3159" y="1349"/>
                    </a:cubicBezTo>
                    <a:cubicBezTo>
                      <a:pt x="3104" y="1369"/>
                      <a:pt x="3011" y="1389"/>
                      <a:pt x="2992" y="1660"/>
                    </a:cubicBezTo>
                    <a:cubicBezTo>
                      <a:pt x="2977" y="1584"/>
                      <a:pt x="2965" y="1528"/>
                      <a:pt x="2943" y="1446"/>
                    </a:cubicBezTo>
                    <a:cubicBezTo>
                      <a:pt x="2981" y="1373"/>
                      <a:pt x="3099" y="1271"/>
                      <a:pt x="3055" y="1073"/>
                    </a:cubicBezTo>
                    <a:cubicBezTo>
                      <a:pt x="3006" y="1101"/>
                      <a:pt x="2922" y="1127"/>
                      <a:pt x="2928" y="1393"/>
                    </a:cubicBezTo>
                    <a:cubicBezTo>
                      <a:pt x="2905" y="1313"/>
                      <a:pt x="2882" y="1247"/>
                      <a:pt x="2858" y="1185"/>
                    </a:cubicBezTo>
                    <a:cubicBezTo>
                      <a:pt x="2886" y="1117"/>
                      <a:pt x="2994" y="997"/>
                      <a:pt x="2927" y="810"/>
                    </a:cubicBezTo>
                    <a:cubicBezTo>
                      <a:pt x="2890" y="841"/>
                      <a:pt x="2806" y="877"/>
                      <a:pt x="2839" y="1134"/>
                    </a:cubicBezTo>
                    <a:cubicBezTo>
                      <a:pt x="2812" y="1067"/>
                      <a:pt x="2786" y="1008"/>
                      <a:pt x="2750" y="933"/>
                    </a:cubicBezTo>
                    <a:cubicBezTo>
                      <a:pt x="2774" y="850"/>
                      <a:pt x="2863" y="746"/>
                      <a:pt x="2777" y="560"/>
                    </a:cubicBezTo>
                    <a:cubicBezTo>
                      <a:pt x="2741" y="601"/>
                      <a:pt x="2670" y="640"/>
                      <a:pt x="2724" y="882"/>
                    </a:cubicBezTo>
                    <a:cubicBezTo>
                      <a:pt x="2692" y="818"/>
                      <a:pt x="2655" y="752"/>
                      <a:pt x="2619" y="692"/>
                    </a:cubicBezTo>
                    <a:cubicBezTo>
                      <a:pt x="2635" y="607"/>
                      <a:pt x="2711" y="500"/>
                      <a:pt x="2608" y="325"/>
                    </a:cubicBezTo>
                    <a:cubicBezTo>
                      <a:pt x="2586" y="359"/>
                      <a:pt x="2513" y="410"/>
                      <a:pt x="2589" y="642"/>
                    </a:cubicBezTo>
                    <a:cubicBezTo>
                      <a:pt x="2550" y="580"/>
                      <a:pt x="2509" y="519"/>
                      <a:pt x="2468" y="461"/>
                    </a:cubicBezTo>
                    <a:cubicBezTo>
                      <a:pt x="2477" y="375"/>
                      <a:pt x="2542" y="269"/>
                      <a:pt x="2420" y="104"/>
                    </a:cubicBezTo>
                    <a:cubicBezTo>
                      <a:pt x="2398" y="155"/>
                      <a:pt x="2341" y="197"/>
                      <a:pt x="2432" y="413"/>
                    </a:cubicBezTo>
                    <a:cubicBezTo>
                      <a:pt x="2409" y="381"/>
                      <a:pt x="2385" y="350"/>
                      <a:pt x="2360" y="320"/>
                    </a:cubicBezTo>
                    <a:cubicBezTo>
                      <a:pt x="2252" y="72"/>
                      <a:pt x="2114" y="34"/>
                      <a:pt x="2013" y="0"/>
                    </a:cubicBezTo>
                    <a:cubicBezTo>
                      <a:pt x="2074" y="146"/>
                      <a:pt x="2192" y="233"/>
                      <a:pt x="2312" y="319"/>
                    </a:cubicBezTo>
                    <a:cubicBezTo>
                      <a:pt x="2352" y="369"/>
                      <a:pt x="2392" y="421"/>
                      <a:pt x="2430" y="474"/>
                    </a:cubicBezTo>
                    <a:cubicBezTo>
                      <a:pt x="2399" y="440"/>
                      <a:pt x="2278" y="337"/>
                      <a:pt x="2120" y="426"/>
                    </a:cubicBezTo>
                    <a:cubicBezTo>
                      <a:pt x="2251" y="525"/>
                      <a:pt x="2329" y="458"/>
                      <a:pt x="2434" y="481"/>
                    </a:cubicBezTo>
                    <a:cubicBezTo>
                      <a:pt x="2484" y="550"/>
                      <a:pt x="2531" y="623"/>
                      <a:pt x="2576" y="697"/>
                    </a:cubicBezTo>
                    <a:cubicBezTo>
                      <a:pt x="2539" y="653"/>
                      <a:pt x="2422" y="548"/>
                      <a:pt x="2266" y="630"/>
                    </a:cubicBezTo>
                    <a:cubicBezTo>
                      <a:pt x="2393" y="738"/>
                      <a:pt x="2474" y="677"/>
                      <a:pt x="2583" y="709"/>
                    </a:cubicBezTo>
                    <a:cubicBezTo>
                      <a:pt x="2624" y="778"/>
                      <a:pt x="2662" y="848"/>
                      <a:pt x="2698" y="920"/>
                    </a:cubicBezTo>
                    <a:cubicBezTo>
                      <a:pt x="2635" y="825"/>
                      <a:pt x="2530" y="780"/>
                      <a:pt x="2394" y="843"/>
                    </a:cubicBezTo>
                    <a:cubicBezTo>
                      <a:pt x="2516" y="961"/>
                      <a:pt x="2606" y="906"/>
                      <a:pt x="2711" y="948"/>
                    </a:cubicBezTo>
                    <a:cubicBezTo>
                      <a:pt x="2748" y="1024"/>
                      <a:pt x="2781" y="1101"/>
                      <a:pt x="2811" y="1179"/>
                    </a:cubicBezTo>
                    <a:cubicBezTo>
                      <a:pt x="2657" y="934"/>
                      <a:pt x="2528" y="1054"/>
                      <a:pt x="2504" y="1064"/>
                    </a:cubicBezTo>
                    <a:cubicBezTo>
                      <a:pt x="2615" y="1189"/>
                      <a:pt x="2709" y="1144"/>
                      <a:pt x="2818" y="1197"/>
                    </a:cubicBezTo>
                    <a:cubicBezTo>
                      <a:pt x="2845" y="1271"/>
                      <a:pt x="2869" y="1341"/>
                      <a:pt x="2894" y="1432"/>
                    </a:cubicBezTo>
                    <a:cubicBezTo>
                      <a:pt x="2862" y="1368"/>
                      <a:pt x="2767" y="1231"/>
                      <a:pt x="2592" y="1292"/>
                    </a:cubicBezTo>
                    <a:cubicBezTo>
                      <a:pt x="2696" y="1426"/>
                      <a:pt x="2795" y="1390"/>
                      <a:pt x="2900" y="1455"/>
                    </a:cubicBezTo>
                    <a:cubicBezTo>
                      <a:pt x="2920" y="1528"/>
                      <a:pt x="2937" y="1604"/>
                      <a:pt x="2951" y="1683"/>
                    </a:cubicBezTo>
                    <a:cubicBezTo>
                      <a:pt x="2862" y="1420"/>
                      <a:pt x="2666" y="1523"/>
                      <a:pt x="2658" y="1525"/>
                    </a:cubicBezTo>
                    <a:cubicBezTo>
                      <a:pt x="2749" y="1668"/>
                      <a:pt x="2854" y="1643"/>
                      <a:pt x="2957" y="1719"/>
                    </a:cubicBezTo>
                    <a:cubicBezTo>
                      <a:pt x="2971" y="1798"/>
                      <a:pt x="2981" y="1874"/>
                      <a:pt x="2988" y="1961"/>
                    </a:cubicBezTo>
                    <a:cubicBezTo>
                      <a:pt x="2894" y="1663"/>
                      <a:pt x="2736" y="1756"/>
                      <a:pt x="2703" y="1763"/>
                    </a:cubicBezTo>
                    <a:cubicBezTo>
                      <a:pt x="2782" y="1913"/>
                      <a:pt x="2892" y="1900"/>
                      <a:pt x="2990" y="1987"/>
                    </a:cubicBezTo>
                    <a:cubicBezTo>
                      <a:pt x="2996" y="2066"/>
                      <a:pt x="2998" y="2146"/>
                      <a:pt x="2997" y="2228"/>
                    </a:cubicBezTo>
                    <a:cubicBezTo>
                      <a:pt x="2930" y="1920"/>
                      <a:pt x="2765" y="1998"/>
                      <a:pt x="2725" y="2004"/>
                    </a:cubicBezTo>
                    <a:cubicBezTo>
                      <a:pt x="2793" y="2160"/>
                      <a:pt x="2906" y="2159"/>
                      <a:pt x="2997" y="2256"/>
                    </a:cubicBezTo>
                    <a:cubicBezTo>
                      <a:pt x="2995" y="2338"/>
                      <a:pt x="2990" y="2417"/>
                      <a:pt x="2981" y="2495"/>
                    </a:cubicBezTo>
                    <a:cubicBezTo>
                      <a:pt x="2942" y="2178"/>
                      <a:pt x="2770" y="2240"/>
                      <a:pt x="2725" y="2244"/>
                    </a:cubicBezTo>
                    <a:cubicBezTo>
                      <a:pt x="2781" y="2407"/>
                      <a:pt x="2893" y="2415"/>
                      <a:pt x="2977" y="2525"/>
                    </a:cubicBezTo>
                    <a:cubicBezTo>
                      <a:pt x="2967" y="2600"/>
                      <a:pt x="2954" y="2680"/>
                      <a:pt x="2936" y="2758"/>
                    </a:cubicBezTo>
                    <a:cubicBezTo>
                      <a:pt x="2929" y="2436"/>
                      <a:pt x="2757" y="2479"/>
                      <a:pt x="2702" y="2480"/>
                    </a:cubicBezTo>
                    <a:cubicBezTo>
                      <a:pt x="2744" y="2649"/>
                      <a:pt x="2858" y="2671"/>
                      <a:pt x="2928" y="2790"/>
                    </a:cubicBezTo>
                    <a:cubicBezTo>
                      <a:pt x="2910" y="2865"/>
                      <a:pt x="2888" y="2940"/>
                      <a:pt x="2861" y="3014"/>
                    </a:cubicBezTo>
                    <a:cubicBezTo>
                      <a:pt x="2895" y="2689"/>
                      <a:pt x="2707" y="2713"/>
                      <a:pt x="2654" y="2710"/>
                    </a:cubicBezTo>
                    <a:cubicBezTo>
                      <a:pt x="2678" y="2878"/>
                      <a:pt x="2792" y="2919"/>
                      <a:pt x="2849" y="3047"/>
                    </a:cubicBezTo>
                    <a:cubicBezTo>
                      <a:pt x="2822" y="3119"/>
                      <a:pt x="2791" y="3190"/>
                      <a:pt x="2756" y="3260"/>
                    </a:cubicBezTo>
                    <a:cubicBezTo>
                      <a:pt x="2814" y="3001"/>
                      <a:pt x="2720" y="2950"/>
                      <a:pt x="2582" y="2930"/>
                    </a:cubicBezTo>
                    <a:cubicBezTo>
                      <a:pt x="2593" y="3108"/>
                      <a:pt x="2699" y="3156"/>
                      <a:pt x="2740" y="3293"/>
                    </a:cubicBezTo>
                    <a:cubicBezTo>
                      <a:pt x="2704" y="3360"/>
                      <a:pt x="2663" y="3429"/>
                      <a:pt x="2621" y="3491"/>
                    </a:cubicBezTo>
                    <a:cubicBezTo>
                      <a:pt x="2725" y="3210"/>
                      <a:pt x="2593" y="3165"/>
                      <a:pt x="2485" y="3137"/>
                    </a:cubicBezTo>
                    <a:cubicBezTo>
                      <a:pt x="2473" y="3307"/>
                      <a:pt x="2574" y="3377"/>
                      <a:pt x="2599" y="3523"/>
                    </a:cubicBezTo>
                    <a:cubicBezTo>
                      <a:pt x="2550" y="3594"/>
                      <a:pt x="2504" y="3650"/>
                      <a:pt x="2457" y="3703"/>
                    </a:cubicBezTo>
                    <a:cubicBezTo>
                      <a:pt x="2549" y="3527"/>
                      <a:pt x="2548" y="3397"/>
                      <a:pt x="2364" y="3330"/>
                    </a:cubicBezTo>
                    <a:cubicBezTo>
                      <a:pt x="2333" y="3498"/>
                      <a:pt x="2425" y="3587"/>
                      <a:pt x="2430" y="3734"/>
                    </a:cubicBezTo>
                    <a:cubicBezTo>
                      <a:pt x="2377" y="3792"/>
                      <a:pt x="2334" y="3836"/>
                      <a:pt x="2268" y="3894"/>
                    </a:cubicBezTo>
                    <a:cubicBezTo>
                      <a:pt x="2385" y="3722"/>
                      <a:pt x="2401" y="3593"/>
                      <a:pt x="2220" y="3505"/>
                    </a:cubicBezTo>
                    <a:cubicBezTo>
                      <a:pt x="2169" y="3680"/>
                      <a:pt x="2249" y="3770"/>
                      <a:pt x="2236" y="3922"/>
                    </a:cubicBezTo>
                    <a:cubicBezTo>
                      <a:pt x="2171" y="3978"/>
                      <a:pt x="2108" y="4027"/>
                      <a:pt x="2057" y="4062"/>
                    </a:cubicBezTo>
                    <a:cubicBezTo>
                      <a:pt x="2210" y="3887"/>
                      <a:pt x="2221" y="3765"/>
                      <a:pt x="2054" y="3663"/>
                    </a:cubicBezTo>
                    <a:cubicBezTo>
                      <a:pt x="1983" y="3832"/>
                      <a:pt x="2052" y="3931"/>
                      <a:pt x="2020" y="4088"/>
                    </a:cubicBezTo>
                    <a:cubicBezTo>
                      <a:pt x="1958" y="4131"/>
                      <a:pt x="1894" y="4170"/>
                      <a:pt x="1829" y="4207"/>
                    </a:cubicBezTo>
                    <a:cubicBezTo>
                      <a:pt x="2043" y="4005"/>
                      <a:pt x="1996" y="3896"/>
                      <a:pt x="1870" y="3802"/>
                    </a:cubicBezTo>
                    <a:cubicBezTo>
                      <a:pt x="1779" y="3958"/>
                      <a:pt x="1836" y="4076"/>
                      <a:pt x="1787" y="4230"/>
                    </a:cubicBezTo>
                    <a:cubicBezTo>
                      <a:pt x="1720" y="4267"/>
                      <a:pt x="1653" y="4300"/>
                      <a:pt x="1586" y="4330"/>
                    </a:cubicBezTo>
                    <a:cubicBezTo>
                      <a:pt x="1828" y="4142"/>
                      <a:pt x="1785" y="4024"/>
                      <a:pt x="1669" y="3923"/>
                    </a:cubicBezTo>
                    <a:cubicBezTo>
                      <a:pt x="1557" y="4088"/>
                      <a:pt x="1608" y="4191"/>
                      <a:pt x="1540" y="4350"/>
                    </a:cubicBezTo>
                    <a:cubicBezTo>
                      <a:pt x="1470" y="4381"/>
                      <a:pt x="1399" y="4409"/>
                      <a:pt x="1332" y="4433"/>
                    </a:cubicBezTo>
                    <a:cubicBezTo>
                      <a:pt x="1611" y="4246"/>
                      <a:pt x="1552" y="4123"/>
                      <a:pt x="1454" y="4025"/>
                    </a:cubicBezTo>
                    <a:cubicBezTo>
                      <a:pt x="1332" y="4165"/>
                      <a:pt x="1362" y="4302"/>
                      <a:pt x="1284" y="4450"/>
                    </a:cubicBezTo>
                    <a:cubicBezTo>
                      <a:pt x="1210" y="4475"/>
                      <a:pt x="1144" y="4496"/>
                      <a:pt x="1075" y="4517"/>
                    </a:cubicBezTo>
                    <a:cubicBezTo>
                      <a:pt x="1376" y="4340"/>
                      <a:pt x="1319" y="4214"/>
                      <a:pt x="1228" y="4111"/>
                    </a:cubicBezTo>
                    <a:cubicBezTo>
                      <a:pt x="1094" y="4243"/>
                      <a:pt x="1113" y="4373"/>
                      <a:pt x="1020" y="4533"/>
                    </a:cubicBezTo>
                    <a:cubicBezTo>
                      <a:pt x="957" y="4553"/>
                      <a:pt x="891" y="4574"/>
                      <a:pt x="813" y="4601"/>
                    </a:cubicBezTo>
                    <a:cubicBezTo>
                      <a:pt x="1009" y="4478"/>
                      <a:pt x="1138" y="4342"/>
                      <a:pt x="989" y="4182"/>
                    </a:cubicBezTo>
                    <a:cubicBezTo>
                      <a:pt x="817" y="4321"/>
                      <a:pt x="841" y="4456"/>
                      <a:pt x="753" y="4623"/>
                    </a:cubicBezTo>
                    <a:cubicBezTo>
                      <a:pt x="528" y="4705"/>
                      <a:pt x="253" y="4823"/>
                      <a:pt x="0" y="4965"/>
                    </a:cubicBezTo>
                    <a:cubicBezTo>
                      <a:pt x="139" y="4965"/>
                      <a:pt x="139" y="4965"/>
                      <a:pt x="139" y="4965"/>
                    </a:cubicBezTo>
                    <a:cubicBezTo>
                      <a:pt x="358" y="4848"/>
                      <a:pt x="584" y="4750"/>
                      <a:pt x="759" y="4686"/>
                    </a:cubicBezTo>
                    <a:cubicBezTo>
                      <a:pt x="879" y="4745"/>
                      <a:pt x="1005" y="4910"/>
                      <a:pt x="1191" y="4935"/>
                    </a:cubicBezTo>
                    <a:cubicBezTo>
                      <a:pt x="1259" y="4675"/>
                      <a:pt x="954" y="4663"/>
                      <a:pt x="806" y="4670"/>
                    </a:cubicBezTo>
                    <a:cubicBezTo>
                      <a:pt x="881" y="4643"/>
                      <a:pt x="954" y="4619"/>
                      <a:pt x="1024" y="4596"/>
                    </a:cubicBezTo>
                    <a:cubicBezTo>
                      <a:pt x="1138" y="4659"/>
                      <a:pt x="1258" y="4829"/>
                      <a:pt x="1471" y="4833"/>
                    </a:cubicBezTo>
                    <a:cubicBezTo>
                      <a:pt x="1536" y="4593"/>
                      <a:pt x="1224" y="4578"/>
                      <a:pt x="1072" y="4581"/>
                    </a:cubicBezTo>
                    <a:cubicBezTo>
                      <a:pt x="1147" y="4557"/>
                      <a:pt x="1219" y="4534"/>
                      <a:pt x="1290" y="4510"/>
                    </a:cubicBezTo>
                    <a:cubicBezTo>
                      <a:pt x="1398" y="4564"/>
                      <a:pt x="1542" y="4722"/>
                      <a:pt x="1754" y="4708"/>
                    </a:cubicBezTo>
                    <a:cubicBezTo>
                      <a:pt x="1788" y="4495"/>
                      <a:pt x="1554" y="4478"/>
                      <a:pt x="1336" y="4494"/>
                    </a:cubicBezTo>
                    <a:cubicBezTo>
                      <a:pt x="1425" y="4462"/>
                      <a:pt x="1488" y="4437"/>
                      <a:pt x="1553" y="4409"/>
                    </a:cubicBezTo>
                    <a:cubicBezTo>
                      <a:pt x="1683" y="4464"/>
                      <a:pt x="1824" y="4594"/>
                      <a:pt x="2028" y="4558"/>
                    </a:cubicBezTo>
                    <a:cubicBezTo>
                      <a:pt x="2035" y="4352"/>
                      <a:pt x="1809" y="4356"/>
                      <a:pt x="1600" y="4388"/>
                    </a:cubicBezTo>
                    <a:cubicBezTo>
                      <a:pt x="1669" y="4356"/>
                      <a:pt x="1738" y="4322"/>
                      <a:pt x="1806" y="4285"/>
                    </a:cubicBezTo>
                    <a:cubicBezTo>
                      <a:pt x="1926" y="4324"/>
                      <a:pt x="2093" y="4441"/>
                      <a:pt x="2288" y="4381"/>
                    </a:cubicBezTo>
                    <a:cubicBezTo>
                      <a:pt x="2268" y="4184"/>
                      <a:pt x="2047" y="4212"/>
                      <a:pt x="1850" y="4261"/>
                    </a:cubicBezTo>
                    <a:cubicBezTo>
                      <a:pt x="1916" y="4223"/>
                      <a:pt x="1981" y="4183"/>
                      <a:pt x="2045" y="4139"/>
                    </a:cubicBezTo>
                    <a:cubicBezTo>
                      <a:pt x="2158" y="4162"/>
                      <a:pt x="2345" y="4260"/>
                      <a:pt x="2529" y="4175"/>
                    </a:cubicBezTo>
                    <a:cubicBezTo>
                      <a:pt x="2481" y="3989"/>
                      <a:pt x="2273" y="4045"/>
                      <a:pt x="2087" y="4110"/>
                    </a:cubicBezTo>
                    <a:cubicBezTo>
                      <a:pt x="2139" y="4073"/>
                      <a:pt x="2199" y="4026"/>
                      <a:pt x="2267" y="3968"/>
                    </a:cubicBezTo>
                    <a:cubicBezTo>
                      <a:pt x="2374" y="3978"/>
                      <a:pt x="2574" y="4051"/>
                      <a:pt x="2744" y="3943"/>
                    </a:cubicBezTo>
                    <a:cubicBezTo>
                      <a:pt x="2670" y="3775"/>
                      <a:pt x="2477" y="3850"/>
                      <a:pt x="2305" y="3935"/>
                    </a:cubicBezTo>
                    <a:cubicBezTo>
                      <a:pt x="2358" y="3887"/>
                      <a:pt x="2416" y="3830"/>
                      <a:pt x="2467" y="3774"/>
                    </a:cubicBezTo>
                    <a:cubicBezTo>
                      <a:pt x="2582" y="3769"/>
                      <a:pt x="2771" y="3819"/>
                      <a:pt x="2929" y="3685"/>
                    </a:cubicBezTo>
                    <a:cubicBezTo>
                      <a:pt x="2831" y="3539"/>
                      <a:pt x="2661" y="3631"/>
                      <a:pt x="2501" y="3735"/>
                    </a:cubicBezTo>
                    <a:cubicBezTo>
                      <a:pt x="2552" y="3676"/>
                      <a:pt x="2599" y="3616"/>
                      <a:pt x="2640" y="3556"/>
                    </a:cubicBezTo>
                    <a:cubicBezTo>
                      <a:pt x="2734" y="3540"/>
                      <a:pt x="2870" y="3557"/>
                      <a:pt x="3006" y="3469"/>
                    </a:cubicBezTo>
                    <a:cubicBezTo>
                      <a:pt x="3015" y="3464"/>
                      <a:pt x="3023" y="3458"/>
                      <a:pt x="3031" y="3452"/>
                    </a:cubicBezTo>
                    <a:cubicBezTo>
                      <a:pt x="3047" y="3439"/>
                      <a:pt x="3063" y="3425"/>
                      <a:pt x="3077" y="3409"/>
                    </a:cubicBezTo>
                    <a:cubicBezTo>
                      <a:pt x="2958" y="3286"/>
                      <a:pt x="2808" y="3396"/>
                      <a:pt x="2669" y="3514"/>
                    </a:cubicBezTo>
                    <a:cubicBezTo>
                      <a:pt x="2711" y="3451"/>
                      <a:pt x="2749" y="3386"/>
                      <a:pt x="2784" y="3319"/>
                    </a:cubicBezTo>
                    <a:cubicBezTo>
                      <a:pt x="2871" y="3292"/>
                      <a:pt x="3076" y="3285"/>
                      <a:pt x="3189" y="3118"/>
                    </a:cubicBezTo>
                    <a:cubicBezTo>
                      <a:pt x="3057" y="3023"/>
                      <a:pt x="2927" y="3140"/>
                      <a:pt x="2807" y="3274"/>
                    </a:cubicBezTo>
                    <a:cubicBezTo>
                      <a:pt x="2841" y="3206"/>
                      <a:pt x="2870" y="3137"/>
                      <a:pt x="2896" y="3066"/>
                    </a:cubicBezTo>
                    <a:cubicBezTo>
                      <a:pt x="2983" y="3026"/>
                      <a:pt x="3171" y="3001"/>
                      <a:pt x="3263" y="2820"/>
                    </a:cubicBezTo>
                    <a:cubicBezTo>
                      <a:pt x="3119" y="2750"/>
                      <a:pt x="3012" y="2877"/>
                      <a:pt x="2913" y="3018"/>
                    </a:cubicBezTo>
                    <a:cubicBezTo>
                      <a:pt x="2938" y="2947"/>
                      <a:pt x="2959" y="2875"/>
                      <a:pt x="2976" y="2802"/>
                    </a:cubicBezTo>
                    <a:cubicBezTo>
                      <a:pt x="3046" y="2759"/>
                      <a:pt x="3235" y="2705"/>
                      <a:pt x="3302" y="2519"/>
                    </a:cubicBezTo>
                    <a:close/>
                  </a:path>
                </a:pathLst>
              </a:custGeom>
              <a:gradFill flip="none" rotWithShape="1">
                <a:gsLst>
                  <a:gs pos="50000">
                    <a:schemeClr val="accent1">
                      <a:lumMod val="50000"/>
                      <a:lumOff val="50000"/>
                    </a:schemeClr>
                  </a:gs>
                  <a:gs pos="100000">
                    <a:schemeClr val="accent1"/>
                  </a:gs>
                </a:gsLst>
                <a:lin ang="5400000" scaled="1"/>
                <a:tileRect/>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a:latin typeface="OPPOSans B" panose="00020600040101010101" pitchFamily="18" charset="-122"/>
                  <a:ea typeface="阿里巴巴普惠体 R" panose="00020600040101010101" pitchFamily="18" charset="-122"/>
                  <a:cs typeface="阿里巴巴普惠体 R" panose="00020600040101010101" pitchFamily="18" charset="-122"/>
                  <a:sym typeface="OPPOSans B" panose="00020600040101010101" pitchFamily="18" charset="-122"/>
                </a:endParaRPr>
              </a:p>
            </p:txBody>
          </p:sp>
          <p:sp>
            <p:nvSpPr>
              <p:cNvPr id="137" name="Freeform 95">
                <a:extLst>
                  <a:ext uri="{FF2B5EF4-FFF2-40B4-BE49-F238E27FC236}">
                    <a16:creationId xmlns:a16="http://schemas.microsoft.com/office/drawing/2014/main" id="{AD83EC80-C08B-2DB4-2DCA-9B1F271B8853}"/>
                  </a:ext>
                </a:extLst>
              </p:cNvPr>
              <p:cNvSpPr>
                <a:spLocks/>
              </p:cNvSpPr>
              <p:nvPr/>
            </p:nvSpPr>
            <p:spPr bwMode="auto">
              <a:xfrm flipH="1">
                <a:off x="454919" y="1520517"/>
                <a:ext cx="532410" cy="798800"/>
              </a:xfrm>
              <a:custGeom>
                <a:avLst/>
                <a:gdLst>
                  <a:gd name="T0" fmla="*/ 3025 w 3309"/>
                  <a:gd name="T1" fmla="*/ 2532 h 4965"/>
                  <a:gd name="T2" fmla="*/ 3044 w 3309"/>
                  <a:gd name="T3" fmla="*/ 2258 h 4965"/>
                  <a:gd name="T4" fmla="*/ 3036 w 3309"/>
                  <a:gd name="T5" fmla="*/ 1984 h 4965"/>
                  <a:gd name="T6" fmla="*/ 3002 w 3309"/>
                  <a:gd name="T7" fmla="*/ 1713 h 4965"/>
                  <a:gd name="T8" fmla="*/ 2943 w 3309"/>
                  <a:gd name="T9" fmla="*/ 1446 h 4965"/>
                  <a:gd name="T10" fmla="*/ 2858 w 3309"/>
                  <a:gd name="T11" fmla="*/ 1185 h 4965"/>
                  <a:gd name="T12" fmla="*/ 2750 w 3309"/>
                  <a:gd name="T13" fmla="*/ 933 h 4965"/>
                  <a:gd name="T14" fmla="*/ 2619 w 3309"/>
                  <a:gd name="T15" fmla="*/ 692 h 4965"/>
                  <a:gd name="T16" fmla="*/ 2468 w 3309"/>
                  <a:gd name="T17" fmla="*/ 461 h 4965"/>
                  <a:gd name="T18" fmla="*/ 2360 w 3309"/>
                  <a:gd name="T19" fmla="*/ 320 h 4965"/>
                  <a:gd name="T20" fmla="*/ 2430 w 3309"/>
                  <a:gd name="T21" fmla="*/ 474 h 4965"/>
                  <a:gd name="T22" fmla="*/ 2576 w 3309"/>
                  <a:gd name="T23" fmla="*/ 697 h 4965"/>
                  <a:gd name="T24" fmla="*/ 2698 w 3309"/>
                  <a:gd name="T25" fmla="*/ 920 h 4965"/>
                  <a:gd name="T26" fmla="*/ 2811 w 3309"/>
                  <a:gd name="T27" fmla="*/ 1179 h 4965"/>
                  <a:gd name="T28" fmla="*/ 2894 w 3309"/>
                  <a:gd name="T29" fmla="*/ 1432 h 4965"/>
                  <a:gd name="T30" fmla="*/ 2951 w 3309"/>
                  <a:gd name="T31" fmla="*/ 1683 h 4965"/>
                  <a:gd name="T32" fmla="*/ 2988 w 3309"/>
                  <a:gd name="T33" fmla="*/ 1961 h 4965"/>
                  <a:gd name="T34" fmla="*/ 2997 w 3309"/>
                  <a:gd name="T35" fmla="*/ 2228 h 4965"/>
                  <a:gd name="T36" fmla="*/ 2981 w 3309"/>
                  <a:gd name="T37" fmla="*/ 2495 h 4965"/>
                  <a:gd name="T38" fmla="*/ 2936 w 3309"/>
                  <a:gd name="T39" fmla="*/ 2758 h 4965"/>
                  <a:gd name="T40" fmla="*/ 2861 w 3309"/>
                  <a:gd name="T41" fmla="*/ 3014 h 4965"/>
                  <a:gd name="T42" fmla="*/ 2756 w 3309"/>
                  <a:gd name="T43" fmla="*/ 3260 h 4965"/>
                  <a:gd name="T44" fmla="*/ 2621 w 3309"/>
                  <a:gd name="T45" fmla="*/ 3491 h 4965"/>
                  <a:gd name="T46" fmla="*/ 2457 w 3309"/>
                  <a:gd name="T47" fmla="*/ 3703 h 4965"/>
                  <a:gd name="T48" fmla="*/ 2268 w 3309"/>
                  <a:gd name="T49" fmla="*/ 3894 h 4965"/>
                  <a:gd name="T50" fmla="*/ 2057 w 3309"/>
                  <a:gd name="T51" fmla="*/ 4062 h 4965"/>
                  <a:gd name="T52" fmla="*/ 1829 w 3309"/>
                  <a:gd name="T53" fmla="*/ 4207 h 4965"/>
                  <a:gd name="T54" fmla="*/ 1586 w 3309"/>
                  <a:gd name="T55" fmla="*/ 4330 h 4965"/>
                  <a:gd name="T56" fmla="*/ 1332 w 3309"/>
                  <a:gd name="T57" fmla="*/ 4433 h 4965"/>
                  <a:gd name="T58" fmla="*/ 1075 w 3309"/>
                  <a:gd name="T59" fmla="*/ 4517 h 4965"/>
                  <a:gd name="T60" fmla="*/ 813 w 3309"/>
                  <a:gd name="T61" fmla="*/ 4601 h 4965"/>
                  <a:gd name="T62" fmla="*/ 0 w 3309"/>
                  <a:gd name="T63" fmla="*/ 4965 h 4965"/>
                  <a:gd name="T64" fmla="*/ 1191 w 3309"/>
                  <a:gd name="T65" fmla="*/ 4935 h 4965"/>
                  <a:gd name="T66" fmla="*/ 1471 w 3309"/>
                  <a:gd name="T67" fmla="*/ 4833 h 4965"/>
                  <a:gd name="T68" fmla="*/ 1754 w 3309"/>
                  <a:gd name="T69" fmla="*/ 4708 h 4965"/>
                  <a:gd name="T70" fmla="*/ 2028 w 3309"/>
                  <a:gd name="T71" fmla="*/ 4558 h 4965"/>
                  <a:gd name="T72" fmla="*/ 2288 w 3309"/>
                  <a:gd name="T73" fmla="*/ 4381 h 4965"/>
                  <a:gd name="T74" fmla="*/ 2529 w 3309"/>
                  <a:gd name="T75" fmla="*/ 4175 h 4965"/>
                  <a:gd name="T76" fmla="*/ 2744 w 3309"/>
                  <a:gd name="T77" fmla="*/ 3943 h 4965"/>
                  <a:gd name="T78" fmla="*/ 2929 w 3309"/>
                  <a:gd name="T79" fmla="*/ 3685 h 4965"/>
                  <a:gd name="T80" fmla="*/ 3006 w 3309"/>
                  <a:gd name="T81" fmla="*/ 3469 h 4965"/>
                  <a:gd name="T82" fmla="*/ 2669 w 3309"/>
                  <a:gd name="T83" fmla="*/ 3514 h 4965"/>
                  <a:gd name="T84" fmla="*/ 2807 w 3309"/>
                  <a:gd name="T85" fmla="*/ 3274 h 4965"/>
                  <a:gd name="T86" fmla="*/ 2913 w 3309"/>
                  <a:gd name="T87" fmla="*/ 3018 h 49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309" h="4965">
                    <a:moveTo>
                      <a:pt x="3302" y="2519"/>
                    </a:moveTo>
                    <a:cubicBezTo>
                      <a:pt x="3155" y="2476"/>
                      <a:pt x="3068" y="2601"/>
                      <a:pt x="2988" y="2752"/>
                    </a:cubicBezTo>
                    <a:cubicBezTo>
                      <a:pt x="3003" y="2679"/>
                      <a:pt x="3016" y="2605"/>
                      <a:pt x="3025" y="2532"/>
                    </a:cubicBezTo>
                    <a:cubicBezTo>
                      <a:pt x="3084" y="2484"/>
                      <a:pt x="3265" y="2410"/>
                      <a:pt x="3309" y="2219"/>
                    </a:cubicBezTo>
                    <a:cubicBezTo>
                      <a:pt x="3158" y="2201"/>
                      <a:pt x="3088" y="2333"/>
                      <a:pt x="3031" y="2480"/>
                    </a:cubicBezTo>
                    <a:cubicBezTo>
                      <a:pt x="3038" y="2408"/>
                      <a:pt x="3043" y="2336"/>
                      <a:pt x="3044" y="2258"/>
                    </a:cubicBezTo>
                    <a:cubicBezTo>
                      <a:pt x="3098" y="2205"/>
                      <a:pt x="3264" y="2117"/>
                      <a:pt x="3286" y="1923"/>
                    </a:cubicBezTo>
                    <a:cubicBezTo>
                      <a:pt x="3140" y="1928"/>
                      <a:pt x="3085" y="2053"/>
                      <a:pt x="3045" y="2206"/>
                    </a:cubicBezTo>
                    <a:cubicBezTo>
                      <a:pt x="3045" y="2131"/>
                      <a:pt x="3042" y="2057"/>
                      <a:pt x="3036" y="1984"/>
                    </a:cubicBezTo>
                    <a:cubicBezTo>
                      <a:pt x="3083" y="1926"/>
                      <a:pt x="3235" y="1829"/>
                      <a:pt x="3235" y="1633"/>
                    </a:cubicBezTo>
                    <a:cubicBezTo>
                      <a:pt x="3106" y="1658"/>
                      <a:pt x="3060" y="1758"/>
                      <a:pt x="3031" y="1932"/>
                    </a:cubicBezTo>
                    <a:cubicBezTo>
                      <a:pt x="3024" y="1854"/>
                      <a:pt x="3014" y="1784"/>
                      <a:pt x="3002" y="1713"/>
                    </a:cubicBezTo>
                    <a:cubicBezTo>
                      <a:pt x="3044" y="1649"/>
                      <a:pt x="3180" y="1546"/>
                      <a:pt x="3159" y="1349"/>
                    </a:cubicBezTo>
                    <a:cubicBezTo>
                      <a:pt x="3104" y="1369"/>
                      <a:pt x="3011" y="1389"/>
                      <a:pt x="2992" y="1660"/>
                    </a:cubicBezTo>
                    <a:cubicBezTo>
                      <a:pt x="2977" y="1584"/>
                      <a:pt x="2965" y="1528"/>
                      <a:pt x="2943" y="1446"/>
                    </a:cubicBezTo>
                    <a:cubicBezTo>
                      <a:pt x="2981" y="1373"/>
                      <a:pt x="3099" y="1271"/>
                      <a:pt x="3055" y="1073"/>
                    </a:cubicBezTo>
                    <a:cubicBezTo>
                      <a:pt x="3006" y="1101"/>
                      <a:pt x="2922" y="1127"/>
                      <a:pt x="2928" y="1393"/>
                    </a:cubicBezTo>
                    <a:cubicBezTo>
                      <a:pt x="2905" y="1313"/>
                      <a:pt x="2882" y="1247"/>
                      <a:pt x="2858" y="1185"/>
                    </a:cubicBezTo>
                    <a:cubicBezTo>
                      <a:pt x="2886" y="1117"/>
                      <a:pt x="2994" y="997"/>
                      <a:pt x="2927" y="810"/>
                    </a:cubicBezTo>
                    <a:cubicBezTo>
                      <a:pt x="2890" y="841"/>
                      <a:pt x="2806" y="877"/>
                      <a:pt x="2839" y="1134"/>
                    </a:cubicBezTo>
                    <a:cubicBezTo>
                      <a:pt x="2812" y="1067"/>
                      <a:pt x="2786" y="1008"/>
                      <a:pt x="2750" y="933"/>
                    </a:cubicBezTo>
                    <a:cubicBezTo>
                      <a:pt x="2774" y="850"/>
                      <a:pt x="2863" y="746"/>
                      <a:pt x="2777" y="560"/>
                    </a:cubicBezTo>
                    <a:cubicBezTo>
                      <a:pt x="2741" y="601"/>
                      <a:pt x="2670" y="640"/>
                      <a:pt x="2724" y="882"/>
                    </a:cubicBezTo>
                    <a:cubicBezTo>
                      <a:pt x="2692" y="818"/>
                      <a:pt x="2655" y="752"/>
                      <a:pt x="2619" y="692"/>
                    </a:cubicBezTo>
                    <a:cubicBezTo>
                      <a:pt x="2635" y="607"/>
                      <a:pt x="2711" y="500"/>
                      <a:pt x="2608" y="325"/>
                    </a:cubicBezTo>
                    <a:cubicBezTo>
                      <a:pt x="2586" y="359"/>
                      <a:pt x="2513" y="410"/>
                      <a:pt x="2589" y="642"/>
                    </a:cubicBezTo>
                    <a:cubicBezTo>
                      <a:pt x="2550" y="580"/>
                      <a:pt x="2509" y="519"/>
                      <a:pt x="2468" y="461"/>
                    </a:cubicBezTo>
                    <a:cubicBezTo>
                      <a:pt x="2477" y="375"/>
                      <a:pt x="2542" y="269"/>
                      <a:pt x="2420" y="104"/>
                    </a:cubicBezTo>
                    <a:cubicBezTo>
                      <a:pt x="2398" y="155"/>
                      <a:pt x="2341" y="197"/>
                      <a:pt x="2432" y="413"/>
                    </a:cubicBezTo>
                    <a:cubicBezTo>
                      <a:pt x="2409" y="381"/>
                      <a:pt x="2385" y="350"/>
                      <a:pt x="2360" y="320"/>
                    </a:cubicBezTo>
                    <a:cubicBezTo>
                      <a:pt x="2252" y="72"/>
                      <a:pt x="2114" y="34"/>
                      <a:pt x="2013" y="0"/>
                    </a:cubicBezTo>
                    <a:cubicBezTo>
                      <a:pt x="2074" y="146"/>
                      <a:pt x="2192" y="233"/>
                      <a:pt x="2312" y="319"/>
                    </a:cubicBezTo>
                    <a:cubicBezTo>
                      <a:pt x="2352" y="369"/>
                      <a:pt x="2392" y="421"/>
                      <a:pt x="2430" y="474"/>
                    </a:cubicBezTo>
                    <a:cubicBezTo>
                      <a:pt x="2399" y="440"/>
                      <a:pt x="2278" y="337"/>
                      <a:pt x="2120" y="426"/>
                    </a:cubicBezTo>
                    <a:cubicBezTo>
                      <a:pt x="2251" y="525"/>
                      <a:pt x="2329" y="458"/>
                      <a:pt x="2434" y="481"/>
                    </a:cubicBezTo>
                    <a:cubicBezTo>
                      <a:pt x="2484" y="550"/>
                      <a:pt x="2531" y="623"/>
                      <a:pt x="2576" y="697"/>
                    </a:cubicBezTo>
                    <a:cubicBezTo>
                      <a:pt x="2539" y="653"/>
                      <a:pt x="2422" y="548"/>
                      <a:pt x="2266" y="630"/>
                    </a:cubicBezTo>
                    <a:cubicBezTo>
                      <a:pt x="2393" y="738"/>
                      <a:pt x="2474" y="677"/>
                      <a:pt x="2583" y="709"/>
                    </a:cubicBezTo>
                    <a:cubicBezTo>
                      <a:pt x="2624" y="778"/>
                      <a:pt x="2662" y="848"/>
                      <a:pt x="2698" y="920"/>
                    </a:cubicBezTo>
                    <a:cubicBezTo>
                      <a:pt x="2635" y="825"/>
                      <a:pt x="2530" y="780"/>
                      <a:pt x="2394" y="843"/>
                    </a:cubicBezTo>
                    <a:cubicBezTo>
                      <a:pt x="2516" y="961"/>
                      <a:pt x="2606" y="906"/>
                      <a:pt x="2711" y="948"/>
                    </a:cubicBezTo>
                    <a:cubicBezTo>
                      <a:pt x="2748" y="1024"/>
                      <a:pt x="2781" y="1101"/>
                      <a:pt x="2811" y="1179"/>
                    </a:cubicBezTo>
                    <a:cubicBezTo>
                      <a:pt x="2657" y="934"/>
                      <a:pt x="2528" y="1054"/>
                      <a:pt x="2504" y="1064"/>
                    </a:cubicBezTo>
                    <a:cubicBezTo>
                      <a:pt x="2615" y="1189"/>
                      <a:pt x="2709" y="1144"/>
                      <a:pt x="2818" y="1197"/>
                    </a:cubicBezTo>
                    <a:cubicBezTo>
                      <a:pt x="2845" y="1271"/>
                      <a:pt x="2869" y="1341"/>
                      <a:pt x="2894" y="1432"/>
                    </a:cubicBezTo>
                    <a:cubicBezTo>
                      <a:pt x="2862" y="1368"/>
                      <a:pt x="2767" y="1231"/>
                      <a:pt x="2592" y="1292"/>
                    </a:cubicBezTo>
                    <a:cubicBezTo>
                      <a:pt x="2696" y="1426"/>
                      <a:pt x="2795" y="1390"/>
                      <a:pt x="2900" y="1455"/>
                    </a:cubicBezTo>
                    <a:cubicBezTo>
                      <a:pt x="2920" y="1528"/>
                      <a:pt x="2937" y="1604"/>
                      <a:pt x="2951" y="1683"/>
                    </a:cubicBezTo>
                    <a:cubicBezTo>
                      <a:pt x="2862" y="1420"/>
                      <a:pt x="2666" y="1523"/>
                      <a:pt x="2658" y="1525"/>
                    </a:cubicBezTo>
                    <a:cubicBezTo>
                      <a:pt x="2749" y="1668"/>
                      <a:pt x="2854" y="1643"/>
                      <a:pt x="2957" y="1719"/>
                    </a:cubicBezTo>
                    <a:cubicBezTo>
                      <a:pt x="2971" y="1798"/>
                      <a:pt x="2981" y="1874"/>
                      <a:pt x="2988" y="1961"/>
                    </a:cubicBezTo>
                    <a:cubicBezTo>
                      <a:pt x="2894" y="1663"/>
                      <a:pt x="2736" y="1756"/>
                      <a:pt x="2703" y="1763"/>
                    </a:cubicBezTo>
                    <a:cubicBezTo>
                      <a:pt x="2782" y="1913"/>
                      <a:pt x="2892" y="1900"/>
                      <a:pt x="2990" y="1987"/>
                    </a:cubicBezTo>
                    <a:cubicBezTo>
                      <a:pt x="2996" y="2066"/>
                      <a:pt x="2998" y="2146"/>
                      <a:pt x="2997" y="2228"/>
                    </a:cubicBezTo>
                    <a:cubicBezTo>
                      <a:pt x="2930" y="1920"/>
                      <a:pt x="2765" y="1998"/>
                      <a:pt x="2725" y="2004"/>
                    </a:cubicBezTo>
                    <a:cubicBezTo>
                      <a:pt x="2793" y="2160"/>
                      <a:pt x="2906" y="2159"/>
                      <a:pt x="2997" y="2256"/>
                    </a:cubicBezTo>
                    <a:cubicBezTo>
                      <a:pt x="2995" y="2338"/>
                      <a:pt x="2990" y="2417"/>
                      <a:pt x="2981" y="2495"/>
                    </a:cubicBezTo>
                    <a:cubicBezTo>
                      <a:pt x="2942" y="2178"/>
                      <a:pt x="2770" y="2240"/>
                      <a:pt x="2725" y="2244"/>
                    </a:cubicBezTo>
                    <a:cubicBezTo>
                      <a:pt x="2781" y="2407"/>
                      <a:pt x="2893" y="2415"/>
                      <a:pt x="2977" y="2525"/>
                    </a:cubicBezTo>
                    <a:cubicBezTo>
                      <a:pt x="2967" y="2600"/>
                      <a:pt x="2954" y="2680"/>
                      <a:pt x="2936" y="2758"/>
                    </a:cubicBezTo>
                    <a:cubicBezTo>
                      <a:pt x="2929" y="2436"/>
                      <a:pt x="2757" y="2479"/>
                      <a:pt x="2702" y="2480"/>
                    </a:cubicBezTo>
                    <a:cubicBezTo>
                      <a:pt x="2744" y="2649"/>
                      <a:pt x="2858" y="2671"/>
                      <a:pt x="2928" y="2790"/>
                    </a:cubicBezTo>
                    <a:cubicBezTo>
                      <a:pt x="2910" y="2865"/>
                      <a:pt x="2888" y="2940"/>
                      <a:pt x="2861" y="3014"/>
                    </a:cubicBezTo>
                    <a:cubicBezTo>
                      <a:pt x="2895" y="2689"/>
                      <a:pt x="2707" y="2713"/>
                      <a:pt x="2654" y="2710"/>
                    </a:cubicBezTo>
                    <a:cubicBezTo>
                      <a:pt x="2678" y="2878"/>
                      <a:pt x="2792" y="2919"/>
                      <a:pt x="2849" y="3047"/>
                    </a:cubicBezTo>
                    <a:cubicBezTo>
                      <a:pt x="2822" y="3119"/>
                      <a:pt x="2791" y="3190"/>
                      <a:pt x="2756" y="3260"/>
                    </a:cubicBezTo>
                    <a:cubicBezTo>
                      <a:pt x="2814" y="3001"/>
                      <a:pt x="2720" y="2950"/>
                      <a:pt x="2582" y="2930"/>
                    </a:cubicBezTo>
                    <a:cubicBezTo>
                      <a:pt x="2593" y="3108"/>
                      <a:pt x="2699" y="3156"/>
                      <a:pt x="2740" y="3293"/>
                    </a:cubicBezTo>
                    <a:cubicBezTo>
                      <a:pt x="2704" y="3360"/>
                      <a:pt x="2663" y="3429"/>
                      <a:pt x="2621" y="3491"/>
                    </a:cubicBezTo>
                    <a:cubicBezTo>
                      <a:pt x="2725" y="3210"/>
                      <a:pt x="2593" y="3165"/>
                      <a:pt x="2485" y="3137"/>
                    </a:cubicBezTo>
                    <a:cubicBezTo>
                      <a:pt x="2473" y="3307"/>
                      <a:pt x="2574" y="3377"/>
                      <a:pt x="2599" y="3523"/>
                    </a:cubicBezTo>
                    <a:cubicBezTo>
                      <a:pt x="2550" y="3594"/>
                      <a:pt x="2504" y="3650"/>
                      <a:pt x="2457" y="3703"/>
                    </a:cubicBezTo>
                    <a:cubicBezTo>
                      <a:pt x="2549" y="3527"/>
                      <a:pt x="2548" y="3397"/>
                      <a:pt x="2364" y="3330"/>
                    </a:cubicBezTo>
                    <a:cubicBezTo>
                      <a:pt x="2333" y="3498"/>
                      <a:pt x="2425" y="3587"/>
                      <a:pt x="2430" y="3734"/>
                    </a:cubicBezTo>
                    <a:cubicBezTo>
                      <a:pt x="2377" y="3792"/>
                      <a:pt x="2334" y="3836"/>
                      <a:pt x="2268" y="3894"/>
                    </a:cubicBezTo>
                    <a:cubicBezTo>
                      <a:pt x="2385" y="3722"/>
                      <a:pt x="2401" y="3593"/>
                      <a:pt x="2220" y="3505"/>
                    </a:cubicBezTo>
                    <a:cubicBezTo>
                      <a:pt x="2169" y="3680"/>
                      <a:pt x="2249" y="3770"/>
                      <a:pt x="2236" y="3922"/>
                    </a:cubicBezTo>
                    <a:cubicBezTo>
                      <a:pt x="2171" y="3978"/>
                      <a:pt x="2108" y="4027"/>
                      <a:pt x="2057" y="4062"/>
                    </a:cubicBezTo>
                    <a:cubicBezTo>
                      <a:pt x="2210" y="3887"/>
                      <a:pt x="2221" y="3765"/>
                      <a:pt x="2054" y="3663"/>
                    </a:cubicBezTo>
                    <a:cubicBezTo>
                      <a:pt x="1983" y="3832"/>
                      <a:pt x="2052" y="3931"/>
                      <a:pt x="2020" y="4088"/>
                    </a:cubicBezTo>
                    <a:cubicBezTo>
                      <a:pt x="1958" y="4131"/>
                      <a:pt x="1894" y="4170"/>
                      <a:pt x="1829" y="4207"/>
                    </a:cubicBezTo>
                    <a:cubicBezTo>
                      <a:pt x="2043" y="4005"/>
                      <a:pt x="1996" y="3896"/>
                      <a:pt x="1870" y="3802"/>
                    </a:cubicBezTo>
                    <a:cubicBezTo>
                      <a:pt x="1779" y="3958"/>
                      <a:pt x="1836" y="4076"/>
                      <a:pt x="1787" y="4230"/>
                    </a:cubicBezTo>
                    <a:cubicBezTo>
                      <a:pt x="1720" y="4267"/>
                      <a:pt x="1653" y="4300"/>
                      <a:pt x="1586" y="4330"/>
                    </a:cubicBezTo>
                    <a:cubicBezTo>
                      <a:pt x="1828" y="4142"/>
                      <a:pt x="1785" y="4024"/>
                      <a:pt x="1669" y="3923"/>
                    </a:cubicBezTo>
                    <a:cubicBezTo>
                      <a:pt x="1557" y="4088"/>
                      <a:pt x="1608" y="4191"/>
                      <a:pt x="1540" y="4350"/>
                    </a:cubicBezTo>
                    <a:cubicBezTo>
                      <a:pt x="1470" y="4381"/>
                      <a:pt x="1399" y="4409"/>
                      <a:pt x="1332" y="4433"/>
                    </a:cubicBezTo>
                    <a:cubicBezTo>
                      <a:pt x="1611" y="4246"/>
                      <a:pt x="1552" y="4123"/>
                      <a:pt x="1454" y="4025"/>
                    </a:cubicBezTo>
                    <a:cubicBezTo>
                      <a:pt x="1332" y="4165"/>
                      <a:pt x="1362" y="4302"/>
                      <a:pt x="1284" y="4450"/>
                    </a:cubicBezTo>
                    <a:cubicBezTo>
                      <a:pt x="1210" y="4475"/>
                      <a:pt x="1144" y="4496"/>
                      <a:pt x="1075" y="4517"/>
                    </a:cubicBezTo>
                    <a:cubicBezTo>
                      <a:pt x="1376" y="4340"/>
                      <a:pt x="1319" y="4214"/>
                      <a:pt x="1228" y="4111"/>
                    </a:cubicBezTo>
                    <a:cubicBezTo>
                      <a:pt x="1094" y="4243"/>
                      <a:pt x="1113" y="4373"/>
                      <a:pt x="1020" y="4533"/>
                    </a:cubicBezTo>
                    <a:cubicBezTo>
                      <a:pt x="957" y="4553"/>
                      <a:pt x="891" y="4574"/>
                      <a:pt x="813" y="4601"/>
                    </a:cubicBezTo>
                    <a:cubicBezTo>
                      <a:pt x="1009" y="4478"/>
                      <a:pt x="1138" y="4342"/>
                      <a:pt x="989" y="4182"/>
                    </a:cubicBezTo>
                    <a:cubicBezTo>
                      <a:pt x="817" y="4321"/>
                      <a:pt x="841" y="4456"/>
                      <a:pt x="753" y="4623"/>
                    </a:cubicBezTo>
                    <a:cubicBezTo>
                      <a:pt x="528" y="4705"/>
                      <a:pt x="253" y="4823"/>
                      <a:pt x="0" y="4965"/>
                    </a:cubicBezTo>
                    <a:cubicBezTo>
                      <a:pt x="139" y="4965"/>
                      <a:pt x="139" y="4965"/>
                      <a:pt x="139" y="4965"/>
                    </a:cubicBezTo>
                    <a:cubicBezTo>
                      <a:pt x="358" y="4848"/>
                      <a:pt x="584" y="4750"/>
                      <a:pt x="759" y="4686"/>
                    </a:cubicBezTo>
                    <a:cubicBezTo>
                      <a:pt x="879" y="4745"/>
                      <a:pt x="1005" y="4910"/>
                      <a:pt x="1191" y="4935"/>
                    </a:cubicBezTo>
                    <a:cubicBezTo>
                      <a:pt x="1259" y="4675"/>
                      <a:pt x="954" y="4663"/>
                      <a:pt x="806" y="4670"/>
                    </a:cubicBezTo>
                    <a:cubicBezTo>
                      <a:pt x="881" y="4643"/>
                      <a:pt x="954" y="4619"/>
                      <a:pt x="1024" y="4596"/>
                    </a:cubicBezTo>
                    <a:cubicBezTo>
                      <a:pt x="1138" y="4659"/>
                      <a:pt x="1258" y="4829"/>
                      <a:pt x="1471" y="4833"/>
                    </a:cubicBezTo>
                    <a:cubicBezTo>
                      <a:pt x="1536" y="4593"/>
                      <a:pt x="1224" y="4578"/>
                      <a:pt x="1072" y="4581"/>
                    </a:cubicBezTo>
                    <a:cubicBezTo>
                      <a:pt x="1147" y="4557"/>
                      <a:pt x="1219" y="4534"/>
                      <a:pt x="1290" y="4510"/>
                    </a:cubicBezTo>
                    <a:cubicBezTo>
                      <a:pt x="1398" y="4564"/>
                      <a:pt x="1542" y="4722"/>
                      <a:pt x="1754" y="4708"/>
                    </a:cubicBezTo>
                    <a:cubicBezTo>
                      <a:pt x="1788" y="4495"/>
                      <a:pt x="1554" y="4478"/>
                      <a:pt x="1336" y="4494"/>
                    </a:cubicBezTo>
                    <a:cubicBezTo>
                      <a:pt x="1425" y="4462"/>
                      <a:pt x="1488" y="4437"/>
                      <a:pt x="1553" y="4409"/>
                    </a:cubicBezTo>
                    <a:cubicBezTo>
                      <a:pt x="1683" y="4464"/>
                      <a:pt x="1824" y="4594"/>
                      <a:pt x="2028" y="4558"/>
                    </a:cubicBezTo>
                    <a:cubicBezTo>
                      <a:pt x="2035" y="4352"/>
                      <a:pt x="1809" y="4356"/>
                      <a:pt x="1600" y="4388"/>
                    </a:cubicBezTo>
                    <a:cubicBezTo>
                      <a:pt x="1669" y="4356"/>
                      <a:pt x="1738" y="4322"/>
                      <a:pt x="1806" y="4285"/>
                    </a:cubicBezTo>
                    <a:cubicBezTo>
                      <a:pt x="1926" y="4324"/>
                      <a:pt x="2093" y="4441"/>
                      <a:pt x="2288" y="4381"/>
                    </a:cubicBezTo>
                    <a:cubicBezTo>
                      <a:pt x="2268" y="4184"/>
                      <a:pt x="2047" y="4212"/>
                      <a:pt x="1850" y="4261"/>
                    </a:cubicBezTo>
                    <a:cubicBezTo>
                      <a:pt x="1916" y="4223"/>
                      <a:pt x="1981" y="4183"/>
                      <a:pt x="2045" y="4139"/>
                    </a:cubicBezTo>
                    <a:cubicBezTo>
                      <a:pt x="2158" y="4162"/>
                      <a:pt x="2345" y="4260"/>
                      <a:pt x="2529" y="4175"/>
                    </a:cubicBezTo>
                    <a:cubicBezTo>
                      <a:pt x="2481" y="3989"/>
                      <a:pt x="2273" y="4045"/>
                      <a:pt x="2087" y="4110"/>
                    </a:cubicBezTo>
                    <a:cubicBezTo>
                      <a:pt x="2139" y="4073"/>
                      <a:pt x="2199" y="4026"/>
                      <a:pt x="2267" y="3968"/>
                    </a:cubicBezTo>
                    <a:cubicBezTo>
                      <a:pt x="2374" y="3978"/>
                      <a:pt x="2574" y="4051"/>
                      <a:pt x="2744" y="3943"/>
                    </a:cubicBezTo>
                    <a:cubicBezTo>
                      <a:pt x="2670" y="3775"/>
                      <a:pt x="2477" y="3850"/>
                      <a:pt x="2305" y="3935"/>
                    </a:cubicBezTo>
                    <a:cubicBezTo>
                      <a:pt x="2358" y="3887"/>
                      <a:pt x="2416" y="3830"/>
                      <a:pt x="2467" y="3774"/>
                    </a:cubicBezTo>
                    <a:cubicBezTo>
                      <a:pt x="2582" y="3769"/>
                      <a:pt x="2771" y="3819"/>
                      <a:pt x="2929" y="3685"/>
                    </a:cubicBezTo>
                    <a:cubicBezTo>
                      <a:pt x="2831" y="3539"/>
                      <a:pt x="2661" y="3631"/>
                      <a:pt x="2501" y="3735"/>
                    </a:cubicBezTo>
                    <a:cubicBezTo>
                      <a:pt x="2552" y="3676"/>
                      <a:pt x="2599" y="3616"/>
                      <a:pt x="2640" y="3556"/>
                    </a:cubicBezTo>
                    <a:cubicBezTo>
                      <a:pt x="2734" y="3540"/>
                      <a:pt x="2870" y="3557"/>
                      <a:pt x="3006" y="3469"/>
                    </a:cubicBezTo>
                    <a:cubicBezTo>
                      <a:pt x="3015" y="3464"/>
                      <a:pt x="3023" y="3458"/>
                      <a:pt x="3031" y="3452"/>
                    </a:cubicBezTo>
                    <a:cubicBezTo>
                      <a:pt x="3047" y="3439"/>
                      <a:pt x="3063" y="3425"/>
                      <a:pt x="3077" y="3409"/>
                    </a:cubicBezTo>
                    <a:cubicBezTo>
                      <a:pt x="2958" y="3286"/>
                      <a:pt x="2808" y="3396"/>
                      <a:pt x="2669" y="3514"/>
                    </a:cubicBezTo>
                    <a:cubicBezTo>
                      <a:pt x="2711" y="3451"/>
                      <a:pt x="2749" y="3386"/>
                      <a:pt x="2784" y="3319"/>
                    </a:cubicBezTo>
                    <a:cubicBezTo>
                      <a:pt x="2871" y="3292"/>
                      <a:pt x="3076" y="3285"/>
                      <a:pt x="3189" y="3118"/>
                    </a:cubicBezTo>
                    <a:cubicBezTo>
                      <a:pt x="3057" y="3023"/>
                      <a:pt x="2927" y="3140"/>
                      <a:pt x="2807" y="3274"/>
                    </a:cubicBezTo>
                    <a:cubicBezTo>
                      <a:pt x="2841" y="3206"/>
                      <a:pt x="2870" y="3137"/>
                      <a:pt x="2896" y="3066"/>
                    </a:cubicBezTo>
                    <a:cubicBezTo>
                      <a:pt x="2983" y="3026"/>
                      <a:pt x="3171" y="3001"/>
                      <a:pt x="3263" y="2820"/>
                    </a:cubicBezTo>
                    <a:cubicBezTo>
                      <a:pt x="3119" y="2750"/>
                      <a:pt x="3012" y="2877"/>
                      <a:pt x="2913" y="3018"/>
                    </a:cubicBezTo>
                    <a:cubicBezTo>
                      <a:pt x="2938" y="2947"/>
                      <a:pt x="2959" y="2875"/>
                      <a:pt x="2976" y="2802"/>
                    </a:cubicBezTo>
                    <a:cubicBezTo>
                      <a:pt x="3046" y="2759"/>
                      <a:pt x="3235" y="2705"/>
                      <a:pt x="3302" y="2519"/>
                    </a:cubicBezTo>
                    <a:close/>
                  </a:path>
                </a:pathLst>
              </a:custGeom>
              <a:gradFill flip="none" rotWithShape="1">
                <a:gsLst>
                  <a:gs pos="50000">
                    <a:schemeClr val="accent1">
                      <a:lumMod val="50000"/>
                      <a:lumOff val="50000"/>
                    </a:schemeClr>
                  </a:gs>
                  <a:gs pos="100000">
                    <a:schemeClr val="accent1"/>
                  </a:gs>
                </a:gsLst>
                <a:lin ang="5400000" scaled="1"/>
                <a:tileRect/>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a:latin typeface="OPPOSans B" panose="00020600040101010101" pitchFamily="18" charset="-122"/>
                  <a:ea typeface="阿里巴巴普惠体 R" panose="00020600040101010101" pitchFamily="18" charset="-122"/>
                  <a:cs typeface="阿里巴巴普惠体 R" panose="00020600040101010101" pitchFamily="18" charset="-122"/>
                  <a:sym typeface="OPPOSans B" panose="00020600040101010101" pitchFamily="18" charset="-122"/>
                </a:endParaRPr>
              </a:p>
            </p:txBody>
          </p:sp>
        </p:grpSp>
        <p:sp>
          <p:nvSpPr>
            <p:cNvPr id="134" name="文本框 133">
              <a:extLst>
                <a:ext uri="{FF2B5EF4-FFF2-40B4-BE49-F238E27FC236}">
                  <a16:creationId xmlns:a16="http://schemas.microsoft.com/office/drawing/2014/main" id="{897CC599-BB6D-58D0-3001-B1B66AD87558}"/>
                </a:ext>
              </a:extLst>
            </p:cNvPr>
            <p:cNvSpPr txBox="1"/>
            <p:nvPr/>
          </p:nvSpPr>
          <p:spPr>
            <a:xfrm>
              <a:off x="778017" y="2438167"/>
              <a:ext cx="1873419" cy="822276"/>
            </a:xfrm>
            <a:prstGeom prst="rect">
              <a:avLst/>
            </a:prstGeom>
            <a:noFill/>
          </p:spPr>
          <p:txBody>
            <a:bodyPr wrap="square" lIns="0" tIns="0" rIns="0" bIns="0" rtlCol="0">
              <a:noAutofit/>
            </a:bodyPr>
            <a:lstStyle/>
            <a:p>
              <a:pPr>
                <a:lnSpc>
                  <a:spcPct val="130000"/>
                </a:lnSpc>
              </a:pPr>
              <a:r>
                <a:rPr lang="zh-CN" altLang="en-US" sz="1400" dirty="0">
                  <a:solidFill>
                    <a:schemeClr val="tx1">
                      <a:lumMod val="75000"/>
                      <a:lumOff val="25000"/>
                    </a:schemeClr>
                  </a:solidFill>
                  <a:latin typeface="OPPOSans B" panose="00020600040101010101" pitchFamily="18" charset="-122"/>
                  <a:ea typeface="阿里巴巴普惠体 R" panose="00020600040101010101" pitchFamily="18" charset="-122"/>
                  <a:cs typeface="阿里巴巴普惠体 R" panose="00020600040101010101" pitchFamily="18" charset="-122"/>
                  <a:sym typeface="OPPOSans B" panose="00020600040101010101" pitchFamily="18" charset="-122"/>
                </a:rPr>
                <a:t>这里是内容这里是内容</a:t>
              </a:r>
            </a:p>
            <a:p>
              <a:pPr>
                <a:lnSpc>
                  <a:spcPct val="130000"/>
                </a:lnSpc>
              </a:pPr>
              <a:r>
                <a:rPr lang="zh-CN" altLang="en-US" sz="1400" dirty="0">
                  <a:solidFill>
                    <a:schemeClr val="tx1">
                      <a:lumMod val="75000"/>
                      <a:lumOff val="25000"/>
                    </a:schemeClr>
                  </a:solidFill>
                  <a:latin typeface="OPPOSans B" panose="00020600040101010101" pitchFamily="18" charset="-122"/>
                  <a:ea typeface="阿里巴巴普惠体 R" panose="00020600040101010101" pitchFamily="18" charset="-122"/>
                  <a:cs typeface="阿里巴巴普惠体 R" panose="00020600040101010101" pitchFamily="18" charset="-122"/>
                  <a:sym typeface="OPPOSans B" panose="00020600040101010101" pitchFamily="18" charset="-122"/>
                </a:rPr>
                <a:t>这里是内容这里是内容</a:t>
              </a:r>
            </a:p>
          </p:txBody>
        </p:sp>
      </p:grpSp>
      <p:grpSp>
        <p:nvGrpSpPr>
          <p:cNvPr id="138" name="组合 137">
            <a:extLst>
              <a:ext uri="{FF2B5EF4-FFF2-40B4-BE49-F238E27FC236}">
                <a16:creationId xmlns:a16="http://schemas.microsoft.com/office/drawing/2014/main" id="{5FD15E35-B17D-CA6F-9C74-79E3E6A7148E}"/>
              </a:ext>
            </a:extLst>
          </p:cNvPr>
          <p:cNvGrpSpPr/>
          <p:nvPr/>
        </p:nvGrpSpPr>
        <p:grpSpPr>
          <a:xfrm>
            <a:off x="4653045" y="1302647"/>
            <a:ext cx="2148277" cy="1739926"/>
            <a:chOff x="608903" y="1520517"/>
            <a:chExt cx="2148277" cy="1739926"/>
          </a:xfrm>
        </p:grpSpPr>
        <p:grpSp>
          <p:nvGrpSpPr>
            <p:cNvPr id="139" name="组合 138">
              <a:extLst>
                <a:ext uri="{FF2B5EF4-FFF2-40B4-BE49-F238E27FC236}">
                  <a16:creationId xmlns:a16="http://schemas.microsoft.com/office/drawing/2014/main" id="{4EDDACA3-8C8F-D93B-2903-CB29961C0796}"/>
                </a:ext>
              </a:extLst>
            </p:cNvPr>
            <p:cNvGrpSpPr/>
            <p:nvPr/>
          </p:nvGrpSpPr>
          <p:grpSpPr>
            <a:xfrm>
              <a:off x="608903" y="1520517"/>
              <a:ext cx="2148277" cy="798800"/>
              <a:chOff x="297491" y="1520517"/>
              <a:chExt cx="2148277" cy="798800"/>
            </a:xfrm>
          </p:grpSpPr>
          <p:sp>
            <p:nvSpPr>
              <p:cNvPr id="141" name="文本框 140">
                <a:extLst>
                  <a:ext uri="{FF2B5EF4-FFF2-40B4-BE49-F238E27FC236}">
                    <a16:creationId xmlns:a16="http://schemas.microsoft.com/office/drawing/2014/main" id="{0EB928C4-5037-CFE1-D9F1-3D2F89278889}"/>
                  </a:ext>
                </a:extLst>
              </p:cNvPr>
              <p:cNvSpPr txBox="1"/>
              <p:nvPr/>
            </p:nvSpPr>
            <p:spPr>
              <a:xfrm>
                <a:off x="297491" y="1695208"/>
                <a:ext cx="2148277" cy="449418"/>
              </a:xfrm>
              <a:prstGeom prst="rect">
                <a:avLst/>
              </a:prstGeom>
              <a:noFill/>
            </p:spPr>
            <p:txBody>
              <a:bodyPr wrap="square" lIns="0" tIns="0" rIns="0" bIns="0" rtlCol="0">
                <a:noAutofit/>
              </a:bodyPr>
              <a:lstStyle/>
              <a:p>
                <a:pPr algn="ctr">
                  <a:lnSpc>
                    <a:spcPct val="130000"/>
                  </a:lnSpc>
                </a:pPr>
                <a:r>
                  <a:rPr lang="zh-CN" altLang="en-US" sz="2400" dirty="0">
                    <a:solidFill>
                      <a:schemeClr val="accent1">
                        <a:lumMod val="90000"/>
                        <a:lumOff val="10000"/>
                      </a:schemeClr>
                    </a:solidFill>
                    <a:latin typeface="+mj-ea"/>
                    <a:ea typeface="+mj-ea"/>
                    <a:cs typeface="阿里巴巴普惠体 R" panose="00020600040101010101" pitchFamily="18" charset="-122"/>
                    <a:sym typeface="OPPOSans B" panose="00020600040101010101" pitchFamily="18" charset="-122"/>
                  </a:rPr>
                  <a:t>这里是荣誉</a:t>
                </a:r>
              </a:p>
            </p:txBody>
          </p:sp>
          <p:sp>
            <p:nvSpPr>
              <p:cNvPr id="142" name="Freeform 95">
                <a:extLst>
                  <a:ext uri="{FF2B5EF4-FFF2-40B4-BE49-F238E27FC236}">
                    <a16:creationId xmlns:a16="http://schemas.microsoft.com/office/drawing/2014/main" id="{C2321F6B-6D0E-9BB4-5546-676D890D57FD}"/>
                  </a:ext>
                </a:extLst>
              </p:cNvPr>
              <p:cNvSpPr>
                <a:spLocks/>
              </p:cNvSpPr>
              <p:nvPr/>
            </p:nvSpPr>
            <p:spPr bwMode="auto">
              <a:xfrm>
                <a:off x="1722879" y="1520517"/>
                <a:ext cx="532410" cy="798800"/>
              </a:xfrm>
              <a:custGeom>
                <a:avLst/>
                <a:gdLst>
                  <a:gd name="T0" fmla="*/ 3025 w 3309"/>
                  <a:gd name="T1" fmla="*/ 2532 h 4965"/>
                  <a:gd name="T2" fmla="*/ 3044 w 3309"/>
                  <a:gd name="T3" fmla="*/ 2258 h 4965"/>
                  <a:gd name="T4" fmla="*/ 3036 w 3309"/>
                  <a:gd name="T5" fmla="*/ 1984 h 4965"/>
                  <a:gd name="T6" fmla="*/ 3002 w 3309"/>
                  <a:gd name="T7" fmla="*/ 1713 h 4965"/>
                  <a:gd name="T8" fmla="*/ 2943 w 3309"/>
                  <a:gd name="T9" fmla="*/ 1446 h 4965"/>
                  <a:gd name="T10" fmla="*/ 2858 w 3309"/>
                  <a:gd name="T11" fmla="*/ 1185 h 4965"/>
                  <a:gd name="T12" fmla="*/ 2750 w 3309"/>
                  <a:gd name="T13" fmla="*/ 933 h 4965"/>
                  <a:gd name="T14" fmla="*/ 2619 w 3309"/>
                  <a:gd name="T15" fmla="*/ 692 h 4965"/>
                  <a:gd name="T16" fmla="*/ 2468 w 3309"/>
                  <a:gd name="T17" fmla="*/ 461 h 4965"/>
                  <a:gd name="T18" fmla="*/ 2360 w 3309"/>
                  <a:gd name="T19" fmla="*/ 320 h 4965"/>
                  <a:gd name="T20" fmla="*/ 2430 w 3309"/>
                  <a:gd name="T21" fmla="*/ 474 h 4965"/>
                  <a:gd name="T22" fmla="*/ 2576 w 3309"/>
                  <a:gd name="T23" fmla="*/ 697 h 4965"/>
                  <a:gd name="T24" fmla="*/ 2698 w 3309"/>
                  <a:gd name="T25" fmla="*/ 920 h 4965"/>
                  <a:gd name="T26" fmla="*/ 2811 w 3309"/>
                  <a:gd name="T27" fmla="*/ 1179 h 4965"/>
                  <a:gd name="T28" fmla="*/ 2894 w 3309"/>
                  <a:gd name="T29" fmla="*/ 1432 h 4965"/>
                  <a:gd name="T30" fmla="*/ 2951 w 3309"/>
                  <a:gd name="T31" fmla="*/ 1683 h 4965"/>
                  <a:gd name="T32" fmla="*/ 2988 w 3309"/>
                  <a:gd name="T33" fmla="*/ 1961 h 4965"/>
                  <a:gd name="T34" fmla="*/ 2997 w 3309"/>
                  <a:gd name="T35" fmla="*/ 2228 h 4965"/>
                  <a:gd name="T36" fmla="*/ 2981 w 3309"/>
                  <a:gd name="T37" fmla="*/ 2495 h 4965"/>
                  <a:gd name="T38" fmla="*/ 2936 w 3309"/>
                  <a:gd name="T39" fmla="*/ 2758 h 4965"/>
                  <a:gd name="T40" fmla="*/ 2861 w 3309"/>
                  <a:gd name="T41" fmla="*/ 3014 h 4965"/>
                  <a:gd name="T42" fmla="*/ 2756 w 3309"/>
                  <a:gd name="T43" fmla="*/ 3260 h 4965"/>
                  <a:gd name="T44" fmla="*/ 2621 w 3309"/>
                  <a:gd name="T45" fmla="*/ 3491 h 4965"/>
                  <a:gd name="T46" fmla="*/ 2457 w 3309"/>
                  <a:gd name="T47" fmla="*/ 3703 h 4965"/>
                  <a:gd name="T48" fmla="*/ 2268 w 3309"/>
                  <a:gd name="T49" fmla="*/ 3894 h 4965"/>
                  <a:gd name="T50" fmla="*/ 2057 w 3309"/>
                  <a:gd name="T51" fmla="*/ 4062 h 4965"/>
                  <a:gd name="T52" fmla="*/ 1829 w 3309"/>
                  <a:gd name="T53" fmla="*/ 4207 h 4965"/>
                  <a:gd name="T54" fmla="*/ 1586 w 3309"/>
                  <a:gd name="T55" fmla="*/ 4330 h 4965"/>
                  <a:gd name="T56" fmla="*/ 1332 w 3309"/>
                  <a:gd name="T57" fmla="*/ 4433 h 4965"/>
                  <a:gd name="T58" fmla="*/ 1075 w 3309"/>
                  <a:gd name="T59" fmla="*/ 4517 h 4965"/>
                  <a:gd name="T60" fmla="*/ 813 w 3309"/>
                  <a:gd name="T61" fmla="*/ 4601 h 4965"/>
                  <a:gd name="T62" fmla="*/ 0 w 3309"/>
                  <a:gd name="T63" fmla="*/ 4965 h 4965"/>
                  <a:gd name="T64" fmla="*/ 1191 w 3309"/>
                  <a:gd name="T65" fmla="*/ 4935 h 4965"/>
                  <a:gd name="T66" fmla="*/ 1471 w 3309"/>
                  <a:gd name="T67" fmla="*/ 4833 h 4965"/>
                  <a:gd name="T68" fmla="*/ 1754 w 3309"/>
                  <a:gd name="T69" fmla="*/ 4708 h 4965"/>
                  <a:gd name="T70" fmla="*/ 2028 w 3309"/>
                  <a:gd name="T71" fmla="*/ 4558 h 4965"/>
                  <a:gd name="T72" fmla="*/ 2288 w 3309"/>
                  <a:gd name="T73" fmla="*/ 4381 h 4965"/>
                  <a:gd name="T74" fmla="*/ 2529 w 3309"/>
                  <a:gd name="T75" fmla="*/ 4175 h 4965"/>
                  <a:gd name="T76" fmla="*/ 2744 w 3309"/>
                  <a:gd name="T77" fmla="*/ 3943 h 4965"/>
                  <a:gd name="T78" fmla="*/ 2929 w 3309"/>
                  <a:gd name="T79" fmla="*/ 3685 h 4965"/>
                  <a:gd name="T80" fmla="*/ 3006 w 3309"/>
                  <a:gd name="T81" fmla="*/ 3469 h 4965"/>
                  <a:gd name="T82" fmla="*/ 2669 w 3309"/>
                  <a:gd name="T83" fmla="*/ 3514 h 4965"/>
                  <a:gd name="T84" fmla="*/ 2807 w 3309"/>
                  <a:gd name="T85" fmla="*/ 3274 h 4965"/>
                  <a:gd name="T86" fmla="*/ 2913 w 3309"/>
                  <a:gd name="T87" fmla="*/ 3018 h 49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309" h="4965">
                    <a:moveTo>
                      <a:pt x="3302" y="2519"/>
                    </a:moveTo>
                    <a:cubicBezTo>
                      <a:pt x="3155" y="2476"/>
                      <a:pt x="3068" y="2601"/>
                      <a:pt x="2988" y="2752"/>
                    </a:cubicBezTo>
                    <a:cubicBezTo>
                      <a:pt x="3003" y="2679"/>
                      <a:pt x="3016" y="2605"/>
                      <a:pt x="3025" y="2532"/>
                    </a:cubicBezTo>
                    <a:cubicBezTo>
                      <a:pt x="3084" y="2484"/>
                      <a:pt x="3265" y="2410"/>
                      <a:pt x="3309" y="2219"/>
                    </a:cubicBezTo>
                    <a:cubicBezTo>
                      <a:pt x="3158" y="2201"/>
                      <a:pt x="3088" y="2333"/>
                      <a:pt x="3031" y="2480"/>
                    </a:cubicBezTo>
                    <a:cubicBezTo>
                      <a:pt x="3038" y="2408"/>
                      <a:pt x="3043" y="2336"/>
                      <a:pt x="3044" y="2258"/>
                    </a:cubicBezTo>
                    <a:cubicBezTo>
                      <a:pt x="3098" y="2205"/>
                      <a:pt x="3264" y="2117"/>
                      <a:pt x="3286" y="1923"/>
                    </a:cubicBezTo>
                    <a:cubicBezTo>
                      <a:pt x="3140" y="1928"/>
                      <a:pt x="3085" y="2053"/>
                      <a:pt x="3045" y="2206"/>
                    </a:cubicBezTo>
                    <a:cubicBezTo>
                      <a:pt x="3045" y="2131"/>
                      <a:pt x="3042" y="2057"/>
                      <a:pt x="3036" y="1984"/>
                    </a:cubicBezTo>
                    <a:cubicBezTo>
                      <a:pt x="3083" y="1926"/>
                      <a:pt x="3235" y="1829"/>
                      <a:pt x="3235" y="1633"/>
                    </a:cubicBezTo>
                    <a:cubicBezTo>
                      <a:pt x="3106" y="1658"/>
                      <a:pt x="3060" y="1758"/>
                      <a:pt x="3031" y="1932"/>
                    </a:cubicBezTo>
                    <a:cubicBezTo>
                      <a:pt x="3024" y="1854"/>
                      <a:pt x="3014" y="1784"/>
                      <a:pt x="3002" y="1713"/>
                    </a:cubicBezTo>
                    <a:cubicBezTo>
                      <a:pt x="3044" y="1649"/>
                      <a:pt x="3180" y="1546"/>
                      <a:pt x="3159" y="1349"/>
                    </a:cubicBezTo>
                    <a:cubicBezTo>
                      <a:pt x="3104" y="1369"/>
                      <a:pt x="3011" y="1389"/>
                      <a:pt x="2992" y="1660"/>
                    </a:cubicBezTo>
                    <a:cubicBezTo>
                      <a:pt x="2977" y="1584"/>
                      <a:pt x="2965" y="1528"/>
                      <a:pt x="2943" y="1446"/>
                    </a:cubicBezTo>
                    <a:cubicBezTo>
                      <a:pt x="2981" y="1373"/>
                      <a:pt x="3099" y="1271"/>
                      <a:pt x="3055" y="1073"/>
                    </a:cubicBezTo>
                    <a:cubicBezTo>
                      <a:pt x="3006" y="1101"/>
                      <a:pt x="2922" y="1127"/>
                      <a:pt x="2928" y="1393"/>
                    </a:cubicBezTo>
                    <a:cubicBezTo>
                      <a:pt x="2905" y="1313"/>
                      <a:pt x="2882" y="1247"/>
                      <a:pt x="2858" y="1185"/>
                    </a:cubicBezTo>
                    <a:cubicBezTo>
                      <a:pt x="2886" y="1117"/>
                      <a:pt x="2994" y="997"/>
                      <a:pt x="2927" y="810"/>
                    </a:cubicBezTo>
                    <a:cubicBezTo>
                      <a:pt x="2890" y="841"/>
                      <a:pt x="2806" y="877"/>
                      <a:pt x="2839" y="1134"/>
                    </a:cubicBezTo>
                    <a:cubicBezTo>
                      <a:pt x="2812" y="1067"/>
                      <a:pt x="2786" y="1008"/>
                      <a:pt x="2750" y="933"/>
                    </a:cubicBezTo>
                    <a:cubicBezTo>
                      <a:pt x="2774" y="850"/>
                      <a:pt x="2863" y="746"/>
                      <a:pt x="2777" y="560"/>
                    </a:cubicBezTo>
                    <a:cubicBezTo>
                      <a:pt x="2741" y="601"/>
                      <a:pt x="2670" y="640"/>
                      <a:pt x="2724" y="882"/>
                    </a:cubicBezTo>
                    <a:cubicBezTo>
                      <a:pt x="2692" y="818"/>
                      <a:pt x="2655" y="752"/>
                      <a:pt x="2619" y="692"/>
                    </a:cubicBezTo>
                    <a:cubicBezTo>
                      <a:pt x="2635" y="607"/>
                      <a:pt x="2711" y="500"/>
                      <a:pt x="2608" y="325"/>
                    </a:cubicBezTo>
                    <a:cubicBezTo>
                      <a:pt x="2586" y="359"/>
                      <a:pt x="2513" y="410"/>
                      <a:pt x="2589" y="642"/>
                    </a:cubicBezTo>
                    <a:cubicBezTo>
                      <a:pt x="2550" y="580"/>
                      <a:pt x="2509" y="519"/>
                      <a:pt x="2468" y="461"/>
                    </a:cubicBezTo>
                    <a:cubicBezTo>
                      <a:pt x="2477" y="375"/>
                      <a:pt x="2542" y="269"/>
                      <a:pt x="2420" y="104"/>
                    </a:cubicBezTo>
                    <a:cubicBezTo>
                      <a:pt x="2398" y="155"/>
                      <a:pt x="2341" y="197"/>
                      <a:pt x="2432" y="413"/>
                    </a:cubicBezTo>
                    <a:cubicBezTo>
                      <a:pt x="2409" y="381"/>
                      <a:pt x="2385" y="350"/>
                      <a:pt x="2360" y="320"/>
                    </a:cubicBezTo>
                    <a:cubicBezTo>
                      <a:pt x="2252" y="72"/>
                      <a:pt x="2114" y="34"/>
                      <a:pt x="2013" y="0"/>
                    </a:cubicBezTo>
                    <a:cubicBezTo>
                      <a:pt x="2074" y="146"/>
                      <a:pt x="2192" y="233"/>
                      <a:pt x="2312" y="319"/>
                    </a:cubicBezTo>
                    <a:cubicBezTo>
                      <a:pt x="2352" y="369"/>
                      <a:pt x="2392" y="421"/>
                      <a:pt x="2430" y="474"/>
                    </a:cubicBezTo>
                    <a:cubicBezTo>
                      <a:pt x="2399" y="440"/>
                      <a:pt x="2278" y="337"/>
                      <a:pt x="2120" y="426"/>
                    </a:cubicBezTo>
                    <a:cubicBezTo>
                      <a:pt x="2251" y="525"/>
                      <a:pt x="2329" y="458"/>
                      <a:pt x="2434" y="481"/>
                    </a:cubicBezTo>
                    <a:cubicBezTo>
                      <a:pt x="2484" y="550"/>
                      <a:pt x="2531" y="623"/>
                      <a:pt x="2576" y="697"/>
                    </a:cubicBezTo>
                    <a:cubicBezTo>
                      <a:pt x="2539" y="653"/>
                      <a:pt x="2422" y="548"/>
                      <a:pt x="2266" y="630"/>
                    </a:cubicBezTo>
                    <a:cubicBezTo>
                      <a:pt x="2393" y="738"/>
                      <a:pt x="2474" y="677"/>
                      <a:pt x="2583" y="709"/>
                    </a:cubicBezTo>
                    <a:cubicBezTo>
                      <a:pt x="2624" y="778"/>
                      <a:pt x="2662" y="848"/>
                      <a:pt x="2698" y="920"/>
                    </a:cubicBezTo>
                    <a:cubicBezTo>
                      <a:pt x="2635" y="825"/>
                      <a:pt x="2530" y="780"/>
                      <a:pt x="2394" y="843"/>
                    </a:cubicBezTo>
                    <a:cubicBezTo>
                      <a:pt x="2516" y="961"/>
                      <a:pt x="2606" y="906"/>
                      <a:pt x="2711" y="948"/>
                    </a:cubicBezTo>
                    <a:cubicBezTo>
                      <a:pt x="2748" y="1024"/>
                      <a:pt x="2781" y="1101"/>
                      <a:pt x="2811" y="1179"/>
                    </a:cubicBezTo>
                    <a:cubicBezTo>
                      <a:pt x="2657" y="934"/>
                      <a:pt x="2528" y="1054"/>
                      <a:pt x="2504" y="1064"/>
                    </a:cubicBezTo>
                    <a:cubicBezTo>
                      <a:pt x="2615" y="1189"/>
                      <a:pt x="2709" y="1144"/>
                      <a:pt x="2818" y="1197"/>
                    </a:cubicBezTo>
                    <a:cubicBezTo>
                      <a:pt x="2845" y="1271"/>
                      <a:pt x="2869" y="1341"/>
                      <a:pt x="2894" y="1432"/>
                    </a:cubicBezTo>
                    <a:cubicBezTo>
                      <a:pt x="2862" y="1368"/>
                      <a:pt x="2767" y="1231"/>
                      <a:pt x="2592" y="1292"/>
                    </a:cubicBezTo>
                    <a:cubicBezTo>
                      <a:pt x="2696" y="1426"/>
                      <a:pt x="2795" y="1390"/>
                      <a:pt x="2900" y="1455"/>
                    </a:cubicBezTo>
                    <a:cubicBezTo>
                      <a:pt x="2920" y="1528"/>
                      <a:pt x="2937" y="1604"/>
                      <a:pt x="2951" y="1683"/>
                    </a:cubicBezTo>
                    <a:cubicBezTo>
                      <a:pt x="2862" y="1420"/>
                      <a:pt x="2666" y="1523"/>
                      <a:pt x="2658" y="1525"/>
                    </a:cubicBezTo>
                    <a:cubicBezTo>
                      <a:pt x="2749" y="1668"/>
                      <a:pt x="2854" y="1643"/>
                      <a:pt x="2957" y="1719"/>
                    </a:cubicBezTo>
                    <a:cubicBezTo>
                      <a:pt x="2971" y="1798"/>
                      <a:pt x="2981" y="1874"/>
                      <a:pt x="2988" y="1961"/>
                    </a:cubicBezTo>
                    <a:cubicBezTo>
                      <a:pt x="2894" y="1663"/>
                      <a:pt x="2736" y="1756"/>
                      <a:pt x="2703" y="1763"/>
                    </a:cubicBezTo>
                    <a:cubicBezTo>
                      <a:pt x="2782" y="1913"/>
                      <a:pt x="2892" y="1900"/>
                      <a:pt x="2990" y="1987"/>
                    </a:cubicBezTo>
                    <a:cubicBezTo>
                      <a:pt x="2996" y="2066"/>
                      <a:pt x="2998" y="2146"/>
                      <a:pt x="2997" y="2228"/>
                    </a:cubicBezTo>
                    <a:cubicBezTo>
                      <a:pt x="2930" y="1920"/>
                      <a:pt x="2765" y="1998"/>
                      <a:pt x="2725" y="2004"/>
                    </a:cubicBezTo>
                    <a:cubicBezTo>
                      <a:pt x="2793" y="2160"/>
                      <a:pt x="2906" y="2159"/>
                      <a:pt x="2997" y="2256"/>
                    </a:cubicBezTo>
                    <a:cubicBezTo>
                      <a:pt x="2995" y="2338"/>
                      <a:pt x="2990" y="2417"/>
                      <a:pt x="2981" y="2495"/>
                    </a:cubicBezTo>
                    <a:cubicBezTo>
                      <a:pt x="2942" y="2178"/>
                      <a:pt x="2770" y="2240"/>
                      <a:pt x="2725" y="2244"/>
                    </a:cubicBezTo>
                    <a:cubicBezTo>
                      <a:pt x="2781" y="2407"/>
                      <a:pt x="2893" y="2415"/>
                      <a:pt x="2977" y="2525"/>
                    </a:cubicBezTo>
                    <a:cubicBezTo>
                      <a:pt x="2967" y="2600"/>
                      <a:pt x="2954" y="2680"/>
                      <a:pt x="2936" y="2758"/>
                    </a:cubicBezTo>
                    <a:cubicBezTo>
                      <a:pt x="2929" y="2436"/>
                      <a:pt x="2757" y="2479"/>
                      <a:pt x="2702" y="2480"/>
                    </a:cubicBezTo>
                    <a:cubicBezTo>
                      <a:pt x="2744" y="2649"/>
                      <a:pt x="2858" y="2671"/>
                      <a:pt x="2928" y="2790"/>
                    </a:cubicBezTo>
                    <a:cubicBezTo>
                      <a:pt x="2910" y="2865"/>
                      <a:pt x="2888" y="2940"/>
                      <a:pt x="2861" y="3014"/>
                    </a:cubicBezTo>
                    <a:cubicBezTo>
                      <a:pt x="2895" y="2689"/>
                      <a:pt x="2707" y="2713"/>
                      <a:pt x="2654" y="2710"/>
                    </a:cubicBezTo>
                    <a:cubicBezTo>
                      <a:pt x="2678" y="2878"/>
                      <a:pt x="2792" y="2919"/>
                      <a:pt x="2849" y="3047"/>
                    </a:cubicBezTo>
                    <a:cubicBezTo>
                      <a:pt x="2822" y="3119"/>
                      <a:pt x="2791" y="3190"/>
                      <a:pt x="2756" y="3260"/>
                    </a:cubicBezTo>
                    <a:cubicBezTo>
                      <a:pt x="2814" y="3001"/>
                      <a:pt x="2720" y="2950"/>
                      <a:pt x="2582" y="2930"/>
                    </a:cubicBezTo>
                    <a:cubicBezTo>
                      <a:pt x="2593" y="3108"/>
                      <a:pt x="2699" y="3156"/>
                      <a:pt x="2740" y="3293"/>
                    </a:cubicBezTo>
                    <a:cubicBezTo>
                      <a:pt x="2704" y="3360"/>
                      <a:pt x="2663" y="3429"/>
                      <a:pt x="2621" y="3491"/>
                    </a:cubicBezTo>
                    <a:cubicBezTo>
                      <a:pt x="2725" y="3210"/>
                      <a:pt x="2593" y="3165"/>
                      <a:pt x="2485" y="3137"/>
                    </a:cubicBezTo>
                    <a:cubicBezTo>
                      <a:pt x="2473" y="3307"/>
                      <a:pt x="2574" y="3377"/>
                      <a:pt x="2599" y="3523"/>
                    </a:cubicBezTo>
                    <a:cubicBezTo>
                      <a:pt x="2550" y="3594"/>
                      <a:pt x="2504" y="3650"/>
                      <a:pt x="2457" y="3703"/>
                    </a:cubicBezTo>
                    <a:cubicBezTo>
                      <a:pt x="2549" y="3527"/>
                      <a:pt x="2548" y="3397"/>
                      <a:pt x="2364" y="3330"/>
                    </a:cubicBezTo>
                    <a:cubicBezTo>
                      <a:pt x="2333" y="3498"/>
                      <a:pt x="2425" y="3587"/>
                      <a:pt x="2430" y="3734"/>
                    </a:cubicBezTo>
                    <a:cubicBezTo>
                      <a:pt x="2377" y="3792"/>
                      <a:pt x="2334" y="3836"/>
                      <a:pt x="2268" y="3894"/>
                    </a:cubicBezTo>
                    <a:cubicBezTo>
                      <a:pt x="2385" y="3722"/>
                      <a:pt x="2401" y="3593"/>
                      <a:pt x="2220" y="3505"/>
                    </a:cubicBezTo>
                    <a:cubicBezTo>
                      <a:pt x="2169" y="3680"/>
                      <a:pt x="2249" y="3770"/>
                      <a:pt x="2236" y="3922"/>
                    </a:cubicBezTo>
                    <a:cubicBezTo>
                      <a:pt x="2171" y="3978"/>
                      <a:pt x="2108" y="4027"/>
                      <a:pt x="2057" y="4062"/>
                    </a:cubicBezTo>
                    <a:cubicBezTo>
                      <a:pt x="2210" y="3887"/>
                      <a:pt x="2221" y="3765"/>
                      <a:pt x="2054" y="3663"/>
                    </a:cubicBezTo>
                    <a:cubicBezTo>
                      <a:pt x="1983" y="3832"/>
                      <a:pt x="2052" y="3931"/>
                      <a:pt x="2020" y="4088"/>
                    </a:cubicBezTo>
                    <a:cubicBezTo>
                      <a:pt x="1958" y="4131"/>
                      <a:pt x="1894" y="4170"/>
                      <a:pt x="1829" y="4207"/>
                    </a:cubicBezTo>
                    <a:cubicBezTo>
                      <a:pt x="2043" y="4005"/>
                      <a:pt x="1996" y="3896"/>
                      <a:pt x="1870" y="3802"/>
                    </a:cubicBezTo>
                    <a:cubicBezTo>
                      <a:pt x="1779" y="3958"/>
                      <a:pt x="1836" y="4076"/>
                      <a:pt x="1787" y="4230"/>
                    </a:cubicBezTo>
                    <a:cubicBezTo>
                      <a:pt x="1720" y="4267"/>
                      <a:pt x="1653" y="4300"/>
                      <a:pt x="1586" y="4330"/>
                    </a:cubicBezTo>
                    <a:cubicBezTo>
                      <a:pt x="1828" y="4142"/>
                      <a:pt x="1785" y="4024"/>
                      <a:pt x="1669" y="3923"/>
                    </a:cubicBezTo>
                    <a:cubicBezTo>
                      <a:pt x="1557" y="4088"/>
                      <a:pt x="1608" y="4191"/>
                      <a:pt x="1540" y="4350"/>
                    </a:cubicBezTo>
                    <a:cubicBezTo>
                      <a:pt x="1470" y="4381"/>
                      <a:pt x="1399" y="4409"/>
                      <a:pt x="1332" y="4433"/>
                    </a:cubicBezTo>
                    <a:cubicBezTo>
                      <a:pt x="1611" y="4246"/>
                      <a:pt x="1552" y="4123"/>
                      <a:pt x="1454" y="4025"/>
                    </a:cubicBezTo>
                    <a:cubicBezTo>
                      <a:pt x="1332" y="4165"/>
                      <a:pt x="1362" y="4302"/>
                      <a:pt x="1284" y="4450"/>
                    </a:cubicBezTo>
                    <a:cubicBezTo>
                      <a:pt x="1210" y="4475"/>
                      <a:pt x="1144" y="4496"/>
                      <a:pt x="1075" y="4517"/>
                    </a:cubicBezTo>
                    <a:cubicBezTo>
                      <a:pt x="1376" y="4340"/>
                      <a:pt x="1319" y="4214"/>
                      <a:pt x="1228" y="4111"/>
                    </a:cubicBezTo>
                    <a:cubicBezTo>
                      <a:pt x="1094" y="4243"/>
                      <a:pt x="1113" y="4373"/>
                      <a:pt x="1020" y="4533"/>
                    </a:cubicBezTo>
                    <a:cubicBezTo>
                      <a:pt x="957" y="4553"/>
                      <a:pt x="891" y="4574"/>
                      <a:pt x="813" y="4601"/>
                    </a:cubicBezTo>
                    <a:cubicBezTo>
                      <a:pt x="1009" y="4478"/>
                      <a:pt x="1138" y="4342"/>
                      <a:pt x="989" y="4182"/>
                    </a:cubicBezTo>
                    <a:cubicBezTo>
                      <a:pt x="817" y="4321"/>
                      <a:pt x="841" y="4456"/>
                      <a:pt x="753" y="4623"/>
                    </a:cubicBezTo>
                    <a:cubicBezTo>
                      <a:pt x="528" y="4705"/>
                      <a:pt x="253" y="4823"/>
                      <a:pt x="0" y="4965"/>
                    </a:cubicBezTo>
                    <a:cubicBezTo>
                      <a:pt x="139" y="4965"/>
                      <a:pt x="139" y="4965"/>
                      <a:pt x="139" y="4965"/>
                    </a:cubicBezTo>
                    <a:cubicBezTo>
                      <a:pt x="358" y="4848"/>
                      <a:pt x="584" y="4750"/>
                      <a:pt x="759" y="4686"/>
                    </a:cubicBezTo>
                    <a:cubicBezTo>
                      <a:pt x="879" y="4745"/>
                      <a:pt x="1005" y="4910"/>
                      <a:pt x="1191" y="4935"/>
                    </a:cubicBezTo>
                    <a:cubicBezTo>
                      <a:pt x="1259" y="4675"/>
                      <a:pt x="954" y="4663"/>
                      <a:pt x="806" y="4670"/>
                    </a:cubicBezTo>
                    <a:cubicBezTo>
                      <a:pt x="881" y="4643"/>
                      <a:pt x="954" y="4619"/>
                      <a:pt x="1024" y="4596"/>
                    </a:cubicBezTo>
                    <a:cubicBezTo>
                      <a:pt x="1138" y="4659"/>
                      <a:pt x="1258" y="4829"/>
                      <a:pt x="1471" y="4833"/>
                    </a:cubicBezTo>
                    <a:cubicBezTo>
                      <a:pt x="1536" y="4593"/>
                      <a:pt x="1224" y="4578"/>
                      <a:pt x="1072" y="4581"/>
                    </a:cubicBezTo>
                    <a:cubicBezTo>
                      <a:pt x="1147" y="4557"/>
                      <a:pt x="1219" y="4534"/>
                      <a:pt x="1290" y="4510"/>
                    </a:cubicBezTo>
                    <a:cubicBezTo>
                      <a:pt x="1398" y="4564"/>
                      <a:pt x="1542" y="4722"/>
                      <a:pt x="1754" y="4708"/>
                    </a:cubicBezTo>
                    <a:cubicBezTo>
                      <a:pt x="1788" y="4495"/>
                      <a:pt x="1554" y="4478"/>
                      <a:pt x="1336" y="4494"/>
                    </a:cubicBezTo>
                    <a:cubicBezTo>
                      <a:pt x="1425" y="4462"/>
                      <a:pt x="1488" y="4437"/>
                      <a:pt x="1553" y="4409"/>
                    </a:cubicBezTo>
                    <a:cubicBezTo>
                      <a:pt x="1683" y="4464"/>
                      <a:pt x="1824" y="4594"/>
                      <a:pt x="2028" y="4558"/>
                    </a:cubicBezTo>
                    <a:cubicBezTo>
                      <a:pt x="2035" y="4352"/>
                      <a:pt x="1809" y="4356"/>
                      <a:pt x="1600" y="4388"/>
                    </a:cubicBezTo>
                    <a:cubicBezTo>
                      <a:pt x="1669" y="4356"/>
                      <a:pt x="1738" y="4322"/>
                      <a:pt x="1806" y="4285"/>
                    </a:cubicBezTo>
                    <a:cubicBezTo>
                      <a:pt x="1926" y="4324"/>
                      <a:pt x="2093" y="4441"/>
                      <a:pt x="2288" y="4381"/>
                    </a:cubicBezTo>
                    <a:cubicBezTo>
                      <a:pt x="2268" y="4184"/>
                      <a:pt x="2047" y="4212"/>
                      <a:pt x="1850" y="4261"/>
                    </a:cubicBezTo>
                    <a:cubicBezTo>
                      <a:pt x="1916" y="4223"/>
                      <a:pt x="1981" y="4183"/>
                      <a:pt x="2045" y="4139"/>
                    </a:cubicBezTo>
                    <a:cubicBezTo>
                      <a:pt x="2158" y="4162"/>
                      <a:pt x="2345" y="4260"/>
                      <a:pt x="2529" y="4175"/>
                    </a:cubicBezTo>
                    <a:cubicBezTo>
                      <a:pt x="2481" y="3989"/>
                      <a:pt x="2273" y="4045"/>
                      <a:pt x="2087" y="4110"/>
                    </a:cubicBezTo>
                    <a:cubicBezTo>
                      <a:pt x="2139" y="4073"/>
                      <a:pt x="2199" y="4026"/>
                      <a:pt x="2267" y="3968"/>
                    </a:cubicBezTo>
                    <a:cubicBezTo>
                      <a:pt x="2374" y="3978"/>
                      <a:pt x="2574" y="4051"/>
                      <a:pt x="2744" y="3943"/>
                    </a:cubicBezTo>
                    <a:cubicBezTo>
                      <a:pt x="2670" y="3775"/>
                      <a:pt x="2477" y="3850"/>
                      <a:pt x="2305" y="3935"/>
                    </a:cubicBezTo>
                    <a:cubicBezTo>
                      <a:pt x="2358" y="3887"/>
                      <a:pt x="2416" y="3830"/>
                      <a:pt x="2467" y="3774"/>
                    </a:cubicBezTo>
                    <a:cubicBezTo>
                      <a:pt x="2582" y="3769"/>
                      <a:pt x="2771" y="3819"/>
                      <a:pt x="2929" y="3685"/>
                    </a:cubicBezTo>
                    <a:cubicBezTo>
                      <a:pt x="2831" y="3539"/>
                      <a:pt x="2661" y="3631"/>
                      <a:pt x="2501" y="3735"/>
                    </a:cubicBezTo>
                    <a:cubicBezTo>
                      <a:pt x="2552" y="3676"/>
                      <a:pt x="2599" y="3616"/>
                      <a:pt x="2640" y="3556"/>
                    </a:cubicBezTo>
                    <a:cubicBezTo>
                      <a:pt x="2734" y="3540"/>
                      <a:pt x="2870" y="3557"/>
                      <a:pt x="3006" y="3469"/>
                    </a:cubicBezTo>
                    <a:cubicBezTo>
                      <a:pt x="3015" y="3464"/>
                      <a:pt x="3023" y="3458"/>
                      <a:pt x="3031" y="3452"/>
                    </a:cubicBezTo>
                    <a:cubicBezTo>
                      <a:pt x="3047" y="3439"/>
                      <a:pt x="3063" y="3425"/>
                      <a:pt x="3077" y="3409"/>
                    </a:cubicBezTo>
                    <a:cubicBezTo>
                      <a:pt x="2958" y="3286"/>
                      <a:pt x="2808" y="3396"/>
                      <a:pt x="2669" y="3514"/>
                    </a:cubicBezTo>
                    <a:cubicBezTo>
                      <a:pt x="2711" y="3451"/>
                      <a:pt x="2749" y="3386"/>
                      <a:pt x="2784" y="3319"/>
                    </a:cubicBezTo>
                    <a:cubicBezTo>
                      <a:pt x="2871" y="3292"/>
                      <a:pt x="3076" y="3285"/>
                      <a:pt x="3189" y="3118"/>
                    </a:cubicBezTo>
                    <a:cubicBezTo>
                      <a:pt x="3057" y="3023"/>
                      <a:pt x="2927" y="3140"/>
                      <a:pt x="2807" y="3274"/>
                    </a:cubicBezTo>
                    <a:cubicBezTo>
                      <a:pt x="2841" y="3206"/>
                      <a:pt x="2870" y="3137"/>
                      <a:pt x="2896" y="3066"/>
                    </a:cubicBezTo>
                    <a:cubicBezTo>
                      <a:pt x="2983" y="3026"/>
                      <a:pt x="3171" y="3001"/>
                      <a:pt x="3263" y="2820"/>
                    </a:cubicBezTo>
                    <a:cubicBezTo>
                      <a:pt x="3119" y="2750"/>
                      <a:pt x="3012" y="2877"/>
                      <a:pt x="2913" y="3018"/>
                    </a:cubicBezTo>
                    <a:cubicBezTo>
                      <a:pt x="2938" y="2947"/>
                      <a:pt x="2959" y="2875"/>
                      <a:pt x="2976" y="2802"/>
                    </a:cubicBezTo>
                    <a:cubicBezTo>
                      <a:pt x="3046" y="2759"/>
                      <a:pt x="3235" y="2705"/>
                      <a:pt x="3302" y="2519"/>
                    </a:cubicBezTo>
                    <a:close/>
                  </a:path>
                </a:pathLst>
              </a:custGeom>
              <a:gradFill flip="none" rotWithShape="1">
                <a:gsLst>
                  <a:gs pos="50000">
                    <a:schemeClr val="accent1">
                      <a:lumMod val="50000"/>
                      <a:lumOff val="50000"/>
                    </a:schemeClr>
                  </a:gs>
                  <a:gs pos="100000">
                    <a:schemeClr val="accent1"/>
                  </a:gs>
                </a:gsLst>
                <a:lin ang="5400000" scaled="1"/>
                <a:tileRect/>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a:latin typeface="OPPOSans B" panose="00020600040101010101" pitchFamily="18" charset="-122"/>
                  <a:ea typeface="阿里巴巴普惠体 R" panose="00020600040101010101" pitchFamily="18" charset="-122"/>
                  <a:cs typeface="阿里巴巴普惠体 R" panose="00020600040101010101" pitchFamily="18" charset="-122"/>
                  <a:sym typeface="OPPOSans B" panose="00020600040101010101" pitchFamily="18" charset="-122"/>
                </a:endParaRPr>
              </a:p>
            </p:txBody>
          </p:sp>
          <p:sp>
            <p:nvSpPr>
              <p:cNvPr id="144" name="Freeform 95">
                <a:extLst>
                  <a:ext uri="{FF2B5EF4-FFF2-40B4-BE49-F238E27FC236}">
                    <a16:creationId xmlns:a16="http://schemas.microsoft.com/office/drawing/2014/main" id="{14DE6083-3C39-A035-8AC0-1F2E4A04BA3A}"/>
                  </a:ext>
                </a:extLst>
              </p:cNvPr>
              <p:cNvSpPr>
                <a:spLocks/>
              </p:cNvSpPr>
              <p:nvPr/>
            </p:nvSpPr>
            <p:spPr bwMode="auto">
              <a:xfrm flipH="1">
                <a:off x="454919" y="1520517"/>
                <a:ext cx="532410" cy="798800"/>
              </a:xfrm>
              <a:custGeom>
                <a:avLst/>
                <a:gdLst>
                  <a:gd name="T0" fmla="*/ 3025 w 3309"/>
                  <a:gd name="T1" fmla="*/ 2532 h 4965"/>
                  <a:gd name="T2" fmla="*/ 3044 w 3309"/>
                  <a:gd name="T3" fmla="*/ 2258 h 4965"/>
                  <a:gd name="T4" fmla="*/ 3036 w 3309"/>
                  <a:gd name="T5" fmla="*/ 1984 h 4965"/>
                  <a:gd name="T6" fmla="*/ 3002 w 3309"/>
                  <a:gd name="T7" fmla="*/ 1713 h 4965"/>
                  <a:gd name="T8" fmla="*/ 2943 w 3309"/>
                  <a:gd name="T9" fmla="*/ 1446 h 4965"/>
                  <a:gd name="T10" fmla="*/ 2858 w 3309"/>
                  <a:gd name="T11" fmla="*/ 1185 h 4965"/>
                  <a:gd name="T12" fmla="*/ 2750 w 3309"/>
                  <a:gd name="T13" fmla="*/ 933 h 4965"/>
                  <a:gd name="T14" fmla="*/ 2619 w 3309"/>
                  <a:gd name="T15" fmla="*/ 692 h 4965"/>
                  <a:gd name="T16" fmla="*/ 2468 w 3309"/>
                  <a:gd name="T17" fmla="*/ 461 h 4965"/>
                  <a:gd name="T18" fmla="*/ 2360 w 3309"/>
                  <a:gd name="T19" fmla="*/ 320 h 4965"/>
                  <a:gd name="T20" fmla="*/ 2430 w 3309"/>
                  <a:gd name="T21" fmla="*/ 474 h 4965"/>
                  <a:gd name="T22" fmla="*/ 2576 w 3309"/>
                  <a:gd name="T23" fmla="*/ 697 h 4965"/>
                  <a:gd name="T24" fmla="*/ 2698 w 3309"/>
                  <a:gd name="T25" fmla="*/ 920 h 4965"/>
                  <a:gd name="T26" fmla="*/ 2811 w 3309"/>
                  <a:gd name="T27" fmla="*/ 1179 h 4965"/>
                  <a:gd name="T28" fmla="*/ 2894 w 3309"/>
                  <a:gd name="T29" fmla="*/ 1432 h 4965"/>
                  <a:gd name="T30" fmla="*/ 2951 w 3309"/>
                  <a:gd name="T31" fmla="*/ 1683 h 4965"/>
                  <a:gd name="T32" fmla="*/ 2988 w 3309"/>
                  <a:gd name="T33" fmla="*/ 1961 h 4965"/>
                  <a:gd name="T34" fmla="*/ 2997 w 3309"/>
                  <a:gd name="T35" fmla="*/ 2228 h 4965"/>
                  <a:gd name="T36" fmla="*/ 2981 w 3309"/>
                  <a:gd name="T37" fmla="*/ 2495 h 4965"/>
                  <a:gd name="T38" fmla="*/ 2936 w 3309"/>
                  <a:gd name="T39" fmla="*/ 2758 h 4965"/>
                  <a:gd name="T40" fmla="*/ 2861 w 3309"/>
                  <a:gd name="T41" fmla="*/ 3014 h 4965"/>
                  <a:gd name="T42" fmla="*/ 2756 w 3309"/>
                  <a:gd name="T43" fmla="*/ 3260 h 4965"/>
                  <a:gd name="T44" fmla="*/ 2621 w 3309"/>
                  <a:gd name="T45" fmla="*/ 3491 h 4965"/>
                  <a:gd name="T46" fmla="*/ 2457 w 3309"/>
                  <a:gd name="T47" fmla="*/ 3703 h 4965"/>
                  <a:gd name="T48" fmla="*/ 2268 w 3309"/>
                  <a:gd name="T49" fmla="*/ 3894 h 4965"/>
                  <a:gd name="T50" fmla="*/ 2057 w 3309"/>
                  <a:gd name="T51" fmla="*/ 4062 h 4965"/>
                  <a:gd name="T52" fmla="*/ 1829 w 3309"/>
                  <a:gd name="T53" fmla="*/ 4207 h 4965"/>
                  <a:gd name="T54" fmla="*/ 1586 w 3309"/>
                  <a:gd name="T55" fmla="*/ 4330 h 4965"/>
                  <a:gd name="T56" fmla="*/ 1332 w 3309"/>
                  <a:gd name="T57" fmla="*/ 4433 h 4965"/>
                  <a:gd name="T58" fmla="*/ 1075 w 3309"/>
                  <a:gd name="T59" fmla="*/ 4517 h 4965"/>
                  <a:gd name="T60" fmla="*/ 813 w 3309"/>
                  <a:gd name="T61" fmla="*/ 4601 h 4965"/>
                  <a:gd name="T62" fmla="*/ 0 w 3309"/>
                  <a:gd name="T63" fmla="*/ 4965 h 4965"/>
                  <a:gd name="T64" fmla="*/ 1191 w 3309"/>
                  <a:gd name="T65" fmla="*/ 4935 h 4965"/>
                  <a:gd name="T66" fmla="*/ 1471 w 3309"/>
                  <a:gd name="T67" fmla="*/ 4833 h 4965"/>
                  <a:gd name="T68" fmla="*/ 1754 w 3309"/>
                  <a:gd name="T69" fmla="*/ 4708 h 4965"/>
                  <a:gd name="T70" fmla="*/ 2028 w 3309"/>
                  <a:gd name="T71" fmla="*/ 4558 h 4965"/>
                  <a:gd name="T72" fmla="*/ 2288 w 3309"/>
                  <a:gd name="T73" fmla="*/ 4381 h 4965"/>
                  <a:gd name="T74" fmla="*/ 2529 w 3309"/>
                  <a:gd name="T75" fmla="*/ 4175 h 4965"/>
                  <a:gd name="T76" fmla="*/ 2744 w 3309"/>
                  <a:gd name="T77" fmla="*/ 3943 h 4965"/>
                  <a:gd name="T78" fmla="*/ 2929 w 3309"/>
                  <a:gd name="T79" fmla="*/ 3685 h 4965"/>
                  <a:gd name="T80" fmla="*/ 3006 w 3309"/>
                  <a:gd name="T81" fmla="*/ 3469 h 4965"/>
                  <a:gd name="T82" fmla="*/ 2669 w 3309"/>
                  <a:gd name="T83" fmla="*/ 3514 h 4965"/>
                  <a:gd name="T84" fmla="*/ 2807 w 3309"/>
                  <a:gd name="T85" fmla="*/ 3274 h 4965"/>
                  <a:gd name="T86" fmla="*/ 2913 w 3309"/>
                  <a:gd name="T87" fmla="*/ 3018 h 49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309" h="4965">
                    <a:moveTo>
                      <a:pt x="3302" y="2519"/>
                    </a:moveTo>
                    <a:cubicBezTo>
                      <a:pt x="3155" y="2476"/>
                      <a:pt x="3068" y="2601"/>
                      <a:pt x="2988" y="2752"/>
                    </a:cubicBezTo>
                    <a:cubicBezTo>
                      <a:pt x="3003" y="2679"/>
                      <a:pt x="3016" y="2605"/>
                      <a:pt x="3025" y="2532"/>
                    </a:cubicBezTo>
                    <a:cubicBezTo>
                      <a:pt x="3084" y="2484"/>
                      <a:pt x="3265" y="2410"/>
                      <a:pt x="3309" y="2219"/>
                    </a:cubicBezTo>
                    <a:cubicBezTo>
                      <a:pt x="3158" y="2201"/>
                      <a:pt x="3088" y="2333"/>
                      <a:pt x="3031" y="2480"/>
                    </a:cubicBezTo>
                    <a:cubicBezTo>
                      <a:pt x="3038" y="2408"/>
                      <a:pt x="3043" y="2336"/>
                      <a:pt x="3044" y="2258"/>
                    </a:cubicBezTo>
                    <a:cubicBezTo>
                      <a:pt x="3098" y="2205"/>
                      <a:pt x="3264" y="2117"/>
                      <a:pt x="3286" y="1923"/>
                    </a:cubicBezTo>
                    <a:cubicBezTo>
                      <a:pt x="3140" y="1928"/>
                      <a:pt x="3085" y="2053"/>
                      <a:pt x="3045" y="2206"/>
                    </a:cubicBezTo>
                    <a:cubicBezTo>
                      <a:pt x="3045" y="2131"/>
                      <a:pt x="3042" y="2057"/>
                      <a:pt x="3036" y="1984"/>
                    </a:cubicBezTo>
                    <a:cubicBezTo>
                      <a:pt x="3083" y="1926"/>
                      <a:pt x="3235" y="1829"/>
                      <a:pt x="3235" y="1633"/>
                    </a:cubicBezTo>
                    <a:cubicBezTo>
                      <a:pt x="3106" y="1658"/>
                      <a:pt x="3060" y="1758"/>
                      <a:pt x="3031" y="1932"/>
                    </a:cubicBezTo>
                    <a:cubicBezTo>
                      <a:pt x="3024" y="1854"/>
                      <a:pt x="3014" y="1784"/>
                      <a:pt x="3002" y="1713"/>
                    </a:cubicBezTo>
                    <a:cubicBezTo>
                      <a:pt x="3044" y="1649"/>
                      <a:pt x="3180" y="1546"/>
                      <a:pt x="3159" y="1349"/>
                    </a:cubicBezTo>
                    <a:cubicBezTo>
                      <a:pt x="3104" y="1369"/>
                      <a:pt x="3011" y="1389"/>
                      <a:pt x="2992" y="1660"/>
                    </a:cubicBezTo>
                    <a:cubicBezTo>
                      <a:pt x="2977" y="1584"/>
                      <a:pt x="2965" y="1528"/>
                      <a:pt x="2943" y="1446"/>
                    </a:cubicBezTo>
                    <a:cubicBezTo>
                      <a:pt x="2981" y="1373"/>
                      <a:pt x="3099" y="1271"/>
                      <a:pt x="3055" y="1073"/>
                    </a:cubicBezTo>
                    <a:cubicBezTo>
                      <a:pt x="3006" y="1101"/>
                      <a:pt x="2922" y="1127"/>
                      <a:pt x="2928" y="1393"/>
                    </a:cubicBezTo>
                    <a:cubicBezTo>
                      <a:pt x="2905" y="1313"/>
                      <a:pt x="2882" y="1247"/>
                      <a:pt x="2858" y="1185"/>
                    </a:cubicBezTo>
                    <a:cubicBezTo>
                      <a:pt x="2886" y="1117"/>
                      <a:pt x="2994" y="997"/>
                      <a:pt x="2927" y="810"/>
                    </a:cubicBezTo>
                    <a:cubicBezTo>
                      <a:pt x="2890" y="841"/>
                      <a:pt x="2806" y="877"/>
                      <a:pt x="2839" y="1134"/>
                    </a:cubicBezTo>
                    <a:cubicBezTo>
                      <a:pt x="2812" y="1067"/>
                      <a:pt x="2786" y="1008"/>
                      <a:pt x="2750" y="933"/>
                    </a:cubicBezTo>
                    <a:cubicBezTo>
                      <a:pt x="2774" y="850"/>
                      <a:pt x="2863" y="746"/>
                      <a:pt x="2777" y="560"/>
                    </a:cubicBezTo>
                    <a:cubicBezTo>
                      <a:pt x="2741" y="601"/>
                      <a:pt x="2670" y="640"/>
                      <a:pt x="2724" y="882"/>
                    </a:cubicBezTo>
                    <a:cubicBezTo>
                      <a:pt x="2692" y="818"/>
                      <a:pt x="2655" y="752"/>
                      <a:pt x="2619" y="692"/>
                    </a:cubicBezTo>
                    <a:cubicBezTo>
                      <a:pt x="2635" y="607"/>
                      <a:pt x="2711" y="500"/>
                      <a:pt x="2608" y="325"/>
                    </a:cubicBezTo>
                    <a:cubicBezTo>
                      <a:pt x="2586" y="359"/>
                      <a:pt x="2513" y="410"/>
                      <a:pt x="2589" y="642"/>
                    </a:cubicBezTo>
                    <a:cubicBezTo>
                      <a:pt x="2550" y="580"/>
                      <a:pt x="2509" y="519"/>
                      <a:pt x="2468" y="461"/>
                    </a:cubicBezTo>
                    <a:cubicBezTo>
                      <a:pt x="2477" y="375"/>
                      <a:pt x="2542" y="269"/>
                      <a:pt x="2420" y="104"/>
                    </a:cubicBezTo>
                    <a:cubicBezTo>
                      <a:pt x="2398" y="155"/>
                      <a:pt x="2341" y="197"/>
                      <a:pt x="2432" y="413"/>
                    </a:cubicBezTo>
                    <a:cubicBezTo>
                      <a:pt x="2409" y="381"/>
                      <a:pt x="2385" y="350"/>
                      <a:pt x="2360" y="320"/>
                    </a:cubicBezTo>
                    <a:cubicBezTo>
                      <a:pt x="2252" y="72"/>
                      <a:pt x="2114" y="34"/>
                      <a:pt x="2013" y="0"/>
                    </a:cubicBezTo>
                    <a:cubicBezTo>
                      <a:pt x="2074" y="146"/>
                      <a:pt x="2192" y="233"/>
                      <a:pt x="2312" y="319"/>
                    </a:cubicBezTo>
                    <a:cubicBezTo>
                      <a:pt x="2352" y="369"/>
                      <a:pt x="2392" y="421"/>
                      <a:pt x="2430" y="474"/>
                    </a:cubicBezTo>
                    <a:cubicBezTo>
                      <a:pt x="2399" y="440"/>
                      <a:pt x="2278" y="337"/>
                      <a:pt x="2120" y="426"/>
                    </a:cubicBezTo>
                    <a:cubicBezTo>
                      <a:pt x="2251" y="525"/>
                      <a:pt x="2329" y="458"/>
                      <a:pt x="2434" y="481"/>
                    </a:cubicBezTo>
                    <a:cubicBezTo>
                      <a:pt x="2484" y="550"/>
                      <a:pt x="2531" y="623"/>
                      <a:pt x="2576" y="697"/>
                    </a:cubicBezTo>
                    <a:cubicBezTo>
                      <a:pt x="2539" y="653"/>
                      <a:pt x="2422" y="548"/>
                      <a:pt x="2266" y="630"/>
                    </a:cubicBezTo>
                    <a:cubicBezTo>
                      <a:pt x="2393" y="738"/>
                      <a:pt x="2474" y="677"/>
                      <a:pt x="2583" y="709"/>
                    </a:cubicBezTo>
                    <a:cubicBezTo>
                      <a:pt x="2624" y="778"/>
                      <a:pt x="2662" y="848"/>
                      <a:pt x="2698" y="920"/>
                    </a:cubicBezTo>
                    <a:cubicBezTo>
                      <a:pt x="2635" y="825"/>
                      <a:pt x="2530" y="780"/>
                      <a:pt x="2394" y="843"/>
                    </a:cubicBezTo>
                    <a:cubicBezTo>
                      <a:pt x="2516" y="961"/>
                      <a:pt x="2606" y="906"/>
                      <a:pt x="2711" y="948"/>
                    </a:cubicBezTo>
                    <a:cubicBezTo>
                      <a:pt x="2748" y="1024"/>
                      <a:pt x="2781" y="1101"/>
                      <a:pt x="2811" y="1179"/>
                    </a:cubicBezTo>
                    <a:cubicBezTo>
                      <a:pt x="2657" y="934"/>
                      <a:pt x="2528" y="1054"/>
                      <a:pt x="2504" y="1064"/>
                    </a:cubicBezTo>
                    <a:cubicBezTo>
                      <a:pt x="2615" y="1189"/>
                      <a:pt x="2709" y="1144"/>
                      <a:pt x="2818" y="1197"/>
                    </a:cubicBezTo>
                    <a:cubicBezTo>
                      <a:pt x="2845" y="1271"/>
                      <a:pt x="2869" y="1341"/>
                      <a:pt x="2894" y="1432"/>
                    </a:cubicBezTo>
                    <a:cubicBezTo>
                      <a:pt x="2862" y="1368"/>
                      <a:pt x="2767" y="1231"/>
                      <a:pt x="2592" y="1292"/>
                    </a:cubicBezTo>
                    <a:cubicBezTo>
                      <a:pt x="2696" y="1426"/>
                      <a:pt x="2795" y="1390"/>
                      <a:pt x="2900" y="1455"/>
                    </a:cubicBezTo>
                    <a:cubicBezTo>
                      <a:pt x="2920" y="1528"/>
                      <a:pt x="2937" y="1604"/>
                      <a:pt x="2951" y="1683"/>
                    </a:cubicBezTo>
                    <a:cubicBezTo>
                      <a:pt x="2862" y="1420"/>
                      <a:pt x="2666" y="1523"/>
                      <a:pt x="2658" y="1525"/>
                    </a:cubicBezTo>
                    <a:cubicBezTo>
                      <a:pt x="2749" y="1668"/>
                      <a:pt x="2854" y="1643"/>
                      <a:pt x="2957" y="1719"/>
                    </a:cubicBezTo>
                    <a:cubicBezTo>
                      <a:pt x="2971" y="1798"/>
                      <a:pt x="2981" y="1874"/>
                      <a:pt x="2988" y="1961"/>
                    </a:cubicBezTo>
                    <a:cubicBezTo>
                      <a:pt x="2894" y="1663"/>
                      <a:pt x="2736" y="1756"/>
                      <a:pt x="2703" y="1763"/>
                    </a:cubicBezTo>
                    <a:cubicBezTo>
                      <a:pt x="2782" y="1913"/>
                      <a:pt x="2892" y="1900"/>
                      <a:pt x="2990" y="1987"/>
                    </a:cubicBezTo>
                    <a:cubicBezTo>
                      <a:pt x="2996" y="2066"/>
                      <a:pt x="2998" y="2146"/>
                      <a:pt x="2997" y="2228"/>
                    </a:cubicBezTo>
                    <a:cubicBezTo>
                      <a:pt x="2930" y="1920"/>
                      <a:pt x="2765" y="1998"/>
                      <a:pt x="2725" y="2004"/>
                    </a:cubicBezTo>
                    <a:cubicBezTo>
                      <a:pt x="2793" y="2160"/>
                      <a:pt x="2906" y="2159"/>
                      <a:pt x="2997" y="2256"/>
                    </a:cubicBezTo>
                    <a:cubicBezTo>
                      <a:pt x="2995" y="2338"/>
                      <a:pt x="2990" y="2417"/>
                      <a:pt x="2981" y="2495"/>
                    </a:cubicBezTo>
                    <a:cubicBezTo>
                      <a:pt x="2942" y="2178"/>
                      <a:pt x="2770" y="2240"/>
                      <a:pt x="2725" y="2244"/>
                    </a:cubicBezTo>
                    <a:cubicBezTo>
                      <a:pt x="2781" y="2407"/>
                      <a:pt x="2893" y="2415"/>
                      <a:pt x="2977" y="2525"/>
                    </a:cubicBezTo>
                    <a:cubicBezTo>
                      <a:pt x="2967" y="2600"/>
                      <a:pt x="2954" y="2680"/>
                      <a:pt x="2936" y="2758"/>
                    </a:cubicBezTo>
                    <a:cubicBezTo>
                      <a:pt x="2929" y="2436"/>
                      <a:pt x="2757" y="2479"/>
                      <a:pt x="2702" y="2480"/>
                    </a:cubicBezTo>
                    <a:cubicBezTo>
                      <a:pt x="2744" y="2649"/>
                      <a:pt x="2858" y="2671"/>
                      <a:pt x="2928" y="2790"/>
                    </a:cubicBezTo>
                    <a:cubicBezTo>
                      <a:pt x="2910" y="2865"/>
                      <a:pt x="2888" y="2940"/>
                      <a:pt x="2861" y="3014"/>
                    </a:cubicBezTo>
                    <a:cubicBezTo>
                      <a:pt x="2895" y="2689"/>
                      <a:pt x="2707" y="2713"/>
                      <a:pt x="2654" y="2710"/>
                    </a:cubicBezTo>
                    <a:cubicBezTo>
                      <a:pt x="2678" y="2878"/>
                      <a:pt x="2792" y="2919"/>
                      <a:pt x="2849" y="3047"/>
                    </a:cubicBezTo>
                    <a:cubicBezTo>
                      <a:pt x="2822" y="3119"/>
                      <a:pt x="2791" y="3190"/>
                      <a:pt x="2756" y="3260"/>
                    </a:cubicBezTo>
                    <a:cubicBezTo>
                      <a:pt x="2814" y="3001"/>
                      <a:pt x="2720" y="2950"/>
                      <a:pt x="2582" y="2930"/>
                    </a:cubicBezTo>
                    <a:cubicBezTo>
                      <a:pt x="2593" y="3108"/>
                      <a:pt x="2699" y="3156"/>
                      <a:pt x="2740" y="3293"/>
                    </a:cubicBezTo>
                    <a:cubicBezTo>
                      <a:pt x="2704" y="3360"/>
                      <a:pt x="2663" y="3429"/>
                      <a:pt x="2621" y="3491"/>
                    </a:cubicBezTo>
                    <a:cubicBezTo>
                      <a:pt x="2725" y="3210"/>
                      <a:pt x="2593" y="3165"/>
                      <a:pt x="2485" y="3137"/>
                    </a:cubicBezTo>
                    <a:cubicBezTo>
                      <a:pt x="2473" y="3307"/>
                      <a:pt x="2574" y="3377"/>
                      <a:pt x="2599" y="3523"/>
                    </a:cubicBezTo>
                    <a:cubicBezTo>
                      <a:pt x="2550" y="3594"/>
                      <a:pt x="2504" y="3650"/>
                      <a:pt x="2457" y="3703"/>
                    </a:cubicBezTo>
                    <a:cubicBezTo>
                      <a:pt x="2549" y="3527"/>
                      <a:pt x="2548" y="3397"/>
                      <a:pt x="2364" y="3330"/>
                    </a:cubicBezTo>
                    <a:cubicBezTo>
                      <a:pt x="2333" y="3498"/>
                      <a:pt x="2425" y="3587"/>
                      <a:pt x="2430" y="3734"/>
                    </a:cubicBezTo>
                    <a:cubicBezTo>
                      <a:pt x="2377" y="3792"/>
                      <a:pt x="2334" y="3836"/>
                      <a:pt x="2268" y="3894"/>
                    </a:cubicBezTo>
                    <a:cubicBezTo>
                      <a:pt x="2385" y="3722"/>
                      <a:pt x="2401" y="3593"/>
                      <a:pt x="2220" y="3505"/>
                    </a:cubicBezTo>
                    <a:cubicBezTo>
                      <a:pt x="2169" y="3680"/>
                      <a:pt x="2249" y="3770"/>
                      <a:pt x="2236" y="3922"/>
                    </a:cubicBezTo>
                    <a:cubicBezTo>
                      <a:pt x="2171" y="3978"/>
                      <a:pt x="2108" y="4027"/>
                      <a:pt x="2057" y="4062"/>
                    </a:cubicBezTo>
                    <a:cubicBezTo>
                      <a:pt x="2210" y="3887"/>
                      <a:pt x="2221" y="3765"/>
                      <a:pt x="2054" y="3663"/>
                    </a:cubicBezTo>
                    <a:cubicBezTo>
                      <a:pt x="1983" y="3832"/>
                      <a:pt x="2052" y="3931"/>
                      <a:pt x="2020" y="4088"/>
                    </a:cubicBezTo>
                    <a:cubicBezTo>
                      <a:pt x="1958" y="4131"/>
                      <a:pt x="1894" y="4170"/>
                      <a:pt x="1829" y="4207"/>
                    </a:cubicBezTo>
                    <a:cubicBezTo>
                      <a:pt x="2043" y="4005"/>
                      <a:pt x="1996" y="3896"/>
                      <a:pt x="1870" y="3802"/>
                    </a:cubicBezTo>
                    <a:cubicBezTo>
                      <a:pt x="1779" y="3958"/>
                      <a:pt x="1836" y="4076"/>
                      <a:pt x="1787" y="4230"/>
                    </a:cubicBezTo>
                    <a:cubicBezTo>
                      <a:pt x="1720" y="4267"/>
                      <a:pt x="1653" y="4300"/>
                      <a:pt x="1586" y="4330"/>
                    </a:cubicBezTo>
                    <a:cubicBezTo>
                      <a:pt x="1828" y="4142"/>
                      <a:pt x="1785" y="4024"/>
                      <a:pt x="1669" y="3923"/>
                    </a:cubicBezTo>
                    <a:cubicBezTo>
                      <a:pt x="1557" y="4088"/>
                      <a:pt x="1608" y="4191"/>
                      <a:pt x="1540" y="4350"/>
                    </a:cubicBezTo>
                    <a:cubicBezTo>
                      <a:pt x="1470" y="4381"/>
                      <a:pt x="1399" y="4409"/>
                      <a:pt x="1332" y="4433"/>
                    </a:cubicBezTo>
                    <a:cubicBezTo>
                      <a:pt x="1611" y="4246"/>
                      <a:pt x="1552" y="4123"/>
                      <a:pt x="1454" y="4025"/>
                    </a:cubicBezTo>
                    <a:cubicBezTo>
                      <a:pt x="1332" y="4165"/>
                      <a:pt x="1362" y="4302"/>
                      <a:pt x="1284" y="4450"/>
                    </a:cubicBezTo>
                    <a:cubicBezTo>
                      <a:pt x="1210" y="4475"/>
                      <a:pt x="1144" y="4496"/>
                      <a:pt x="1075" y="4517"/>
                    </a:cubicBezTo>
                    <a:cubicBezTo>
                      <a:pt x="1376" y="4340"/>
                      <a:pt x="1319" y="4214"/>
                      <a:pt x="1228" y="4111"/>
                    </a:cubicBezTo>
                    <a:cubicBezTo>
                      <a:pt x="1094" y="4243"/>
                      <a:pt x="1113" y="4373"/>
                      <a:pt x="1020" y="4533"/>
                    </a:cubicBezTo>
                    <a:cubicBezTo>
                      <a:pt x="957" y="4553"/>
                      <a:pt x="891" y="4574"/>
                      <a:pt x="813" y="4601"/>
                    </a:cubicBezTo>
                    <a:cubicBezTo>
                      <a:pt x="1009" y="4478"/>
                      <a:pt x="1138" y="4342"/>
                      <a:pt x="989" y="4182"/>
                    </a:cubicBezTo>
                    <a:cubicBezTo>
                      <a:pt x="817" y="4321"/>
                      <a:pt x="841" y="4456"/>
                      <a:pt x="753" y="4623"/>
                    </a:cubicBezTo>
                    <a:cubicBezTo>
                      <a:pt x="528" y="4705"/>
                      <a:pt x="253" y="4823"/>
                      <a:pt x="0" y="4965"/>
                    </a:cubicBezTo>
                    <a:cubicBezTo>
                      <a:pt x="139" y="4965"/>
                      <a:pt x="139" y="4965"/>
                      <a:pt x="139" y="4965"/>
                    </a:cubicBezTo>
                    <a:cubicBezTo>
                      <a:pt x="358" y="4848"/>
                      <a:pt x="584" y="4750"/>
                      <a:pt x="759" y="4686"/>
                    </a:cubicBezTo>
                    <a:cubicBezTo>
                      <a:pt x="879" y="4745"/>
                      <a:pt x="1005" y="4910"/>
                      <a:pt x="1191" y="4935"/>
                    </a:cubicBezTo>
                    <a:cubicBezTo>
                      <a:pt x="1259" y="4675"/>
                      <a:pt x="954" y="4663"/>
                      <a:pt x="806" y="4670"/>
                    </a:cubicBezTo>
                    <a:cubicBezTo>
                      <a:pt x="881" y="4643"/>
                      <a:pt x="954" y="4619"/>
                      <a:pt x="1024" y="4596"/>
                    </a:cubicBezTo>
                    <a:cubicBezTo>
                      <a:pt x="1138" y="4659"/>
                      <a:pt x="1258" y="4829"/>
                      <a:pt x="1471" y="4833"/>
                    </a:cubicBezTo>
                    <a:cubicBezTo>
                      <a:pt x="1536" y="4593"/>
                      <a:pt x="1224" y="4578"/>
                      <a:pt x="1072" y="4581"/>
                    </a:cubicBezTo>
                    <a:cubicBezTo>
                      <a:pt x="1147" y="4557"/>
                      <a:pt x="1219" y="4534"/>
                      <a:pt x="1290" y="4510"/>
                    </a:cubicBezTo>
                    <a:cubicBezTo>
                      <a:pt x="1398" y="4564"/>
                      <a:pt x="1542" y="4722"/>
                      <a:pt x="1754" y="4708"/>
                    </a:cubicBezTo>
                    <a:cubicBezTo>
                      <a:pt x="1788" y="4495"/>
                      <a:pt x="1554" y="4478"/>
                      <a:pt x="1336" y="4494"/>
                    </a:cubicBezTo>
                    <a:cubicBezTo>
                      <a:pt x="1425" y="4462"/>
                      <a:pt x="1488" y="4437"/>
                      <a:pt x="1553" y="4409"/>
                    </a:cubicBezTo>
                    <a:cubicBezTo>
                      <a:pt x="1683" y="4464"/>
                      <a:pt x="1824" y="4594"/>
                      <a:pt x="2028" y="4558"/>
                    </a:cubicBezTo>
                    <a:cubicBezTo>
                      <a:pt x="2035" y="4352"/>
                      <a:pt x="1809" y="4356"/>
                      <a:pt x="1600" y="4388"/>
                    </a:cubicBezTo>
                    <a:cubicBezTo>
                      <a:pt x="1669" y="4356"/>
                      <a:pt x="1738" y="4322"/>
                      <a:pt x="1806" y="4285"/>
                    </a:cubicBezTo>
                    <a:cubicBezTo>
                      <a:pt x="1926" y="4324"/>
                      <a:pt x="2093" y="4441"/>
                      <a:pt x="2288" y="4381"/>
                    </a:cubicBezTo>
                    <a:cubicBezTo>
                      <a:pt x="2268" y="4184"/>
                      <a:pt x="2047" y="4212"/>
                      <a:pt x="1850" y="4261"/>
                    </a:cubicBezTo>
                    <a:cubicBezTo>
                      <a:pt x="1916" y="4223"/>
                      <a:pt x="1981" y="4183"/>
                      <a:pt x="2045" y="4139"/>
                    </a:cubicBezTo>
                    <a:cubicBezTo>
                      <a:pt x="2158" y="4162"/>
                      <a:pt x="2345" y="4260"/>
                      <a:pt x="2529" y="4175"/>
                    </a:cubicBezTo>
                    <a:cubicBezTo>
                      <a:pt x="2481" y="3989"/>
                      <a:pt x="2273" y="4045"/>
                      <a:pt x="2087" y="4110"/>
                    </a:cubicBezTo>
                    <a:cubicBezTo>
                      <a:pt x="2139" y="4073"/>
                      <a:pt x="2199" y="4026"/>
                      <a:pt x="2267" y="3968"/>
                    </a:cubicBezTo>
                    <a:cubicBezTo>
                      <a:pt x="2374" y="3978"/>
                      <a:pt x="2574" y="4051"/>
                      <a:pt x="2744" y="3943"/>
                    </a:cubicBezTo>
                    <a:cubicBezTo>
                      <a:pt x="2670" y="3775"/>
                      <a:pt x="2477" y="3850"/>
                      <a:pt x="2305" y="3935"/>
                    </a:cubicBezTo>
                    <a:cubicBezTo>
                      <a:pt x="2358" y="3887"/>
                      <a:pt x="2416" y="3830"/>
                      <a:pt x="2467" y="3774"/>
                    </a:cubicBezTo>
                    <a:cubicBezTo>
                      <a:pt x="2582" y="3769"/>
                      <a:pt x="2771" y="3819"/>
                      <a:pt x="2929" y="3685"/>
                    </a:cubicBezTo>
                    <a:cubicBezTo>
                      <a:pt x="2831" y="3539"/>
                      <a:pt x="2661" y="3631"/>
                      <a:pt x="2501" y="3735"/>
                    </a:cubicBezTo>
                    <a:cubicBezTo>
                      <a:pt x="2552" y="3676"/>
                      <a:pt x="2599" y="3616"/>
                      <a:pt x="2640" y="3556"/>
                    </a:cubicBezTo>
                    <a:cubicBezTo>
                      <a:pt x="2734" y="3540"/>
                      <a:pt x="2870" y="3557"/>
                      <a:pt x="3006" y="3469"/>
                    </a:cubicBezTo>
                    <a:cubicBezTo>
                      <a:pt x="3015" y="3464"/>
                      <a:pt x="3023" y="3458"/>
                      <a:pt x="3031" y="3452"/>
                    </a:cubicBezTo>
                    <a:cubicBezTo>
                      <a:pt x="3047" y="3439"/>
                      <a:pt x="3063" y="3425"/>
                      <a:pt x="3077" y="3409"/>
                    </a:cubicBezTo>
                    <a:cubicBezTo>
                      <a:pt x="2958" y="3286"/>
                      <a:pt x="2808" y="3396"/>
                      <a:pt x="2669" y="3514"/>
                    </a:cubicBezTo>
                    <a:cubicBezTo>
                      <a:pt x="2711" y="3451"/>
                      <a:pt x="2749" y="3386"/>
                      <a:pt x="2784" y="3319"/>
                    </a:cubicBezTo>
                    <a:cubicBezTo>
                      <a:pt x="2871" y="3292"/>
                      <a:pt x="3076" y="3285"/>
                      <a:pt x="3189" y="3118"/>
                    </a:cubicBezTo>
                    <a:cubicBezTo>
                      <a:pt x="3057" y="3023"/>
                      <a:pt x="2927" y="3140"/>
                      <a:pt x="2807" y="3274"/>
                    </a:cubicBezTo>
                    <a:cubicBezTo>
                      <a:pt x="2841" y="3206"/>
                      <a:pt x="2870" y="3137"/>
                      <a:pt x="2896" y="3066"/>
                    </a:cubicBezTo>
                    <a:cubicBezTo>
                      <a:pt x="2983" y="3026"/>
                      <a:pt x="3171" y="3001"/>
                      <a:pt x="3263" y="2820"/>
                    </a:cubicBezTo>
                    <a:cubicBezTo>
                      <a:pt x="3119" y="2750"/>
                      <a:pt x="3012" y="2877"/>
                      <a:pt x="2913" y="3018"/>
                    </a:cubicBezTo>
                    <a:cubicBezTo>
                      <a:pt x="2938" y="2947"/>
                      <a:pt x="2959" y="2875"/>
                      <a:pt x="2976" y="2802"/>
                    </a:cubicBezTo>
                    <a:cubicBezTo>
                      <a:pt x="3046" y="2759"/>
                      <a:pt x="3235" y="2705"/>
                      <a:pt x="3302" y="2519"/>
                    </a:cubicBezTo>
                    <a:close/>
                  </a:path>
                </a:pathLst>
              </a:custGeom>
              <a:gradFill flip="none" rotWithShape="1">
                <a:gsLst>
                  <a:gs pos="50000">
                    <a:schemeClr val="accent1">
                      <a:lumMod val="50000"/>
                      <a:lumOff val="50000"/>
                    </a:schemeClr>
                  </a:gs>
                  <a:gs pos="100000">
                    <a:schemeClr val="accent1"/>
                  </a:gs>
                </a:gsLst>
                <a:lin ang="5400000" scaled="1"/>
                <a:tileRect/>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a:latin typeface="OPPOSans B" panose="00020600040101010101" pitchFamily="18" charset="-122"/>
                  <a:ea typeface="阿里巴巴普惠体 R" panose="00020600040101010101" pitchFamily="18" charset="-122"/>
                  <a:cs typeface="阿里巴巴普惠体 R" panose="00020600040101010101" pitchFamily="18" charset="-122"/>
                  <a:sym typeface="OPPOSans B" panose="00020600040101010101" pitchFamily="18" charset="-122"/>
                </a:endParaRPr>
              </a:p>
            </p:txBody>
          </p:sp>
        </p:grpSp>
        <p:sp>
          <p:nvSpPr>
            <p:cNvPr id="140" name="文本框 139">
              <a:extLst>
                <a:ext uri="{FF2B5EF4-FFF2-40B4-BE49-F238E27FC236}">
                  <a16:creationId xmlns:a16="http://schemas.microsoft.com/office/drawing/2014/main" id="{2CBDCD67-262A-94E3-DF53-3ABCCBCA5EB5}"/>
                </a:ext>
              </a:extLst>
            </p:cNvPr>
            <p:cNvSpPr txBox="1"/>
            <p:nvPr/>
          </p:nvSpPr>
          <p:spPr>
            <a:xfrm>
              <a:off x="778017" y="2438167"/>
              <a:ext cx="1873419" cy="822276"/>
            </a:xfrm>
            <a:prstGeom prst="rect">
              <a:avLst/>
            </a:prstGeom>
            <a:noFill/>
          </p:spPr>
          <p:txBody>
            <a:bodyPr wrap="square" lIns="0" tIns="0" rIns="0" bIns="0" rtlCol="0">
              <a:noAutofit/>
            </a:bodyPr>
            <a:lstStyle/>
            <a:p>
              <a:pPr>
                <a:lnSpc>
                  <a:spcPct val="130000"/>
                </a:lnSpc>
              </a:pPr>
              <a:r>
                <a:rPr lang="zh-CN" altLang="en-US" sz="1400" dirty="0">
                  <a:solidFill>
                    <a:schemeClr val="tx1">
                      <a:lumMod val="75000"/>
                      <a:lumOff val="25000"/>
                    </a:schemeClr>
                  </a:solidFill>
                  <a:latin typeface="OPPOSans B" panose="00020600040101010101" pitchFamily="18" charset="-122"/>
                  <a:ea typeface="阿里巴巴普惠体 R" panose="00020600040101010101" pitchFamily="18" charset="-122"/>
                  <a:cs typeface="阿里巴巴普惠体 R" panose="00020600040101010101" pitchFamily="18" charset="-122"/>
                  <a:sym typeface="OPPOSans B" panose="00020600040101010101" pitchFamily="18" charset="-122"/>
                </a:rPr>
                <a:t>这里是内容这里是内容</a:t>
              </a:r>
            </a:p>
            <a:p>
              <a:pPr>
                <a:lnSpc>
                  <a:spcPct val="130000"/>
                </a:lnSpc>
              </a:pPr>
              <a:r>
                <a:rPr lang="zh-CN" altLang="en-US" sz="1400" dirty="0">
                  <a:solidFill>
                    <a:schemeClr val="tx1">
                      <a:lumMod val="75000"/>
                      <a:lumOff val="25000"/>
                    </a:schemeClr>
                  </a:solidFill>
                  <a:latin typeface="OPPOSans B" panose="00020600040101010101" pitchFamily="18" charset="-122"/>
                  <a:ea typeface="阿里巴巴普惠体 R" panose="00020600040101010101" pitchFamily="18" charset="-122"/>
                  <a:cs typeface="阿里巴巴普惠体 R" panose="00020600040101010101" pitchFamily="18" charset="-122"/>
                  <a:sym typeface="OPPOSans B" panose="00020600040101010101" pitchFamily="18" charset="-122"/>
                </a:rPr>
                <a:t>这里是内容这里是内容</a:t>
              </a:r>
            </a:p>
          </p:txBody>
        </p:sp>
      </p:grpSp>
    </p:spTree>
    <p:extLst>
      <p:ext uri="{BB962C8B-B14F-4D97-AF65-F5344CB8AC3E}">
        <p14:creationId xmlns:p14="http://schemas.microsoft.com/office/powerpoint/2010/main" val="414307872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a:extLst>
              <a:ext uri="{FF2B5EF4-FFF2-40B4-BE49-F238E27FC236}">
                <a16:creationId xmlns:a16="http://schemas.microsoft.com/office/drawing/2014/main" id="{512974C7-EE42-E0E3-7364-B019765277F0}"/>
              </a:ext>
            </a:extLst>
          </p:cNvPr>
          <p:cNvGrpSpPr/>
          <p:nvPr/>
        </p:nvGrpSpPr>
        <p:grpSpPr>
          <a:xfrm>
            <a:off x="4755032" y="2506007"/>
            <a:ext cx="2681936" cy="2681946"/>
            <a:chOff x="4717435" y="2208465"/>
            <a:chExt cx="2681936" cy="2681946"/>
          </a:xfrm>
        </p:grpSpPr>
        <p:grpSp>
          <p:nvGrpSpPr>
            <p:cNvPr id="244" name="组合 243">
              <a:extLst>
                <a:ext uri="{FF2B5EF4-FFF2-40B4-BE49-F238E27FC236}">
                  <a16:creationId xmlns:a16="http://schemas.microsoft.com/office/drawing/2014/main" id="{F4F1FCBA-0A4A-4E0B-9FBF-117F18A42BCB}"/>
                </a:ext>
              </a:extLst>
            </p:cNvPr>
            <p:cNvGrpSpPr/>
            <p:nvPr/>
          </p:nvGrpSpPr>
          <p:grpSpPr>
            <a:xfrm>
              <a:off x="4784684" y="2275719"/>
              <a:ext cx="2547438" cy="2547438"/>
              <a:chOff x="4758237" y="2320381"/>
              <a:chExt cx="2547438" cy="2547438"/>
            </a:xfrm>
          </p:grpSpPr>
          <p:sp>
            <p:nvSpPr>
              <p:cNvPr id="65" name="椭圆 64">
                <a:extLst>
                  <a:ext uri="{FF2B5EF4-FFF2-40B4-BE49-F238E27FC236}">
                    <a16:creationId xmlns:a16="http://schemas.microsoft.com/office/drawing/2014/main" id="{B8D12913-9FC8-4474-B19E-7C35AA87C4FA}"/>
                  </a:ext>
                </a:extLst>
              </p:cNvPr>
              <p:cNvSpPr/>
              <p:nvPr/>
            </p:nvSpPr>
            <p:spPr>
              <a:xfrm>
                <a:off x="4758237" y="2320381"/>
                <a:ext cx="2547438" cy="2547438"/>
              </a:xfrm>
              <a:prstGeom prst="ellipse">
                <a:avLst/>
              </a:prstGeom>
              <a:solidFill>
                <a:schemeClr val="accent2">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latin typeface="OPPOSans B" panose="00020600040101010101" pitchFamily="18" charset="-122"/>
                  <a:ea typeface="阿里巴巴普惠体 R" panose="00020600040101010101" pitchFamily="18" charset="-122"/>
                  <a:cs typeface="阿里巴巴普惠体 R" panose="00020600040101010101" pitchFamily="18" charset="-122"/>
                  <a:sym typeface="OPPOSans B" panose="00020600040101010101" pitchFamily="18" charset="-122"/>
                </a:endParaRPr>
              </a:p>
            </p:txBody>
          </p:sp>
          <p:sp>
            <p:nvSpPr>
              <p:cNvPr id="73" name="椭圆 72">
                <a:extLst>
                  <a:ext uri="{FF2B5EF4-FFF2-40B4-BE49-F238E27FC236}">
                    <a16:creationId xmlns:a16="http://schemas.microsoft.com/office/drawing/2014/main" id="{F443DD5C-024E-42B4-B99B-F5441C9477D5}"/>
                  </a:ext>
                </a:extLst>
              </p:cNvPr>
              <p:cNvSpPr/>
              <p:nvPr/>
            </p:nvSpPr>
            <p:spPr>
              <a:xfrm>
                <a:off x="5220232" y="2782377"/>
                <a:ext cx="1623448" cy="1623446"/>
              </a:xfrm>
              <a:prstGeom prst="ellipse">
                <a:avLst/>
              </a:prstGeom>
              <a:solidFill>
                <a:schemeClr val="bg1">
                  <a:lumMod val="95000"/>
                </a:schemeClr>
              </a:solidFill>
              <a:ln>
                <a:noFill/>
              </a:ln>
              <a:effectLst>
                <a:glow rad="101600">
                  <a:schemeClr val="accent3">
                    <a:alpha val="40000"/>
                  </a:schemeClr>
                </a:glow>
                <a:outerShdw blurRad="152400" dist="76200" sx="102000" sy="102000" algn="ctr" rotWithShape="0">
                  <a:schemeClr val="accent2">
                    <a:lumMod val="9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OPPOSans B" panose="00020600040101010101" pitchFamily="18" charset="-122"/>
                  <a:ea typeface="阿里巴巴普惠体 R" panose="00020600040101010101" pitchFamily="18" charset="-122"/>
                  <a:cs typeface="阿里巴巴普惠体 R" panose="00020600040101010101" pitchFamily="18" charset="-122"/>
                  <a:sym typeface="OPPOSans B" panose="00020600040101010101" pitchFamily="18" charset="-122"/>
                </a:endParaRPr>
              </a:p>
            </p:txBody>
          </p:sp>
        </p:grpSp>
        <p:sp>
          <p:nvSpPr>
            <p:cNvPr id="83" name="TextBox 162">
              <a:extLst>
                <a:ext uri="{FF2B5EF4-FFF2-40B4-BE49-F238E27FC236}">
                  <a16:creationId xmlns:a16="http://schemas.microsoft.com/office/drawing/2014/main" id="{27C40284-6E79-4826-9ABE-57D4C9B6C05D}"/>
                </a:ext>
              </a:extLst>
            </p:cNvPr>
            <p:cNvSpPr txBox="1"/>
            <p:nvPr>
              <p:custDataLst>
                <p:tags r:id="rId1"/>
              </p:custDataLst>
            </p:nvPr>
          </p:nvSpPr>
          <p:spPr>
            <a:xfrm>
              <a:off x="4717435" y="2208465"/>
              <a:ext cx="2681936" cy="2681946"/>
            </a:xfrm>
            <a:custGeom>
              <a:avLst/>
              <a:gdLst/>
              <a:ahLst/>
              <a:cxnLst/>
              <a:rect l="l" t="t" r="r" b="b"/>
              <a:pathLst>
                <a:path w="2992976" h="2992987">
                  <a:moveTo>
                    <a:pt x="1439386" y="2949017"/>
                  </a:moveTo>
                  <a:lnTo>
                    <a:pt x="1450942" y="2984691"/>
                  </a:lnTo>
                  <a:lnTo>
                    <a:pt x="1463896" y="2949500"/>
                  </a:lnTo>
                  <a:close/>
                  <a:moveTo>
                    <a:pt x="1675929" y="2938894"/>
                  </a:moveTo>
                  <a:lnTo>
                    <a:pt x="1651608" y="2941969"/>
                  </a:lnTo>
                  <a:lnTo>
                    <a:pt x="1668214" y="2975591"/>
                  </a:lnTo>
                  <a:close/>
                  <a:moveTo>
                    <a:pt x="1260702" y="2931021"/>
                  </a:moveTo>
                  <a:lnTo>
                    <a:pt x="1267700" y="2967862"/>
                  </a:lnTo>
                  <a:lnTo>
                    <a:pt x="1284958" y="2934570"/>
                  </a:lnTo>
                  <a:close/>
                  <a:moveTo>
                    <a:pt x="1397686" y="2924675"/>
                  </a:moveTo>
                  <a:cubicBezTo>
                    <a:pt x="1392426" y="2924348"/>
                    <a:pt x="1387860" y="2925266"/>
                    <a:pt x="1383988" y="2927428"/>
                  </a:cubicBezTo>
                  <a:cubicBezTo>
                    <a:pt x="1380116" y="2929590"/>
                    <a:pt x="1377084" y="2932799"/>
                    <a:pt x="1374891" y="2937053"/>
                  </a:cubicBezTo>
                  <a:cubicBezTo>
                    <a:pt x="1372699" y="2941307"/>
                    <a:pt x="1371423" y="2946330"/>
                    <a:pt x="1371063" y="2952121"/>
                  </a:cubicBezTo>
                  <a:cubicBezTo>
                    <a:pt x="1370700" y="2957972"/>
                    <a:pt x="1371342" y="2963144"/>
                    <a:pt x="1372991" y="2967637"/>
                  </a:cubicBezTo>
                  <a:cubicBezTo>
                    <a:pt x="1374641" y="2972129"/>
                    <a:pt x="1377252" y="2975688"/>
                    <a:pt x="1380827" y="2978313"/>
                  </a:cubicBezTo>
                  <a:cubicBezTo>
                    <a:pt x="1384401" y="2980938"/>
                    <a:pt x="1388819" y="2982414"/>
                    <a:pt x="1394079" y="2982740"/>
                  </a:cubicBezTo>
                  <a:lnTo>
                    <a:pt x="1408794" y="2983654"/>
                  </a:lnTo>
                  <a:lnTo>
                    <a:pt x="1412401" y="2925589"/>
                  </a:lnTo>
                  <a:close/>
                  <a:moveTo>
                    <a:pt x="1511956" y="2921131"/>
                  </a:moveTo>
                  <a:cubicBezTo>
                    <a:pt x="1517699" y="2921024"/>
                    <a:pt x="1522608" y="2922235"/>
                    <a:pt x="1526682" y="2924765"/>
                  </a:cubicBezTo>
                  <a:cubicBezTo>
                    <a:pt x="1530756" y="2927295"/>
                    <a:pt x="1533666" y="2930913"/>
                    <a:pt x="1535412" y="2935618"/>
                  </a:cubicBezTo>
                  <a:lnTo>
                    <a:pt x="1529954" y="2938296"/>
                  </a:lnTo>
                  <a:cubicBezTo>
                    <a:pt x="1528521" y="2934473"/>
                    <a:pt x="1526306" y="2931613"/>
                    <a:pt x="1523309" y="2929714"/>
                  </a:cubicBezTo>
                  <a:cubicBezTo>
                    <a:pt x="1520313" y="2927815"/>
                    <a:pt x="1516565" y="2926908"/>
                    <a:pt x="1512065" y="2926992"/>
                  </a:cubicBezTo>
                  <a:cubicBezTo>
                    <a:pt x="1507033" y="2927085"/>
                    <a:pt x="1503105" y="2928417"/>
                    <a:pt x="1500280" y="2930987"/>
                  </a:cubicBezTo>
                  <a:cubicBezTo>
                    <a:pt x="1497456" y="2933556"/>
                    <a:pt x="1496084" y="2937031"/>
                    <a:pt x="1496166" y="2941413"/>
                  </a:cubicBezTo>
                  <a:cubicBezTo>
                    <a:pt x="1496215" y="2944077"/>
                    <a:pt x="1496790" y="2946302"/>
                    <a:pt x="1497889" y="2948088"/>
                  </a:cubicBezTo>
                  <a:cubicBezTo>
                    <a:pt x="1498988" y="2949873"/>
                    <a:pt x="1500763" y="2951365"/>
                    <a:pt x="1503214" y="2952564"/>
                  </a:cubicBezTo>
                  <a:cubicBezTo>
                    <a:pt x="1505664" y="2953761"/>
                    <a:pt x="1509030" y="2954824"/>
                    <a:pt x="1513311" y="2955751"/>
                  </a:cubicBezTo>
                  <a:cubicBezTo>
                    <a:pt x="1520446" y="2957277"/>
                    <a:pt x="1525611" y="2959505"/>
                    <a:pt x="1528804" y="2962437"/>
                  </a:cubicBezTo>
                  <a:cubicBezTo>
                    <a:pt x="1531998" y="2965368"/>
                    <a:pt x="1533641" y="2969320"/>
                    <a:pt x="1533733" y="2974293"/>
                  </a:cubicBezTo>
                  <a:cubicBezTo>
                    <a:pt x="1533837" y="2979858"/>
                    <a:pt x="1532025" y="2984334"/>
                    <a:pt x="1528298" y="2987720"/>
                  </a:cubicBezTo>
                  <a:cubicBezTo>
                    <a:pt x="1524570" y="2991106"/>
                    <a:pt x="1519421" y="2992860"/>
                    <a:pt x="1512849" y="2992982"/>
                  </a:cubicBezTo>
                  <a:cubicBezTo>
                    <a:pt x="1507699" y="2993078"/>
                    <a:pt x="1503267" y="2992006"/>
                    <a:pt x="1499553" y="2989765"/>
                  </a:cubicBezTo>
                  <a:cubicBezTo>
                    <a:pt x="1495839" y="2987524"/>
                    <a:pt x="1493264" y="2984374"/>
                    <a:pt x="1491826" y="2980315"/>
                  </a:cubicBezTo>
                  <a:lnTo>
                    <a:pt x="1497373" y="2977635"/>
                  </a:lnTo>
                  <a:cubicBezTo>
                    <a:pt x="1499685" y="2984107"/>
                    <a:pt x="1504777" y="2987269"/>
                    <a:pt x="1512651" y="2987123"/>
                  </a:cubicBezTo>
                  <a:cubicBezTo>
                    <a:pt x="1517447" y="2987033"/>
                    <a:pt x="1521069" y="2985930"/>
                    <a:pt x="1523517" y="2983811"/>
                  </a:cubicBezTo>
                  <a:cubicBezTo>
                    <a:pt x="1525965" y="2981693"/>
                    <a:pt x="1527151" y="2978621"/>
                    <a:pt x="1527076" y="2974595"/>
                  </a:cubicBezTo>
                  <a:cubicBezTo>
                    <a:pt x="1527031" y="2972168"/>
                    <a:pt x="1526505" y="2970178"/>
                    <a:pt x="1525499" y="2968628"/>
                  </a:cubicBezTo>
                  <a:cubicBezTo>
                    <a:pt x="1524493" y="2967077"/>
                    <a:pt x="1522870" y="2965760"/>
                    <a:pt x="1520629" y="2964677"/>
                  </a:cubicBezTo>
                  <a:cubicBezTo>
                    <a:pt x="1518388" y="2963593"/>
                    <a:pt x="1515245" y="2962615"/>
                    <a:pt x="1511202" y="2961743"/>
                  </a:cubicBezTo>
                  <a:cubicBezTo>
                    <a:pt x="1503532" y="2960108"/>
                    <a:pt x="1498039" y="2957738"/>
                    <a:pt x="1494724" y="2954631"/>
                  </a:cubicBezTo>
                  <a:cubicBezTo>
                    <a:pt x="1491409" y="2951525"/>
                    <a:pt x="1489699" y="2947189"/>
                    <a:pt x="1489596" y="2941624"/>
                  </a:cubicBezTo>
                  <a:cubicBezTo>
                    <a:pt x="1489522" y="2937657"/>
                    <a:pt x="1490404" y="2934146"/>
                    <a:pt x="1492243" y="2931092"/>
                  </a:cubicBezTo>
                  <a:cubicBezTo>
                    <a:pt x="1494081" y="2928037"/>
                    <a:pt x="1496701" y="2925634"/>
                    <a:pt x="1500104" y="2923883"/>
                  </a:cubicBezTo>
                  <a:cubicBezTo>
                    <a:pt x="1503506" y="2922132"/>
                    <a:pt x="1507457" y="2921214"/>
                    <a:pt x="1511956" y="2921131"/>
                  </a:cubicBezTo>
                  <a:close/>
                  <a:moveTo>
                    <a:pt x="1423238" y="2920981"/>
                  </a:moveTo>
                  <a:lnTo>
                    <a:pt x="1430342" y="2921121"/>
                  </a:lnTo>
                  <a:lnTo>
                    <a:pt x="1437461" y="2943027"/>
                  </a:lnTo>
                  <a:lnTo>
                    <a:pt x="1466144" y="2943593"/>
                  </a:lnTo>
                  <a:lnTo>
                    <a:pt x="1474122" y="2921985"/>
                  </a:lnTo>
                  <a:lnTo>
                    <a:pt x="1480782" y="2922116"/>
                  </a:lnTo>
                  <a:lnTo>
                    <a:pt x="1454094" y="2991505"/>
                  </a:lnTo>
                  <a:lnTo>
                    <a:pt x="1447168" y="2991368"/>
                  </a:lnTo>
                  <a:close/>
                  <a:moveTo>
                    <a:pt x="1580070" y="2919747"/>
                  </a:moveTo>
                  <a:lnTo>
                    <a:pt x="1583823" y="2989547"/>
                  </a:lnTo>
                  <a:lnTo>
                    <a:pt x="1545065" y="2991631"/>
                  </a:lnTo>
                  <a:lnTo>
                    <a:pt x="1544750" y="2985778"/>
                  </a:lnTo>
                  <a:lnTo>
                    <a:pt x="1577034" y="2984042"/>
                  </a:lnTo>
                  <a:lnTo>
                    <a:pt x="1575723" y="2959652"/>
                  </a:lnTo>
                  <a:lnTo>
                    <a:pt x="1545479" y="2961278"/>
                  </a:lnTo>
                  <a:lnTo>
                    <a:pt x="1545169" y="2955513"/>
                  </a:lnTo>
                  <a:lnTo>
                    <a:pt x="1575413" y="2953886"/>
                  </a:lnTo>
                  <a:lnTo>
                    <a:pt x="1573911" y="2925949"/>
                  </a:lnTo>
                  <a:lnTo>
                    <a:pt x="1541627" y="2927684"/>
                  </a:lnTo>
                  <a:lnTo>
                    <a:pt x="1541312" y="2921831"/>
                  </a:lnTo>
                  <a:close/>
                  <a:moveTo>
                    <a:pt x="1397251" y="2918774"/>
                  </a:moveTo>
                  <a:lnTo>
                    <a:pt x="1419236" y="2920140"/>
                  </a:lnTo>
                  <a:lnTo>
                    <a:pt x="1414902" y="2989907"/>
                  </a:lnTo>
                  <a:lnTo>
                    <a:pt x="1392917" y="2988542"/>
                  </a:lnTo>
                  <a:cubicBezTo>
                    <a:pt x="1386653" y="2988152"/>
                    <a:pt x="1381305" y="2986382"/>
                    <a:pt x="1376873" y="2983229"/>
                  </a:cubicBezTo>
                  <a:cubicBezTo>
                    <a:pt x="1372441" y="2980076"/>
                    <a:pt x="1369162" y="2975794"/>
                    <a:pt x="1367037" y="2970381"/>
                  </a:cubicBezTo>
                  <a:cubicBezTo>
                    <a:pt x="1364911" y="2964969"/>
                    <a:pt x="1364066" y="2958747"/>
                    <a:pt x="1364503" y="2951714"/>
                  </a:cubicBezTo>
                  <a:cubicBezTo>
                    <a:pt x="1364936" y="2944740"/>
                    <a:pt x="1366542" y="2938699"/>
                    <a:pt x="1369322" y="2933592"/>
                  </a:cubicBezTo>
                  <a:cubicBezTo>
                    <a:pt x="1372101" y="2928485"/>
                    <a:pt x="1375885" y="2924641"/>
                    <a:pt x="1380673" y="2922061"/>
                  </a:cubicBezTo>
                  <a:cubicBezTo>
                    <a:pt x="1385460" y="2919481"/>
                    <a:pt x="1390987" y="2918385"/>
                    <a:pt x="1397251" y="2918774"/>
                  </a:cubicBezTo>
                  <a:close/>
                  <a:moveTo>
                    <a:pt x="1612261" y="2917554"/>
                  </a:moveTo>
                  <a:lnTo>
                    <a:pt x="1617880" y="2981347"/>
                  </a:lnTo>
                  <a:lnTo>
                    <a:pt x="1636725" y="2979687"/>
                  </a:lnTo>
                  <a:lnTo>
                    <a:pt x="1637240" y="2985526"/>
                  </a:lnTo>
                  <a:lnTo>
                    <a:pt x="1593001" y="2989423"/>
                  </a:lnTo>
                  <a:lnTo>
                    <a:pt x="1592487" y="2983583"/>
                  </a:lnTo>
                  <a:lnTo>
                    <a:pt x="1611332" y="2981923"/>
                  </a:lnTo>
                  <a:lnTo>
                    <a:pt x="1605714" y="2918131"/>
                  </a:lnTo>
                  <a:close/>
                  <a:moveTo>
                    <a:pt x="1328340" y="2912445"/>
                  </a:moveTo>
                  <a:lnTo>
                    <a:pt x="1335230" y="2913167"/>
                  </a:lnTo>
                  <a:lnTo>
                    <a:pt x="1353122" y="2985326"/>
                  </a:lnTo>
                  <a:lnTo>
                    <a:pt x="1346055" y="2984585"/>
                  </a:lnTo>
                  <a:lnTo>
                    <a:pt x="1330905" y="2919501"/>
                  </a:lnTo>
                  <a:lnTo>
                    <a:pt x="1302505" y="2980022"/>
                  </a:lnTo>
                  <a:lnTo>
                    <a:pt x="1295880" y="2979328"/>
                  </a:lnTo>
                  <a:close/>
                  <a:moveTo>
                    <a:pt x="1688666" y="2909351"/>
                  </a:moveTo>
                  <a:lnTo>
                    <a:pt x="1672322" y="2981876"/>
                  </a:lnTo>
                  <a:lnTo>
                    <a:pt x="1665448" y="2982745"/>
                  </a:lnTo>
                  <a:lnTo>
                    <a:pt x="1631565" y="2916571"/>
                  </a:lnTo>
                  <a:lnTo>
                    <a:pt x="1638615" y="2915680"/>
                  </a:lnTo>
                  <a:lnTo>
                    <a:pt x="1648835" y="2936322"/>
                  </a:lnTo>
                  <a:lnTo>
                    <a:pt x="1677297" y="2932723"/>
                  </a:lnTo>
                  <a:lnTo>
                    <a:pt x="1682057" y="2910187"/>
                  </a:lnTo>
                  <a:close/>
                  <a:moveTo>
                    <a:pt x="1851903" y="2906080"/>
                  </a:moveTo>
                  <a:lnTo>
                    <a:pt x="1828125" y="2912045"/>
                  </a:lnTo>
                  <a:lnTo>
                    <a:pt x="1848638" y="2943436"/>
                  </a:lnTo>
                  <a:close/>
                  <a:moveTo>
                    <a:pt x="1715820" y="2905459"/>
                  </a:moveTo>
                  <a:lnTo>
                    <a:pt x="1726261" y="2968641"/>
                  </a:lnTo>
                  <a:lnTo>
                    <a:pt x="1744926" y="2965557"/>
                  </a:lnTo>
                  <a:lnTo>
                    <a:pt x="1745882" y="2971340"/>
                  </a:lnTo>
                  <a:lnTo>
                    <a:pt x="1702066" y="2978581"/>
                  </a:lnTo>
                  <a:lnTo>
                    <a:pt x="1701110" y="2972797"/>
                  </a:lnTo>
                  <a:lnTo>
                    <a:pt x="1719776" y="2969713"/>
                  </a:lnTo>
                  <a:lnTo>
                    <a:pt x="1709335" y="2906530"/>
                  </a:lnTo>
                  <a:close/>
                  <a:moveTo>
                    <a:pt x="1248191" y="2901184"/>
                  </a:moveTo>
                  <a:lnTo>
                    <a:pt x="1255222" y="2902213"/>
                  </a:lnTo>
                  <a:lnTo>
                    <a:pt x="1259542" y="2924837"/>
                  </a:lnTo>
                  <a:lnTo>
                    <a:pt x="1287929" y="2928990"/>
                  </a:lnTo>
                  <a:lnTo>
                    <a:pt x="1298549" y="2908551"/>
                  </a:lnTo>
                  <a:lnTo>
                    <a:pt x="1305140" y="2909515"/>
                  </a:lnTo>
                  <a:lnTo>
                    <a:pt x="1269975" y="2975017"/>
                  </a:lnTo>
                  <a:lnTo>
                    <a:pt x="1263120" y="2974014"/>
                  </a:lnTo>
                  <a:close/>
                  <a:moveTo>
                    <a:pt x="1085891" y="2891349"/>
                  </a:moveTo>
                  <a:lnTo>
                    <a:pt x="1088417" y="2928763"/>
                  </a:lnTo>
                  <a:lnTo>
                    <a:pt x="1109546" y="2897783"/>
                  </a:lnTo>
                  <a:close/>
                  <a:moveTo>
                    <a:pt x="1793777" y="2891130"/>
                  </a:moveTo>
                  <a:lnTo>
                    <a:pt x="1807873" y="2959595"/>
                  </a:lnTo>
                  <a:lnTo>
                    <a:pt x="1800826" y="2961046"/>
                  </a:lnTo>
                  <a:lnTo>
                    <a:pt x="1752426" y="2913155"/>
                  </a:lnTo>
                  <a:lnTo>
                    <a:pt x="1763853" y="2968658"/>
                  </a:lnTo>
                  <a:lnTo>
                    <a:pt x="1757937" y="2969876"/>
                  </a:lnTo>
                  <a:lnTo>
                    <a:pt x="1743842" y="2901410"/>
                  </a:lnTo>
                  <a:lnTo>
                    <a:pt x="1748801" y="2900389"/>
                  </a:lnTo>
                  <a:lnTo>
                    <a:pt x="1799897" y="2950809"/>
                  </a:lnTo>
                  <a:lnTo>
                    <a:pt x="1787862" y="2892348"/>
                  </a:lnTo>
                  <a:close/>
                  <a:moveTo>
                    <a:pt x="1186669" y="2889038"/>
                  </a:moveTo>
                  <a:lnTo>
                    <a:pt x="1191643" y="2889985"/>
                  </a:lnTo>
                  <a:lnTo>
                    <a:pt x="1219665" y="2956074"/>
                  </a:lnTo>
                  <a:lnTo>
                    <a:pt x="1230820" y="2897438"/>
                  </a:lnTo>
                  <a:lnTo>
                    <a:pt x="1236754" y="2898567"/>
                  </a:lnTo>
                  <a:lnTo>
                    <a:pt x="1223690" y="2967237"/>
                  </a:lnTo>
                  <a:lnTo>
                    <a:pt x="1216622" y="2965892"/>
                  </a:lnTo>
                  <a:lnTo>
                    <a:pt x="1190129" y="2903168"/>
                  </a:lnTo>
                  <a:lnTo>
                    <a:pt x="1179538" y="2958837"/>
                  </a:lnTo>
                  <a:lnTo>
                    <a:pt x="1173605" y="2957708"/>
                  </a:lnTo>
                  <a:close/>
                  <a:moveTo>
                    <a:pt x="1152481" y="2880535"/>
                  </a:moveTo>
                  <a:lnTo>
                    <a:pt x="1158884" y="2882018"/>
                  </a:lnTo>
                  <a:lnTo>
                    <a:pt x="1144436" y="2944406"/>
                  </a:lnTo>
                  <a:lnTo>
                    <a:pt x="1162867" y="2948674"/>
                  </a:lnTo>
                  <a:lnTo>
                    <a:pt x="1161545" y="2954385"/>
                  </a:lnTo>
                  <a:lnTo>
                    <a:pt x="1118279" y="2944366"/>
                  </a:lnTo>
                  <a:lnTo>
                    <a:pt x="1119602" y="2938655"/>
                  </a:lnTo>
                  <a:lnTo>
                    <a:pt x="1138033" y="2942923"/>
                  </a:lnTo>
                  <a:close/>
                  <a:moveTo>
                    <a:pt x="1861011" y="2875224"/>
                  </a:moveTo>
                  <a:lnTo>
                    <a:pt x="1853468" y="2949184"/>
                  </a:lnTo>
                  <a:lnTo>
                    <a:pt x="1846748" y="2950870"/>
                  </a:lnTo>
                  <a:lnTo>
                    <a:pt x="1805185" y="2889229"/>
                  </a:lnTo>
                  <a:lnTo>
                    <a:pt x="1812077" y="2887500"/>
                  </a:lnTo>
                  <a:lnTo>
                    <a:pt x="1824696" y="2906770"/>
                  </a:lnTo>
                  <a:lnTo>
                    <a:pt x="1852522" y="2899789"/>
                  </a:lnTo>
                  <a:lnTo>
                    <a:pt x="1854550" y="2876845"/>
                  </a:lnTo>
                  <a:close/>
                  <a:moveTo>
                    <a:pt x="1890665" y="2866997"/>
                  </a:moveTo>
                  <a:lnTo>
                    <a:pt x="1934752" y="2926858"/>
                  </a:lnTo>
                  <a:lnTo>
                    <a:pt x="1927938" y="2928871"/>
                  </a:lnTo>
                  <a:lnTo>
                    <a:pt x="1889086" y="2874502"/>
                  </a:lnTo>
                  <a:lnTo>
                    <a:pt x="1885945" y="2941282"/>
                  </a:lnTo>
                  <a:lnTo>
                    <a:pt x="1879557" y="2943170"/>
                  </a:lnTo>
                  <a:lnTo>
                    <a:pt x="1884021" y="2868960"/>
                  </a:lnTo>
                  <a:close/>
                  <a:moveTo>
                    <a:pt x="1077051" y="2860226"/>
                  </a:moveTo>
                  <a:lnTo>
                    <a:pt x="1083908" y="2862091"/>
                  </a:lnTo>
                  <a:lnTo>
                    <a:pt x="1085481" y="2885071"/>
                  </a:lnTo>
                  <a:lnTo>
                    <a:pt x="1113165" y="2892601"/>
                  </a:lnTo>
                  <a:lnTo>
                    <a:pt x="1126161" y="2873584"/>
                  </a:lnTo>
                  <a:lnTo>
                    <a:pt x="1132589" y="2875333"/>
                  </a:lnTo>
                  <a:lnTo>
                    <a:pt x="1089816" y="2936140"/>
                  </a:lnTo>
                  <a:lnTo>
                    <a:pt x="1083131" y="2934321"/>
                  </a:lnTo>
                  <a:close/>
                  <a:moveTo>
                    <a:pt x="1052896" y="2851899"/>
                  </a:moveTo>
                  <a:lnTo>
                    <a:pt x="1059168" y="2853864"/>
                  </a:lnTo>
                  <a:lnTo>
                    <a:pt x="1040019" y="2914974"/>
                  </a:lnTo>
                  <a:lnTo>
                    <a:pt x="1058072" y="2920631"/>
                  </a:lnTo>
                  <a:lnTo>
                    <a:pt x="1056319" y="2926225"/>
                  </a:lnTo>
                  <a:lnTo>
                    <a:pt x="1013941" y="2912945"/>
                  </a:lnTo>
                  <a:lnTo>
                    <a:pt x="1015694" y="2907352"/>
                  </a:lnTo>
                  <a:lnTo>
                    <a:pt x="1033747" y="2913009"/>
                  </a:lnTo>
                  <a:close/>
                  <a:moveTo>
                    <a:pt x="2022635" y="2851689"/>
                  </a:moveTo>
                  <a:lnTo>
                    <a:pt x="1999806" y="2860620"/>
                  </a:lnTo>
                  <a:lnTo>
                    <a:pt x="2024132" y="2889158"/>
                  </a:lnTo>
                  <a:close/>
                  <a:moveTo>
                    <a:pt x="1966445" y="2849090"/>
                  </a:moveTo>
                  <a:lnTo>
                    <a:pt x="1952497" y="2853870"/>
                  </a:lnTo>
                  <a:cubicBezTo>
                    <a:pt x="1947512" y="2855578"/>
                    <a:pt x="1943643" y="2858171"/>
                    <a:pt x="1940891" y="2861649"/>
                  </a:cubicBezTo>
                  <a:cubicBezTo>
                    <a:pt x="1938140" y="2865127"/>
                    <a:pt x="1936564" y="2869250"/>
                    <a:pt x="1936164" y="2874020"/>
                  </a:cubicBezTo>
                  <a:cubicBezTo>
                    <a:pt x="1935764" y="2878788"/>
                    <a:pt x="1936504" y="2883918"/>
                    <a:pt x="1938385" y="2889407"/>
                  </a:cubicBezTo>
                  <a:cubicBezTo>
                    <a:pt x="1940285" y="2894953"/>
                    <a:pt x="1942856" y="2899487"/>
                    <a:pt x="1946097" y="2903008"/>
                  </a:cubicBezTo>
                  <a:cubicBezTo>
                    <a:pt x="1949338" y="2906529"/>
                    <a:pt x="1953112" y="2908819"/>
                    <a:pt x="1957418" y="2909879"/>
                  </a:cubicBezTo>
                  <a:cubicBezTo>
                    <a:pt x="1961724" y="2910939"/>
                    <a:pt x="1966370" y="2910614"/>
                    <a:pt x="1971356" y="2908905"/>
                  </a:cubicBezTo>
                  <a:lnTo>
                    <a:pt x="1985304" y="2904126"/>
                  </a:lnTo>
                  <a:close/>
                  <a:moveTo>
                    <a:pt x="1970679" y="2841443"/>
                  </a:moveTo>
                  <a:lnTo>
                    <a:pt x="1993338" y="2907570"/>
                  </a:lnTo>
                  <a:lnTo>
                    <a:pt x="1972500" y="2914710"/>
                  </a:lnTo>
                  <a:cubicBezTo>
                    <a:pt x="1966562" y="2916745"/>
                    <a:pt x="1960943" y="2917152"/>
                    <a:pt x="1955643" y="2915933"/>
                  </a:cubicBezTo>
                  <a:cubicBezTo>
                    <a:pt x="1950343" y="2914713"/>
                    <a:pt x="1945676" y="2912009"/>
                    <a:pt x="1941643" y="2907820"/>
                  </a:cubicBezTo>
                  <a:cubicBezTo>
                    <a:pt x="1937610" y="2903631"/>
                    <a:pt x="1934452" y="2898204"/>
                    <a:pt x="1932167" y="2891538"/>
                  </a:cubicBezTo>
                  <a:cubicBezTo>
                    <a:pt x="1929902" y="2884928"/>
                    <a:pt x="1929078" y="2878732"/>
                    <a:pt x="1929694" y="2872950"/>
                  </a:cubicBezTo>
                  <a:cubicBezTo>
                    <a:pt x="1930311" y="2867168"/>
                    <a:pt x="1932338" y="2862170"/>
                    <a:pt x="1935777" y="2857956"/>
                  </a:cubicBezTo>
                  <a:cubicBezTo>
                    <a:pt x="1939215" y="2853742"/>
                    <a:pt x="1943903" y="2850618"/>
                    <a:pt x="1949840" y="2848583"/>
                  </a:cubicBezTo>
                  <a:close/>
                  <a:moveTo>
                    <a:pt x="991605" y="2830578"/>
                  </a:moveTo>
                  <a:lnTo>
                    <a:pt x="1028215" y="2843472"/>
                  </a:lnTo>
                  <a:lnTo>
                    <a:pt x="1004994" y="2909403"/>
                  </a:lnTo>
                  <a:lnTo>
                    <a:pt x="968384" y="2896510"/>
                  </a:lnTo>
                  <a:lnTo>
                    <a:pt x="970331" y="2890980"/>
                  </a:lnTo>
                  <a:lnTo>
                    <a:pt x="1000826" y="2901720"/>
                  </a:lnTo>
                  <a:lnTo>
                    <a:pt x="1008940" y="2878682"/>
                  </a:lnTo>
                  <a:lnTo>
                    <a:pt x="980372" y="2868620"/>
                  </a:lnTo>
                  <a:lnTo>
                    <a:pt x="982290" y="2863175"/>
                  </a:lnTo>
                  <a:lnTo>
                    <a:pt x="1010858" y="2873236"/>
                  </a:lnTo>
                  <a:lnTo>
                    <a:pt x="1020152" y="2846847"/>
                  </a:lnTo>
                  <a:lnTo>
                    <a:pt x="989657" y="2836107"/>
                  </a:lnTo>
                  <a:close/>
                  <a:moveTo>
                    <a:pt x="2027758" y="2819927"/>
                  </a:moveTo>
                  <a:lnTo>
                    <a:pt x="2029652" y="2894247"/>
                  </a:lnTo>
                  <a:lnTo>
                    <a:pt x="2023201" y="2896771"/>
                  </a:lnTo>
                  <a:lnTo>
                    <a:pt x="1974159" y="2840897"/>
                  </a:lnTo>
                  <a:lnTo>
                    <a:pt x="1980776" y="2838308"/>
                  </a:lnTo>
                  <a:lnTo>
                    <a:pt x="1995735" y="2855823"/>
                  </a:lnTo>
                  <a:lnTo>
                    <a:pt x="2022452" y="2845370"/>
                  </a:lnTo>
                  <a:lnTo>
                    <a:pt x="2021555" y="2822354"/>
                  </a:lnTo>
                  <a:close/>
                  <a:moveTo>
                    <a:pt x="887797" y="2816929"/>
                  </a:moveTo>
                  <a:lnTo>
                    <a:pt x="884790" y="2854308"/>
                  </a:lnTo>
                  <a:lnTo>
                    <a:pt x="910248" y="2826774"/>
                  </a:lnTo>
                  <a:close/>
                  <a:moveTo>
                    <a:pt x="952899" y="2816743"/>
                  </a:moveTo>
                  <a:cubicBezTo>
                    <a:pt x="956712" y="2816428"/>
                    <a:pt x="960713" y="2817094"/>
                    <a:pt x="964902" y="2818739"/>
                  </a:cubicBezTo>
                  <a:cubicBezTo>
                    <a:pt x="970248" y="2820840"/>
                    <a:pt x="974318" y="2823839"/>
                    <a:pt x="977113" y="2827736"/>
                  </a:cubicBezTo>
                  <a:cubicBezTo>
                    <a:pt x="979908" y="2831634"/>
                    <a:pt x="981210" y="2836090"/>
                    <a:pt x="981021" y="2841105"/>
                  </a:cubicBezTo>
                  <a:lnTo>
                    <a:pt x="974954" y="2841489"/>
                  </a:lnTo>
                  <a:cubicBezTo>
                    <a:pt x="975094" y="2837408"/>
                    <a:pt x="974143" y="2833918"/>
                    <a:pt x="972102" y="2831016"/>
                  </a:cubicBezTo>
                  <a:cubicBezTo>
                    <a:pt x="970061" y="2828115"/>
                    <a:pt x="966947" y="2825841"/>
                    <a:pt x="962758" y="2824196"/>
                  </a:cubicBezTo>
                  <a:cubicBezTo>
                    <a:pt x="958074" y="2822355"/>
                    <a:pt x="953935" y="2822081"/>
                    <a:pt x="950341" y="2823373"/>
                  </a:cubicBezTo>
                  <a:cubicBezTo>
                    <a:pt x="946748" y="2824664"/>
                    <a:pt x="944150" y="2827350"/>
                    <a:pt x="942548" y="2831428"/>
                  </a:cubicBezTo>
                  <a:cubicBezTo>
                    <a:pt x="941573" y="2833908"/>
                    <a:pt x="941252" y="2836183"/>
                    <a:pt x="941584" y="2838254"/>
                  </a:cubicBezTo>
                  <a:cubicBezTo>
                    <a:pt x="941915" y="2840325"/>
                    <a:pt x="942983" y="2842383"/>
                    <a:pt x="944788" y="2844428"/>
                  </a:cubicBezTo>
                  <a:cubicBezTo>
                    <a:pt x="946593" y="2846473"/>
                    <a:pt x="949295" y="2848744"/>
                    <a:pt x="952895" y="2851240"/>
                  </a:cubicBezTo>
                  <a:cubicBezTo>
                    <a:pt x="958902" y="2855381"/>
                    <a:pt x="962820" y="2859418"/>
                    <a:pt x="964647" y="2863348"/>
                  </a:cubicBezTo>
                  <a:cubicBezTo>
                    <a:pt x="966474" y="2867279"/>
                    <a:pt x="966479" y="2871560"/>
                    <a:pt x="964660" y="2876189"/>
                  </a:cubicBezTo>
                  <a:cubicBezTo>
                    <a:pt x="962624" y="2881369"/>
                    <a:pt x="959236" y="2884810"/>
                    <a:pt x="954497" y="2886510"/>
                  </a:cubicBezTo>
                  <a:cubicBezTo>
                    <a:pt x="949757" y="2888211"/>
                    <a:pt x="944328" y="2887859"/>
                    <a:pt x="938211" y="2885455"/>
                  </a:cubicBezTo>
                  <a:cubicBezTo>
                    <a:pt x="933416" y="2883571"/>
                    <a:pt x="929732" y="2880883"/>
                    <a:pt x="927160" y="2877391"/>
                  </a:cubicBezTo>
                  <a:cubicBezTo>
                    <a:pt x="924588" y="2873899"/>
                    <a:pt x="923415" y="2870003"/>
                    <a:pt x="923641" y="2865702"/>
                  </a:cubicBezTo>
                  <a:lnTo>
                    <a:pt x="929791" y="2865351"/>
                  </a:lnTo>
                  <a:cubicBezTo>
                    <a:pt x="929448" y="2872215"/>
                    <a:pt x="932942" y="2877087"/>
                    <a:pt x="940272" y="2879967"/>
                  </a:cubicBezTo>
                  <a:cubicBezTo>
                    <a:pt x="944736" y="2881721"/>
                    <a:pt x="948504" y="2882088"/>
                    <a:pt x="951577" y="2881069"/>
                  </a:cubicBezTo>
                  <a:cubicBezTo>
                    <a:pt x="954649" y="2880049"/>
                    <a:pt x="956922" y="2877666"/>
                    <a:pt x="958394" y="2873918"/>
                  </a:cubicBezTo>
                  <a:cubicBezTo>
                    <a:pt x="959282" y="2871658"/>
                    <a:pt x="959559" y="2869620"/>
                    <a:pt x="959223" y="2867802"/>
                  </a:cubicBezTo>
                  <a:cubicBezTo>
                    <a:pt x="958887" y="2865984"/>
                    <a:pt x="957892" y="2864146"/>
                    <a:pt x="956237" y="2862287"/>
                  </a:cubicBezTo>
                  <a:cubicBezTo>
                    <a:pt x="954582" y="2860427"/>
                    <a:pt x="952053" y="2858321"/>
                    <a:pt x="948652" y="2855966"/>
                  </a:cubicBezTo>
                  <a:cubicBezTo>
                    <a:pt x="942192" y="2851519"/>
                    <a:pt x="938026" y="2847226"/>
                    <a:pt x="936154" y="2843087"/>
                  </a:cubicBezTo>
                  <a:cubicBezTo>
                    <a:pt x="934281" y="2838948"/>
                    <a:pt x="934362" y="2834287"/>
                    <a:pt x="936398" y="2829107"/>
                  </a:cubicBezTo>
                  <a:cubicBezTo>
                    <a:pt x="937849" y="2825414"/>
                    <a:pt x="940008" y="2822509"/>
                    <a:pt x="942876" y="2820391"/>
                  </a:cubicBezTo>
                  <a:cubicBezTo>
                    <a:pt x="945744" y="2818274"/>
                    <a:pt x="949085" y="2817058"/>
                    <a:pt x="952899" y="2816743"/>
                  </a:cubicBezTo>
                  <a:close/>
                  <a:moveTo>
                    <a:pt x="2070862" y="2804916"/>
                  </a:moveTo>
                  <a:cubicBezTo>
                    <a:pt x="2075595" y="2805691"/>
                    <a:pt x="2079669" y="2807917"/>
                    <a:pt x="2083086" y="2811594"/>
                  </a:cubicBezTo>
                  <a:lnTo>
                    <a:pt x="2079071" y="2816159"/>
                  </a:lnTo>
                  <a:cubicBezTo>
                    <a:pt x="2076282" y="2813178"/>
                    <a:pt x="2073140" y="2811385"/>
                    <a:pt x="2069644" y="2810780"/>
                  </a:cubicBezTo>
                  <a:cubicBezTo>
                    <a:pt x="2066149" y="2810175"/>
                    <a:pt x="2062339" y="2810774"/>
                    <a:pt x="2058216" y="2812576"/>
                  </a:cubicBezTo>
                  <a:cubicBezTo>
                    <a:pt x="2053604" y="2814592"/>
                    <a:pt x="2050486" y="2817328"/>
                    <a:pt x="2048862" y="2820784"/>
                  </a:cubicBezTo>
                  <a:cubicBezTo>
                    <a:pt x="2047239" y="2824240"/>
                    <a:pt x="2047304" y="2827975"/>
                    <a:pt x="2049059" y="2831990"/>
                  </a:cubicBezTo>
                  <a:cubicBezTo>
                    <a:pt x="2050126" y="2834432"/>
                    <a:pt x="2051510" y="2836267"/>
                    <a:pt x="2053210" y="2837495"/>
                  </a:cubicBezTo>
                  <a:cubicBezTo>
                    <a:pt x="2054910" y="2838723"/>
                    <a:pt x="2057121" y="2839420"/>
                    <a:pt x="2059843" y="2839588"/>
                  </a:cubicBezTo>
                  <a:cubicBezTo>
                    <a:pt x="2062566" y="2839755"/>
                    <a:pt x="2066082" y="2839446"/>
                    <a:pt x="2070392" y="2838661"/>
                  </a:cubicBezTo>
                  <a:cubicBezTo>
                    <a:pt x="2077567" y="2837334"/>
                    <a:pt x="2083191" y="2837413"/>
                    <a:pt x="2087264" y="2838896"/>
                  </a:cubicBezTo>
                  <a:cubicBezTo>
                    <a:pt x="2091337" y="2840379"/>
                    <a:pt x="2094370" y="2843400"/>
                    <a:pt x="2096362" y="2847957"/>
                  </a:cubicBezTo>
                  <a:cubicBezTo>
                    <a:pt x="2098591" y="2853057"/>
                    <a:pt x="2098633" y="2857886"/>
                    <a:pt x="2096489" y="2862442"/>
                  </a:cubicBezTo>
                  <a:cubicBezTo>
                    <a:pt x="2094344" y="2866998"/>
                    <a:pt x="2090260" y="2870592"/>
                    <a:pt x="2084238" y="2873224"/>
                  </a:cubicBezTo>
                  <a:cubicBezTo>
                    <a:pt x="2079517" y="2875287"/>
                    <a:pt x="2075013" y="2875996"/>
                    <a:pt x="2070724" y="2875350"/>
                  </a:cubicBezTo>
                  <a:cubicBezTo>
                    <a:pt x="2066435" y="2874704"/>
                    <a:pt x="2062849" y="2872782"/>
                    <a:pt x="2059964" y="2869584"/>
                  </a:cubicBezTo>
                  <a:lnTo>
                    <a:pt x="2064060" y="2864983"/>
                  </a:lnTo>
                  <a:cubicBezTo>
                    <a:pt x="2068676" y="2870074"/>
                    <a:pt x="2074592" y="2871042"/>
                    <a:pt x="2081809" y="2867888"/>
                  </a:cubicBezTo>
                  <a:cubicBezTo>
                    <a:pt x="2086204" y="2865967"/>
                    <a:pt x="2089125" y="2863559"/>
                    <a:pt x="2090574" y="2860665"/>
                  </a:cubicBezTo>
                  <a:cubicBezTo>
                    <a:pt x="2092023" y="2857770"/>
                    <a:pt x="2091941" y="2854477"/>
                    <a:pt x="2090329" y="2850788"/>
                  </a:cubicBezTo>
                  <a:cubicBezTo>
                    <a:pt x="2089357" y="2848563"/>
                    <a:pt x="2088109" y="2846928"/>
                    <a:pt x="2086585" y="2845881"/>
                  </a:cubicBezTo>
                  <a:cubicBezTo>
                    <a:pt x="2085061" y="2844834"/>
                    <a:pt x="2083057" y="2844241"/>
                    <a:pt x="2080571" y="2844099"/>
                  </a:cubicBezTo>
                  <a:cubicBezTo>
                    <a:pt x="2078086" y="2843957"/>
                    <a:pt x="2074809" y="2844259"/>
                    <a:pt x="2070740" y="2845003"/>
                  </a:cubicBezTo>
                  <a:cubicBezTo>
                    <a:pt x="2063030" y="2846434"/>
                    <a:pt x="2057048" y="2846351"/>
                    <a:pt x="2052795" y="2844752"/>
                  </a:cubicBezTo>
                  <a:cubicBezTo>
                    <a:pt x="2048542" y="2843154"/>
                    <a:pt x="2045301" y="2839804"/>
                    <a:pt x="2043072" y="2834704"/>
                  </a:cubicBezTo>
                  <a:cubicBezTo>
                    <a:pt x="2041483" y="2831069"/>
                    <a:pt x="2040952" y="2827488"/>
                    <a:pt x="2041479" y="2823962"/>
                  </a:cubicBezTo>
                  <a:cubicBezTo>
                    <a:pt x="2042006" y="2820436"/>
                    <a:pt x="2043505" y="2817212"/>
                    <a:pt x="2045976" y="2814291"/>
                  </a:cubicBezTo>
                  <a:cubicBezTo>
                    <a:pt x="2048447" y="2811369"/>
                    <a:pt x="2051744" y="2809007"/>
                    <a:pt x="2055868" y="2807205"/>
                  </a:cubicBezTo>
                  <a:cubicBezTo>
                    <a:pt x="2061131" y="2804904"/>
                    <a:pt x="2066129" y="2804142"/>
                    <a:pt x="2070862" y="2804916"/>
                  </a:cubicBezTo>
                  <a:close/>
                  <a:moveTo>
                    <a:pt x="883634" y="2784844"/>
                  </a:moveTo>
                  <a:lnTo>
                    <a:pt x="890141" y="2787698"/>
                  </a:lnTo>
                  <a:lnTo>
                    <a:pt x="888316" y="2810659"/>
                  </a:lnTo>
                  <a:lnTo>
                    <a:pt x="914590" y="2822181"/>
                  </a:lnTo>
                  <a:lnTo>
                    <a:pt x="930243" y="2805284"/>
                  </a:lnTo>
                  <a:lnTo>
                    <a:pt x="936344" y="2807959"/>
                  </a:lnTo>
                  <a:lnTo>
                    <a:pt x="885088" y="2861810"/>
                  </a:lnTo>
                  <a:lnTo>
                    <a:pt x="878744" y="2859027"/>
                  </a:lnTo>
                  <a:close/>
                  <a:moveTo>
                    <a:pt x="2118078" y="2779871"/>
                  </a:moveTo>
                  <a:lnTo>
                    <a:pt x="2148338" y="2842884"/>
                  </a:lnTo>
                  <a:lnTo>
                    <a:pt x="2113349" y="2859686"/>
                  </a:lnTo>
                  <a:lnTo>
                    <a:pt x="2110812" y="2854402"/>
                  </a:lnTo>
                  <a:lnTo>
                    <a:pt x="2139956" y="2840406"/>
                  </a:lnTo>
                  <a:lnTo>
                    <a:pt x="2129382" y="2818388"/>
                  </a:lnTo>
                  <a:lnTo>
                    <a:pt x="2102079" y="2831499"/>
                  </a:lnTo>
                  <a:lnTo>
                    <a:pt x="2099580" y="2826295"/>
                  </a:lnTo>
                  <a:lnTo>
                    <a:pt x="2126883" y="2813183"/>
                  </a:lnTo>
                  <a:lnTo>
                    <a:pt x="2114771" y="2787963"/>
                  </a:lnTo>
                  <a:lnTo>
                    <a:pt x="2085627" y="2801958"/>
                  </a:lnTo>
                  <a:lnTo>
                    <a:pt x="2083089" y="2796674"/>
                  </a:lnTo>
                  <a:close/>
                  <a:moveTo>
                    <a:pt x="845263" y="2775878"/>
                  </a:moveTo>
                  <a:cubicBezTo>
                    <a:pt x="840858" y="2776388"/>
                    <a:pt x="836826" y="2778186"/>
                    <a:pt x="833168" y="2781272"/>
                  </a:cubicBezTo>
                  <a:cubicBezTo>
                    <a:pt x="829511" y="2784358"/>
                    <a:pt x="826404" y="2788506"/>
                    <a:pt x="823848" y="2793716"/>
                  </a:cubicBezTo>
                  <a:cubicBezTo>
                    <a:pt x="821266" y="2798979"/>
                    <a:pt x="819874" y="2804001"/>
                    <a:pt x="819672" y="2808783"/>
                  </a:cubicBezTo>
                  <a:cubicBezTo>
                    <a:pt x="819469" y="2813564"/>
                    <a:pt x="820515" y="2817853"/>
                    <a:pt x="822807" y="2821649"/>
                  </a:cubicBezTo>
                  <a:cubicBezTo>
                    <a:pt x="825100" y="2825445"/>
                    <a:pt x="828612" y="2828504"/>
                    <a:pt x="833344" y="2830825"/>
                  </a:cubicBezTo>
                  <a:lnTo>
                    <a:pt x="846581" y="2837319"/>
                  </a:lnTo>
                  <a:lnTo>
                    <a:pt x="872205" y="2785089"/>
                  </a:lnTo>
                  <a:lnTo>
                    <a:pt x="858968" y="2778595"/>
                  </a:lnTo>
                  <a:cubicBezTo>
                    <a:pt x="854237" y="2776274"/>
                    <a:pt x="849668" y="2775368"/>
                    <a:pt x="845263" y="2775878"/>
                  </a:cubicBezTo>
                  <a:close/>
                  <a:moveTo>
                    <a:pt x="844263" y="2769649"/>
                  </a:moveTo>
                  <a:cubicBezTo>
                    <a:pt x="849674" y="2769105"/>
                    <a:pt x="855197" y="2770215"/>
                    <a:pt x="860832" y="2772980"/>
                  </a:cubicBezTo>
                  <a:lnTo>
                    <a:pt x="880608" y="2782682"/>
                  </a:lnTo>
                  <a:lnTo>
                    <a:pt x="849820" y="2845438"/>
                  </a:lnTo>
                  <a:lnTo>
                    <a:pt x="830044" y="2835736"/>
                  </a:lnTo>
                  <a:cubicBezTo>
                    <a:pt x="824409" y="2832971"/>
                    <a:pt x="820151" y="2829283"/>
                    <a:pt x="817269" y="2824670"/>
                  </a:cubicBezTo>
                  <a:cubicBezTo>
                    <a:pt x="814388" y="2820057"/>
                    <a:pt x="813004" y="2814844"/>
                    <a:pt x="813119" y="2809031"/>
                  </a:cubicBezTo>
                  <a:cubicBezTo>
                    <a:pt x="813234" y="2803217"/>
                    <a:pt x="814844" y="2797147"/>
                    <a:pt x="817947" y="2790821"/>
                  </a:cubicBezTo>
                  <a:cubicBezTo>
                    <a:pt x="821025" y="2784548"/>
                    <a:pt x="824827" y="2779587"/>
                    <a:pt x="829355" y="2775938"/>
                  </a:cubicBezTo>
                  <a:cubicBezTo>
                    <a:pt x="833882" y="2772289"/>
                    <a:pt x="838851" y="2770193"/>
                    <a:pt x="844263" y="2769649"/>
                  </a:cubicBezTo>
                  <a:close/>
                  <a:moveTo>
                    <a:pt x="2147016" y="2765454"/>
                  </a:moveTo>
                  <a:lnTo>
                    <a:pt x="2176719" y="2822189"/>
                  </a:lnTo>
                  <a:lnTo>
                    <a:pt x="2193479" y="2813414"/>
                  </a:lnTo>
                  <a:lnTo>
                    <a:pt x="2196198" y="2818608"/>
                  </a:lnTo>
                  <a:lnTo>
                    <a:pt x="2156854" y="2839205"/>
                  </a:lnTo>
                  <a:lnTo>
                    <a:pt x="2154135" y="2834012"/>
                  </a:lnTo>
                  <a:lnTo>
                    <a:pt x="2170896" y="2825237"/>
                  </a:lnTo>
                  <a:lnTo>
                    <a:pt x="2141193" y="2768502"/>
                  </a:lnTo>
                  <a:close/>
                  <a:moveTo>
                    <a:pt x="2213876" y="2760750"/>
                  </a:moveTo>
                  <a:lnTo>
                    <a:pt x="2192606" y="2772938"/>
                  </a:lnTo>
                  <a:lnTo>
                    <a:pt x="2220859" y="2797593"/>
                  </a:lnTo>
                  <a:close/>
                  <a:moveTo>
                    <a:pt x="799770" y="2740730"/>
                  </a:moveTo>
                  <a:lnTo>
                    <a:pt x="805854" y="2744044"/>
                  </a:lnTo>
                  <a:lnTo>
                    <a:pt x="794647" y="2817538"/>
                  </a:lnTo>
                  <a:lnTo>
                    <a:pt x="788407" y="2814139"/>
                  </a:lnTo>
                  <a:lnTo>
                    <a:pt x="799427" y="2748230"/>
                  </a:lnTo>
                  <a:lnTo>
                    <a:pt x="749953" y="2793193"/>
                  </a:lnTo>
                  <a:lnTo>
                    <a:pt x="744104" y="2790007"/>
                  </a:lnTo>
                  <a:close/>
                  <a:moveTo>
                    <a:pt x="730035" y="2731790"/>
                  </a:moveTo>
                  <a:lnTo>
                    <a:pt x="722333" y="2768490"/>
                  </a:lnTo>
                  <a:lnTo>
                    <a:pt x="751063" y="2744391"/>
                  </a:lnTo>
                  <a:close/>
                  <a:moveTo>
                    <a:pt x="2214279" y="2728581"/>
                  </a:moveTo>
                  <a:lnTo>
                    <a:pt x="2227067" y="2801817"/>
                  </a:lnTo>
                  <a:lnTo>
                    <a:pt x="2221056" y="2805261"/>
                  </a:lnTo>
                  <a:lnTo>
                    <a:pt x="2164340" y="2757194"/>
                  </a:lnTo>
                  <a:lnTo>
                    <a:pt x="2170505" y="2753662"/>
                  </a:lnTo>
                  <a:lnTo>
                    <a:pt x="2187875" y="2768790"/>
                  </a:lnTo>
                  <a:lnTo>
                    <a:pt x="2212767" y="2754527"/>
                  </a:lnTo>
                  <a:lnTo>
                    <a:pt x="2208499" y="2731892"/>
                  </a:lnTo>
                  <a:close/>
                  <a:moveTo>
                    <a:pt x="2237755" y="2714607"/>
                  </a:moveTo>
                  <a:lnTo>
                    <a:pt x="2271674" y="2768927"/>
                  </a:lnTo>
                  <a:lnTo>
                    <a:pt x="2287721" y="2758907"/>
                  </a:lnTo>
                  <a:lnTo>
                    <a:pt x="2290826" y="2763879"/>
                  </a:lnTo>
                  <a:lnTo>
                    <a:pt x="2253156" y="2787401"/>
                  </a:lnTo>
                  <a:lnTo>
                    <a:pt x="2250051" y="2782428"/>
                  </a:lnTo>
                  <a:lnTo>
                    <a:pt x="2266099" y="2772408"/>
                  </a:lnTo>
                  <a:lnTo>
                    <a:pt x="2232180" y="2718089"/>
                  </a:lnTo>
                  <a:close/>
                  <a:moveTo>
                    <a:pt x="729956" y="2699437"/>
                  </a:moveTo>
                  <a:lnTo>
                    <a:pt x="736051" y="2703089"/>
                  </a:lnTo>
                  <a:lnTo>
                    <a:pt x="731342" y="2725636"/>
                  </a:lnTo>
                  <a:lnTo>
                    <a:pt x="755951" y="2740382"/>
                  </a:lnTo>
                  <a:lnTo>
                    <a:pt x="773612" y="2725596"/>
                  </a:lnTo>
                  <a:lnTo>
                    <a:pt x="779326" y="2729021"/>
                  </a:lnTo>
                  <a:lnTo>
                    <a:pt x="721682" y="2775970"/>
                  </a:lnTo>
                  <a:lnTo>
                    <a:pt x="715740" y="2772409"/>
                  </a:lnTo>
                  <a:close/>
                  <a:moveTo>
                    <a:pt x="2304342" y="2671347"/>
                  </a:moveTo>
                  <a:lnTo>
                    <a:pt x="2343658" y="2729145"/>
                  </a:lnTo>
                  <a:lnTo>
                    <a:pt x="2337709" y="2733191"/>
                  </a:lnTo>
                  <a:lnTo>
                    <a:pt x="2274625" y="2707568"/>
                  </a:lnTo>
                  <a:lnTo>
                    <a:pt x="2306497" y="2754422"/>
                  </a:lnTo>
                  <a:lnTo>
                    <a:pt x="2301503" y="2757819"/>
                  </a:lnTo>
                  <a:lnTo>
                    <a:pt x="2262188" y="2700022"/>
                  </a:lnTo>
                  <a:lnTo>
                    <a:pt x="2266374" y="2697175"/>
                  </a:lnTo>
                  <a:lnTo>
                    <a:pt x="2332919" y="2724096"/>
                  </a:lnTo>
                  <a:lnTo>
                    <a:pt x="2299348" y="2674744"/>
                  </a:lnTo>
                  <a:close/>
                  <a:moveTo>
                    <a:pt x="677873" y="2664615"/>
                  </a:moveTo>
                  <a:lnTo>
                    <a:pt x="682101" y="2667399"/>
                  </a:lnTo>
                  <a:lnTo>
                    <a:pt x="682577" y="2739182"/>
                  </a:lnTo>
                  <a:lnTo>
                    <a:pt x="715407" y="2689335"/>
                  </a:lnTo>
                  <a:lnTo>
                    <a:pt x="720451" y="2692656"/>
                  </a:lnTo>
                  <a:lnTo>
                    <a:pt x="682003" y="2751035"/>
                  </a:lnTo>
                  <a:lnTo>
                    <a:pt x="675995" y="2747078"/>
                  </a:lnTo>
                  <a:lnTo>
                    <a:pt x="675638" y="2678989"/>
                  </a:lnTo>
                  <a:lnTo>
                    <a:pt x="644469" y="2726315"/>
                  </a:lnTo>
                  <a:lnTo>
                    <a:pt x="639425" y="2722993"/>
                  </a:lnTo>
                  <a:close/>
                  <a:moveTo>
                    <a:pt x="2363794" y="2662803"/>
                  </a:moveTo>
                  <a:lnTo>
                    <a:pt x="2344128" y="2677437"/>
                  </a:lnTo>
                  <a:lnTo>
                    <a:pt x="2375118" y="2698551"/>
                  </a:lnTo>
                  <a:close/>
                  <a:moveTo>
                    <a:pt x="649660" y="2643707"/>
                  </a:moveTo>
                  <a:lnTo>
                    <a:pt x="655003" y="2647535"/>
                  </a:lnTo>
                  <a:lnTo>
                    <a:pt x="617712" y="2699596"/>
                  </a:lnTo>
                  <a:lnTo>
                    <a:pt x="633092" y="2710613"/>
                  </a:lnTo>
                  <a:lnTo>
                    <a:pt x="629679" y="2715379"/>
                  </a:lnTo>
                  <a:lnTo>
                    <a:pt x="593575" y="2689518"/>
                  </a:lnTo>
                  <a:lnTo>
                    <a:pt x="596988" y="2684753"/>
                  </a:lnTo>
                  <a:lnTo>
                    <a:pt x="612369" y="2695769"/>
                  </a:lnTo>
                  <a:close/>
                  <a:moveTo>
                    <a:pt x="2360362" y="2630814"/>
                  </a:moveTo>
                  <a:lnTo>
                    <a:pt x="2381784" y="2702005"/>
                  </a:lnTo>
                  <a:lnTo>
                    <a:pt x="2376226" y="2706141"/>
                  </a:lnTo>
                  <a:lnTo>
                    <a:pt x="2314188" y="2665174"/>
                  </a:lnTo>
                  <a:lnTo>
                    <a:pt x="2319888" y="2660932"/>
                  </a:lnTo>
                  <a:lnTo>
                    <a:pt x="2338936" y="2673883"/>
                  </a:lnTo>
                  <a:lnTo>
                    <a:pt x="2361952" y="2656756"/>
                  </a:lnTo>
                  <a:lnTo>
                    <a:pt x="2355018" y="2634791"/>
                  </a:lnTo>
                  <a:close/>
                  <a:moveTo>
                    <a:pt x="583922" y="2628080"/>
                  </a:moveTo>
                  <a:lnTo>
                    <a:pt x="571903" y="2663601"/>
                  </a:lnTo>
                  <a:lnTo>
                    <a:pt x="603299" y="2643096"/>
                  </a:lnTo>
                  <a:close/>
                  <a:moveTo>
                    <a:pt x="2384489" y="2611924"/>
                  </a:moveTo>
                  <a:lnTo>
                    <a:pt x="2448153" y="2650317"/>
                  </a:lnTo>
                  <a:lnTo>
                    <a:pt x="2442631" y="2654788"/>
                  </a:lnTo>
                  <a:lnTo>
                    <a:pt x="2385907" y="2619462"/>
                  </a:lnTo>
                  <a:lnTo>
                    <a:pt x="2408601" y="2682346"/>
                  </a:lnTo>
                  <a:lnTo>
                    <a:pt x="2403425" y="2686539"/>
                  </a:lnTo>
                  <a:lnTo>
                    <a:pt x="2379105" y="2616285"/>
                  </a:lnTo>
                  <a:close/>
                  <a:moveTo>
                    <a:pt x="587697" y="2595947"/>
                  </a:moveTo>
                  <a:lnTo>
                    <a:pt x="593313" y="2600299"/>
                  </a:lnTo>
                  <a:lnTo>
                    <a:pt x="585952" y="2622125"/>
                  </a:lnTo>
                  <a:lnTo>
                    <a:pt x="608629" y="2639697"/>
                  </a:lnTo>
                  <a:lnTo>
                    <a:pt x="627926" y="2627120"/>
                  </a:lnTo>
                  <a:lnTo>
                    <a:pt x="633192" y="2631201"/>
                  </a:lnTo>
                  <a:lnTo>
                    <a:pt x="570366" y="2670950"/>
                  </a:lnTo>
                  <a:lnTo>
                    <a:pt x="564890" y="2666706"/>
                  </a:lnTo>
                  <a:close/>
                  <a:moveTo>
                    <a:pt x="568511" y="2578958"/>
                  </a:moveTo>
                  <a:lnTo>
                    <a:pt x="573551" y="2583176"/>
                  </a:lnTo>
                  <a:lnTo>
                    <a:pt x="532448" y="2632284"/>
                  </a:lnTo>
                  <a:lnTo>
                    <a:pt x="546955" y="2644427"/>
                  </a:lnTo>
                  <a:lnTo>
                    <a:pt x="543193" y="2648922"/>
                  </a:lnTo>
                  <a:lnTo>
                    <a:pt x="509137" y="2620417"/>
                  </a:lnTo>
                  <a:lnTo>
                    <a:pt x="512900" y="2615922"/>
                  </a:lnTo>
                  <a:lnTo>
                    <a:pt x="527408" y="2628065"/>
                  </a:lnTo>
                  <a:close/>
                  <a:moveTo>
                    <a:pt x="2447719" y="2566280"/>
                  </a:moveTo>
                  <a:lnTo>
                    <a:pt x="2436663" y="2576035"/>
                  </a:lnTo>
                  <a:cubicBezTo>
                    <a:pt x="2432711" y="2579522"/>
                    <a:pt x="2430130" y="2583399"/>
                    <a:pt x="2428920" y="2587665"/>
                  </a:cubicBezTo>
                  <a:cubicBezTo>
                    <a:pt x="2427709" y="2591931"/>
                    <a:pt x="2427832" y="2596344"/>
                    <a:pt x="2429288" y="2600903"/>
                  </a:cubicBezTo>
                  <a:cubicBezTo>
                    <a:pt x="2430744" y="2605462"/>
                    <a:pt x="2433391" y="2609917"/>
                    <a:pt x="2437231" y="2614268"/>
                  </a:cubicBezTo>
                  <a:cubicBezTo>
                    <a:pt x="2441109" y="2618664"/>
                    <a:pt x="2445219" y="2621868"/>
                    <a:pt x="2449562" y="2623880"/>
                  </a:cubicBezTo>
                  <a:cubicBezTo>
                    <a:pt x="2453904" y="2625893"/>
                    <a:pt x="2458267" y="2626564"/>
                    <a:pt x="2462651" y="2625894"/>
                  </a:cubicBezTo>
                  <a:cubicBezTo>
                    <a:pt x="2467034" y="2625224"/>
                    <a:pt x="2471202" y="2623146"/>
                    <a:pt x="2475154" y="2619659"/>
                  </a:cubicBezTo>
                  <a:lnTo>
                    <a:pt x="2486210" y="2609904"/>
                  </a:lnTo>
                  <a:close/>
                  <a:moveTo>
                    <a:pt x="2448702" y="2557595"/>
                  </a:moveTo>
                  <a:lnTo>
                    <a:pt x="2494950" y="2610010"/>
                  </a:lnTo>
                  <a:lnTo>
                    <a:pt x="2478433" y="2624584"/>
                  </a:lnTo>
                  <a:cubicBezTo>
                    <a:pt x="2473726" y="2628737"/>
                    <a:pt x="2468692" y="2631264"/>
                    <a:pt x="2463328" y="2632166"/>
                  </a:cubicBezTo>
                  <a:cubicBezTo>
                    <a:pt x="2457965" y="2633069"/>
                    <a:pt x="2452619" y="2632357"/>
                    <a:pt x="2447289" y="2630031"/>
                  </a:cubicBezTo>
                  <a:cubicBezTo>
                    <a:pt x="2441960" y="2627705"/>
                    <a:pt x="2436964" y="2623901"/>
                    <a:pt x="2432302" y="2618617"/>
                  </a:cubicBezTo>
                  <a:cubicBezTo>
                    <a:pt x="2427679" y="2613377"/>
                    <a:pt x="2424546" y="2607969"/>
                    <a:pt x="2422902" y="2602392"/>
                  </a:cubicBezTo>
                  <a:cubicBezTo>
                    <a:pt x="2421258" y="2596814"/>
                    <a:pt x="2421217" y="2591421"/>
                    <a:pt x="2422781" y="2586212"/>
                  </a:cubicBezTo>
                  <a:cubicBezTo>
                    <a:pt x="2424344" y="2581002"/>
                    <a:pt x="2427479" y="2576321"/>
                    <a:pt x="2432185" y="2572168"/>
                  </a:cubicBezTo>
                  <a:close/>
                  <a:moveTo>
                    <a:pt x="2500659" y="2547158"/>
                  </a:moveTo>
                  <a:lnTo>
                    <a:pt x="2482978" y="2564139"/>
                  </a:lnTo>
                  <a:lnTo>
                    <a:pt x="2516367" y="2581209"/>
                  </a:lnTo>
                  <a:close/>
                  <a:moveTo>
                    <a:pt x="520151" y="2535893"/>
                  </a:moveTo>
                  <a:lnTo>
                    <a:pt x="549041" y="2561815"/>
                  </a:lnTo>
                  <a:lnTo>
                    <a:pt x="502358" y="2613843"/>
                  </a:lnTo>
                  <a:lnTo>
                    <a:pt x="473469" y="2587922"/>
                  </a:lnTo>
                  <a:lnTo>
                    <a:pt x="477384" y="2583558"/>
                  </a:lnTo>
                  <a:lnTo>
                    <a:pt x="501447" y="2605150"/>
                  </a:lnTo>
                  <a:lnTo>
                    <a:pt x="517760" y="2586970"/>
                  </a:lnTo>
                  <a:lnTo>
                    <a:pt x="495216" y="2566743"/>
                  </a:lnTo>
                  <a:lnTo>
                    <a:pt x="499072" y="2562446"/>
                  </a:lnTo>
                  <a:lnTo>
                    <a:pt x="521615" y="2582673"/>
                  </a:lnTo>
                  <a:lnTo>
                    <a:pt x="540300" y="2561848"/>
                  </a:lnTo>
                  <a:lnTo>
                    <a:pt x="516237" y="2540256"/>
                  </a:lnTo>
                  <a:close/>
                  <a:moveTo>
                    <a:pt x="2493250" y="2515851"/>
                  </a:moveTo>
                  <a:lnTo>
                    <a:pt x="2523414" y="2583801"/>
                  </a:lnTo>
                  <a:lnTo>
                    <a:pt x="2518417" y="2588600"/>
                  </a:lnTo>
                  <a:lnTo>
                    <a:pt x="2451739" y="2555720"/>
                  </a:lnTo>
                  <a:lnTo>
                    <a:pt x="2456864" y="2550798"/>
                  </a:lnTo>
                  <a:lnTo>
                    <a:pt x="2477383" y="2561262"/>
                  </a:lnTo>
                  <a:lnTo>
                    <a:pt x="2498074" y="2541390"/>
                  </a:lnTo>
                  <a:lnTo>
                    <a:pt x="2488445" y="2520466"/>
                  </a:lnTo>
                  <a:close/>
                  <a:moveTo>
                    <a:pt x="478997" y="2507842"/>
                  </a:moveTo>
                  <a:cubicBezTo>
                    <a:pt x="482457" y="2506982"/>
                    <a:pt x="486009" y="2507135"/>
                    <a:pt x="489654" y="2508302"/>
                  </a:cubicBezTo>
                  <a:cubicBezTo>
                    <a:pt x="493298" y="2509469"/>
                    <a:pt x="496741" y="2511613"/>
                    <a:pt x="499982" y="2514735"/>
                  </a:cubicBezTo>
                  <a:cubicBezTo>
                    <a:pt x="504119" y="2518719"/>
                    <a:pt x="506734" y="2523046"/>
                    <a:pt x="507827" y="2527716"/>
                  </a:cubicBezTo>
                  <a:cubicBezTo>
                    <a:pt x="508920" y="2532385"/>
                    <a:pt x="508420" y="2537001"/>
                    <a:pt x="506329" y="2541564"/>
                  </a:cubicBezTo>
                  <a:lnTo>
                    <a:pt x="500575" y="2539599"/>
                  </a:lnTo>
                  <a:cubicBezTo>
                    <a:pt x="502264" y="2535882"/>
                    <a:pt x="502720" y="2532293"/>
                    <a:pt x="501943" y="2528832"/>
                  </a:cubicBezTo>
                  <a:cubicBezTo>
                    <a:pt x="501166" y="2525370"/>
                    <a:pt x="499157" y="2522079"/>
                    <a:pt x="495916" y="2518957"/>
                  </a:cubicBezTo>
                  <a:cubicBezTo>
                    <a:pt x="492290" y="2515466"/>
                    <a:pt x="488571" y="2513630"/>
                    <a:pt x="484756" y="2513451"/>
                  </a:cubicBezTo>
                  <a:cubicBezTo>
                    <a:pt x="480942" y="2513271"/>
                    <a:pt x="477515" y="2514759"/>
                    <a:pt x="474476" y="2517915"/>
                  </a:cubicBezTo>
                  <a:cubicBezTo>
                    <a:pt x="472627" y="2519835"/>
                    <a:pt x="471460" y="2521815"/>
                    <a:pt x="470975" y="2523855"/>
                  </a:cubicBezTo>
                  <a:cubicBezTo>
                    <a:pt x="470490" y="2525895"/>
                    <a:pt x="470691" y="2528205"/>
                    <a:pt x="471577" y="2530785"/>
                  </a:cubicBezTo>
                  <a:cubicBezTo>
                    <a:pt x="472463" y="2533364"/>
                    <a:pt x="474092" y="2536495"/>
                    <a:pt x="476465" y="2540178"/>
                  </a:cubicBezTo>
                  <a:cubicBezTo>
                    <a:pt x="480433" y="2546301"/>
                    <a:pt x="482510" y="2551528"/>
                    <a:pt x="482696" y="2555859"/>
                  </a:cubicBezTo>
                  <a:cubicBezTo>
                    <a:pt x="482882" y="2560190"/>
                    <a:pt x="481250" y="2564147"/>
                    <a:pt x="477799" y="2567729"/>
                  </a:cubicBezTo>
                  <a:cubicBezTo>
                    <a:pt x="473938" y="2571738"/>
                    <a:pt x="469493" y="2573623"/>
                    <a:pt x="464463" y="2573382"/>
                  </a:cubicBezTo>
                  <a:cubicBezTo>
                    <a:pt x="459433" y="2573142"/>
                    <a:pt x="454551" y="2570742"/>
                    <a:pt x="449817" y="2566183"/>
                  </a:cubicBezTo>
                  <a:cubicBezTo>
                    <a:pt x="446106" y="2562609"/>
                    <a:pt x="443730" y="2558717"/>
                    <a:pt x="442688" y="2554507"/>
                  </a:cubicBezTo>
                  <a:cubicBezTo>
                    <a:pt x="441645" y="2550297"/>
                    <a:pt x="442051" y="2546248"/>
                    <a:pt x="443904" y="2542361"/>
                  </a:cubicBezTo>
                  <a:lnTo>
                    <a:pt x="449721" y="2544387"/>
                  </a:lnTo>
                  <a:cubicBezTo>
                    <a:pt x="446781" y="2550598"/>
                    <a:pt x="448147" y="2556435"/>
                    <a:pt x="453819" y="2561898"/>
                  </a:cubicBezTo>
                  <a:cubicBezTo>
                    <a:pt x="457274" y="2565226"/>
                    <a:pt x="460616" y="2567005"/>
                    <a:pt x="463845" y="2567238"/>
                  </a:cubicBezTo>
                  <a:cubicBezTo>
                    <a:pt x="467074" y="2567470"/>
                    <a:pt x="470085" y="2566137"/>
                    <a:pt x="472878" y="2563236"/>
                  </a:cubicBezTo>
                  <a:cubicBezTo>
                    <a:pt x="474562" y="2561487"/>
                    <a:pt x="475597" y="2559709"/>
                    <a:pt x="475981" y="2557901"/>
                  </a:cubicBezTo>
                  <a:cubicBezTo>
                    <a:pt x="476366" y="2556093"/>
                    <a:pt x="476149" y="2554014"/>
                    <a:pt x="475330" y="2551663"/>
                  </a:cubicBezTo>
                  <a:cubicBezTo>
                    <a:pt x="474511" y="2549313"/>
                    <a:pt x="472980" y="2546399"/>
                    <a:pt x="470737" y="2542924"/>
                  </a:cubicBezTo>
                  <a:cubicBezTo>
                    <a:pt x="466468" y="2536346"/>
                    <a:pt x="464259" y="2530786"/>
                    <a:pt x="464111" y="2526245"/>
                  </a:cubicBezTo>
                  <a:cubicBezTo>
                    <a:pt x="463962" y="2521704"/>
                    <a:pt x="465819" y="2517429"/>
                    <a:pt x="469680" y="2513420"/>
                  </a:cubicBezTo>
                  <a:cubicBezTo>
                    <a:pt x="472432" y="2510562"/>
                    <a:pt x="475538" y="2508703"/>
                    <a:pt x="478997" y="2507842"/>
                  </a:cubicBezTo>
                  <a:close/>
                  <a:moveTo>
                    <a:pt x="2527271" y="2485595"/>
                  </a:moveTo>
                  <a:cubicBezTo>
                    <a:pt x="2531941" y="2484504"/>
                    <a:pt x="2536557" y="2485006"/>
                    <a:pt x="2541118" y="2487100"/>
                  </a:cubicBezTo>
                  <a:lnTo>
                    <a:pt x="2539151" y="2492852"/>
                  </a:lnTo>
                  <a:cubicBezTo>
                    <a:pt x="2535434" y="2491162"/>
                    <a:pt x="2531846" y="2490704"/>
                    <a:pt x="2528384" y="2491480"/>
                  </a:cubicBezTo>
                  <a:cubicBezTo>
                    <a:pt x="2524922" y="2492255"/>
                    <a:pt x="2521630" y="2494263"/>
                    <a:pt x="2518507" y="2497503"/>
                  </a:cubicBezTo>
                  <a:cubicBezTo>
                    <a:pt x="2515014" y="2501127"/>
                    <a:pt x="2513177" y="2504846"/>
                    <a:pt x="2512996" y="2508660"/>
                  </a:cubicBezTo>
                  <a:cubicBezTo>
                    <a:pt x="2512814" y="2512474"/>
                    <a:pt x="2514301" y="2515902"/>
                    <a:pt x="2517456" y="2518942"/>
                  </a:cubicBezTo>
                  <a:cubicBezTo>
                    <a:pt x="2519374" y="2520792"/>
                    <a:pt x="2521354" y="2521959"/>
                    <a:pt x="2523394" y="2522445"/>
                  </a:cubicBezTo>
                  <a:cubicBezTo>
                    <a:pt x="2525433" y="2522931"/>
                    <a:pt x="2527744" y="2522732"/>
                    <a:pt x="2530324" y="2521847"/>
                  </a:cubicBezTo>
                  <a:cubicBezTo>
                    <a:pt x="2532904" y="2520962"/>
                    <a:pt x="2536036" y="2519334"/>
                    <a:pt x="2539719" y="2516963"/>
                  </a:cubicBezTo>
                  <a:cubicBezTo>
                    <a:pt x="2545844" y="2512998"/>
                    <a:pt x="2551072" y="2510923"/>
                    <a:pt x="2555403" y="2510739"/>
                  </a:cubicBezTo>
                  <a:cubicBezTo>
                    <a:pt x="2559734" y="2510555"/>
                    <a:pt x="2563690" y="2512188"/>
                    <a:pt x="2567271" y="2515640"/>
                  </a:cubicBezTo>
                  <a:cubicBezTo>
                    <a:pt x="2571279" y="2519503"/>
                    <a:pt x="2573161" y="2523949"/>
                    <a:pt x="2572918" y="2528979"/>
                  </a:cubicBezTo>
                  <a:cubicBezTo>
                    <a:pt x="2572676" y="2534009"/>
                    <a:pt x="2570274" y="2538890"/>
                    <a:pt x="2565712" y="2543622"/>
                  </a:cubicBezTo>
                  <a:cubicBezTo>
                    <a:pt x="2562137" y="2547331"/>
                    <a:pt x="2558244" y="2549706"/>
                    <a:pt x="2554034" y="2550746"/>
                  </a:cubicBezTo>
                  <a:cubicBezTo>
                    <a:pt x="2549823" y="2551787"/>
                    <a:pt x="2545775" y="2551380"/>
                    <a:pt x="2541888" y="2549525"/>
                  </a:cubicBezTo>
                  <a:lnTo>
                    <a:pt x="2543917" y="2543708"/>
                  </a:lnTo>
                  <a:cubicBezTo>
                    <a:pt x="2550127" y="2546651"/>
                    <a:pt x="2555964" y="2545288"/>
                    <a:pt x="2561430" y="2539618"/>
                  </a:cubicBezTo>
                  <a:cubicBezTo>
                    <a:pt x="2564759" y="2536164"/>
                    <a:pt x="2566540" y="2532823"/>
                    <a:pt x="2566774" y="2529595"/>
                  </a:cubicBezTo>
                  <a:cubicBezTo>
                    <a:pt x="2567008" y="2526366"/>
                    <a:pt x="2565675" y="2523354"/>
                    <a:pt x="2562776" y="2520560"/>
                  </a:cubicBezTo>
                  <a:cubicBezTo>
                    <a:pt x="2561028" y="2518875"/>
                    <a:pt x="2559250" y="2517840"/>
                    <a:pt x="2557442" y="2517454"/>
                  </a:cubicBezTo>
                  <a:cubicBezTo>
                    <a:pt x="2555635" y="2517068"/>
                    <a:pt x="2553555" y="2517285"/>
                    <a:pt x="2551204" y="2518103"/>
                  </a:cubicBezTo>
                  <a:cubicBezTo>
                    <a:pt x="2548853" y="2518921"/>
                    <a:pt x="2545939" y="2520450"/>
                    <a:pt x="2542463" y="2522692"/>
                  </a:cubicBezTo>
                  <a:cubicBezTo>
                    <a:pt x="2535883" y="2526958"/>
                    <a:pt x="2530322" y="2529165"/>
                    <a:pt x="2525781" y="2529311"/>
                  </a:cubicBezTo>
                  <a:cubicBezTo>
                    <a:pt x="2521240" y="2529457"/>
                    <a:pt x="2516966" y="2527599"/>
                    <a:pt x="2512958" y="2523736"/>
                  </a:cubicBezTo>
                  <a:cubicBezTo>
                    <a:pt x="2510102" y="2520983"/>
                    <a:pt x="2508244" y="2517876"/>
                    <a:pt x="2507385" y="2514416"/>
                  </a:cubicBezTo>
                  <a:cubicBezTo>
                    <a:pt x="2506526" y="2510956"/>
                    <a:pt x="2506680" y="2507404"/>
                    <a:pt x="2507849" y="2503760"/>
                  </a:cubicBezTo>
                  <a:cubicBezTo>
                    <a:pt x="2509017" y="2500116"/>
                    <a:pt x="2511163" y="2496675"/>
                    <a:pt x="2514286" y="2493434"/>
                  </a:cubicBezTo>
                  <a:cubicBezTo>
                    <a:pt x="2518272" y="2489299"/>
                    <a:pt x="2522601" y="2486686"/>
                    <a:pt x="2527271" y="2485595"/>
                  </a:cubicBezTo>
                  <a:close/>
                  <a:moveTo>
                    <a:pt x="429273" y="2483467"/>
                  </a:moveTo>
                  <a:lnTo>
                    <a:pt x="412218" y="2516864"/>
                  </a:lnTo>
                  <a:lnTo>
                    <a:pt x="446262" y="2501140"/>
                  </a:lnTo>
                  <a:close/>
                  <a:moveTo>
                    <a:pt x="437679" y="2452224"/>
                  </a:moveTo>
                  <a:lnTo>
                    <a:pt x="442603" y="2457347"/>
                  </a:lnTo>
                  <a:lnTo>
                    <a:pt x="432147" y="2477870"/>
                  </a:lnTo>
                  <a:lnTo>
                    <a:pt x="452029" y="2498553"/>
                  </a:lnTo>
                  <a:lnTo>
                    <a:pt x="472949" y="2488915"/>
                  </a:lnTo>
                  <a:lnTo>
                    <a:pt x="477566" y="2493717"/>
                  </a:lnTo>
                  <a:lnTo>
                    <a:pt x="409629" y="2523911"/>
                  </a:lnTo>
                  <a:lnTo>
                    <a:pt x="404828" y="2518917"/>
                  </a:lnTo>
                  <a:close/>
                  <a:moveTo>
                    <a:pt x="2561395" y="2444388"/>
                  </a:moveTo>
                  <a:lnTo>
                    <a:pt x="2613403" y="2491093"/>
                  </a:lnTo>
                  <a:lnTo>
                    <a:pt x="2587469" y="2519972"/>
                  </a:lnTo>
                  <a:lnTo>
                    <a:pt x="2583107" y="2516055"/>
                  </a:lnTo>
                  <a:lnTo>
                    <a:pt x="2604709" y="2492001"/>
                  </a:lnTo>
                  <a:lnTo>
                    <a:pt x="2586536" y="2475680"/>
                  </a:lnTo>
                  <a:lnTo>
                    <a:pt x="2566299" y="2498215"/>
                  </a:lnTo>
                  <a:lnTo>
                    <a:pt x="2562004" y="2494358"/>
                  </a:lnTo>
                  <a:lnTo>
                    <a:pt x="2582240" y="2471823"/>
                  </a:lnTo>
                  <a:lnTo>
                    <a:pt x="2561424" y="2453129"/>
                  </a:lnTo>
                  <a:lnTo>
                    <a:pt x="2539822" y="2477184"/>
                  </a:lnTo>
                  <a:lnTo>
                    <a:pt x="2535460" y="2473267"/>
                  </a:lnTo>
                  <a:close/>
                  <a:moveTo>
                    <a:pt x="405729" y="2429426"/>
                  </a:moveTo>
                  <a:cubicBezTo>
                    <a:pt x="401463" y="2428217"/>
                    <a:pt x="397050" y="2428342"/>
                    <a:pt x="392492" y="2429800"/>
                  </a:cubicBezTo>
                  <a:cubicBezTo>
                    <a:pt x="387933" y="2431258"/>
                    <a:pt x="383480" y="2433907"/>
                    <a:pt x="379130" y="2437749"/>
                  </a:cubicBezTo>
                  <a:cubicBezTo>
                    <a:pt x="374736" y="2441629"/>
                    <a:pt x="371534" y="2445741"/>
                    <a:pt x="369523" y="2450084"/>
                  </a:cubicBezTo>
                  <a:cubicBezTo>
                    <a:pt x="367513" y="2454427"/>
                    <a:pt x="366843" y="2458790"/>
                    <a:pt x="367515" y="2463174"/>
                  </a:cubicBezTo>
                  <a:cubicBezTo>
                    <a:pt x="368187" y="2467557"/>
                    <a:pt x="370267" y="2471724"/>
                    <a:pt x="373756" y="2475674"/>
                  </a:cubicBezTo>
                  <a:lnTo>
                    <a:pt x="383516" y="2486726"/>
                  </a:lnTo>
                  <a:lnTo>
                    <a:pt x="427122" y="2448215"/>
                  </a:lnTo>
                  <a:lnTo>
                    <a:pt x="417362" y="2437164"/>
                  </a:lnTo>
                  <a:cubicBezTo>
                    <a:pt x="413874" y="2433214"/>
                    <a:pt x="409996" y="2430634"/>
                    <a:pt x="405729" y="2429426"/>
                  </a:cubicBezTo>
                  <a:close/>
                  <a:moveTo>
                    <a:pt x="407180" y="2423286"/>
                  </a:moveTo>
                  <a:cubicBezTo>
                    <a:pt x="412390" y="2424847"/>
                    <a:pt x="417073" y="2427980"/>
                    <a:pt x="421227" y="2432684"/>
                  </a:cubicBezTo>
                  <a:lnTo>
                    <a:pt x="435808" y="2449195"/>
                  </a:lnTo>
                  <a:lnTo>
                    <a:pt x="383414" y="2495466"/>
                  </a:lnTo>
                  <a:lnTo>
                    <a:pt x="368833" y="2478956"/>
                  </a:lnTo>
                  <a:cubicBezTo>
                    <a:pt x="364678" y="2474251"/>
                    <a:pt x="362148" y="2469217"/>
                    <a:pt x="361243" y="2463854"/>
                  </a:cubicBezTo>
                  <a:cubicBezTo>
                    <a:pt x="360339" y="2458491"/>
                    <a:pt x="361048" y="2453145"/>
                    <a:pt x="363371" y="2447814"/>
                  </a:cubicBezTo>
                  <a:cubicBezTo>
                    <a:pt x="365695" y="2442484"/>
                    <a:pt x="369498" y="2437486"/>
                    <a:pt x="374779" y="2432822"/>
                  </a:cubicBezTo>
                  <a:cubicBezTo>
                    <a:pt x="380016" y="2428197"/>
                    <a:pt x="385423" y="2425061"/>
                    <a:pt x="391000" y="2423414"/>
                  </a:cubicBezTo>
                  <a:cubicBezTo>
                    <a:pt x="396577" y="2421768"/>
                    <a:pt x="401970" y="2421725"/>
                    <a:pt x="407180" y="2423286"/>
                  </a:cubicBezTo>
                  <a:close/>
                  <a:moveTo>
                    <a:pt x="2582758" y="2419897"/>
                  </a:moveTo>
                  <a:lnTo>
                    <a:pt x="2631847" y="2461022"/>
                  </a:lnTo>
                  <a:lnTo>
                    <a:pt x="2643997" y="2446520"/>
                  </a:lnTo>
                  <a:lnTo>
                    <a:pt x="2648490" y="2450285"/>
                  </a:lnTo>
                  <a:lnTo>
                    <a:pt x="2619971" y="2484327"/>
                  </a:lnTo>
                  <a:lnTo>
                    <a:pt x="2615477" y="2480563"/>
                  </a:lnTo>
                  <a:lnTo>
                    <a:pt x="2627626" y="2466061"/>
                  </a:lnTo>
                  <a:lnTo>
                    <a:pt x="2578537" y="2424936"/>
                  </a:lnTo>
                  <a:close/>
                  <a:moveTo>
                    <a:pt x="2642665" y="2390208"/>
                  </a:moveTo>
                  <a:lnTo>
                    <a:pt x="2627640" y="2409578"/>
                  </a:lnTo>
                  <a:lnTo>
                    <a:pt x="2663156" y="2421613"/>
                  </a:lnTo>
                  <a:close/>
                  <a:moveTo>
                    <a:pt x="377067" y="2379597"/>
                  </a:moveTo>
                  <a:lnTo>
                    <a:pt x="381429" y="2384980"/>
                  </a:lnTo>
                  <a:lnTo>
                    <a:pt x="343063" y="2448659"/>
                  </a:lnTo>
                  <a:lnTo>
                    <a:pt x="338589" y="2443139"/>
                  </a:lnTo>
                  <a:lnTo>
                    <a:pt x="373892" y="2386401"/>
                  </a:lnTo>
                  <a:lnTo>
                    <a:pt x="311018" y="2409121"/>
                  </a:lnTo>
                  <a:lnTo>
                    <a:pt x="306823" y="2403946"/>
                  </a:lnTo>
                  <a:close/>
                  <a:moveTo>
                    <a:pt x="2630784" y="2360309"/>
                  </a:moveTo>
                  <a:lnTo>
                    <a:pt x="2670504" y="2423153"/>
                  </a:lnTo>
                  <a:lnTo>
                    <a:pt x="2666258" y="2428628"/>
                  </a:lnTo>
                  <a:lnTo>
                    <a:pt x="2595509" y="2405788"/>
                  </a:lnTo>
                  <a:lnTo>
                    <a:pt x="2599864" y="2400174"/>
                  </a:lnTo>
                  <a:lnTo>
                    <a:pt x="2621686" y="2407545"/>
                  </a:lnTo>
                  <a:lnTo>
                    <a:pt x="2639269" y="2384876"/>
                  </a:lnTo>
                  <a:lnTo>
                    <a:pt x="2626701" y="2365573"/>
                  </a:lnTo>
                  <a:close/>
                  <a:moveTo>
                    <a:pt x="315887" y="2344628"/>
                  </a:moveTo>
                  <a:lnTo>
                    <a:pt x="294786" y="2375627"/>
                  </a:lnTo>
                  <a:lnTo>
                    <a:pt x="330530" y="2364289"/>
                  </a:lnTo>
                  <a:close/>
                  <a:moveTo>
                    <a:pt x="2647159" y="2338463"/>
                  </a:moveTo>
                  <a:lnTo>
                    <a:pt x="2699205" y="2375776"/>
                  </a:lnTo>
                  <a:lnTo>
                    <a:pt x="2710229" y="2360400"/>
                  </a:lnTo>
                  <a:lnTo>
                    <a:pt x="2714993" y="2363816"/>
                  </a:lnTo>
                  <a:lnTo>
                    <a:pt x="2689117" y="2399909"/>
                  </a:lnTo>
                  <a:lnTo>
                    <a:pt x="2684353" y="2396493"/>
                  </a:lnTo>
                  <a:lnTo>
                    <a:pt x="2695376" y="2381118"/>
                  </a:lnTo>
                  <a:lnTo>
                    <a:pt x="2643330" y="2343805"/>
                  </a:lnTo>
                  <a:close/>
                  <a:moveTo>
                    <a:pt x="328138" y="2314684"/>
                  </a:moveTo>
                  <a:lnTo>
                    <a:pt x="332382" y="2320383"/>
                  </a:lnTo>
                  <a:lnTo>
                    <a:pt x="319439" y="2339435"/>
                  </a:lnTo>
                  <a:lnTo>
                    <a:pt x="336576" y="2362444"/>
                  </a:lnTo>
                  <a:lnTo>
                    <a:pt x="358538" y="2355501"/>
                  </a:lnTo>
                  <a:lnTo>
                    <a:pt x="362517" y="2360844"/>
                  </a:lnTo>
                  <a:lnTo>
                    <a:pt x="291335" y="2382295"/>
                  </a:lnTo>
                  <a:lnTo>
                    <a:pt x="287196" y="2376739"/>
                  </a:lnTo>
                  <a:close/>
                  <a:moveTo>
                    <a:pt x="2692340" y="2272988"/>
                  </a:moveTo>
                  <a:lnTo>
                    <a:pt x="2750703" y="2311458"/>
                  </a:lnTo>
                  <a:lnTo>
                    <a:pt x="2746744" y="2317465"/>
                  </a:lnTo>
                  <a:lnTo>
                    <a:pt x="2678655" y="2317796"/>
                  </a:lnTo>
                  <a:lnTo>
                    <a:pt x="2725968" y="2348983"/>
                  </a:lnTo>
                  <a:lnTo>
                    <a:pt x="2722644" y="2354026"/>
                  </a:lnTo>
                  <a:lnTo>
                    <a:pt x="2664281" y="2315555"/>
                  </a:lnTo>
                  <a:lnTo>
                    <a:pt x="2667068" y="2311328"/>
                  </a:lnTo>
                  <a:lnTo>
                    <a:pt x="2738851" y="2310880"/>
                  </a:lnTo>
                  <a:lnTo>
                    <a:pt x="2689016" y="2278031"/>
                  </a:lnTo>
                  <a:close/>
                  <a:moveTo>
                    <a:pt x="293321" y="2262779"/>
                  </a:moveTo>
                  <a:lnTo>
                    <a:pt x="296170" y="2266964"/>
                  </a:lnTo>
                  <a:lnTo>
                    <a:pt x="269280" y="2333521"/>
                  </a:lnTo>
                  <a:lnTo>
                    <a:pt x="318616" y="2299928"/>
                  </a:lnTo>
                  <a:lnTo>
                    <a:pt x="322016" y="2304920"/>
                  </a:lnTo>
                  <a:lnTo>
                    <a:pt x="264237" y="2344262"/>
                  </a:lnTo>
                  <a:lnTo>
                    <a:pt x="260188" y="2338316"/>
                  </a:lnTo>
                  <a:lnTo>
                    <a:pt x="285781" y="2275220"/>
                  </a:lnTo>
                  <a:lnTo>
                    <a:pt x="238941" y="2307114"/>
                  </a:lnTo>
                  <a:lnTo>
                    <a:pt x="235542" y="2302121"/>
                  </a:lnTo>
                  <a:close/>
                  <a:moveTo>
                    <a:pt x="2743995" y="2242548"/>
                  </a:moveTo>
                  <a:lnTo>
                    <a:pt x="2731383" y="2263570"/>
                  </a:lnTo>
                  <a:lnTo>
                    <a:pt x="2768079" y="2271291"/>
                  </a:lnTo>
                  <a:close/>
                  <a:moveTo>
                    <a:pt x="275200" y="2232713"/>
                  </a:moveTo>
                  <a:lnTo>
                    <a:pt x="278683" y="2238286"/>
                  </a:lnTo>
                  <a:lnTo>
                    <a:pt x="224378" y="2272227"/>
                  </a:lnTo>
                  <a:lnTo>
                    <a:pt x="234405" y="2288270"/>
                  </a:lnTo>
                  <a:lnTo>
                    <a:pt x="229434" y="2291377"/>
                  </a:lnTo>
                  <a:lnTo>
                    <a:pt x="205896" y="2253718"/>
                  </a:lnTo>
                  <a:lnTo>
                    <a:pt x="210868" y="2250611"/>
                  </a:lnTo>
                  <a:lnTo>
                    <a:pt x="220894" y="2266654"/>
                  </a:lnTo>
                  <a:close/>
                  <a:moveTo>
                    <a:pt x="2728639" y="2214278"/>
                  </a:moveTo>
                  <a:lnTo>
                    <a:pt x="2775558" y="2271945"/>
                  </a:lnTo>
                  <a:lnTo>
                    <a:pt x="2771994" y="2277886"/>
                  </a:lnTo>
                  <a:lnTo>
                    <a:pt x="2699029" y="2263633"/>
                  </a:lnTo>
                  <a:lnTo>
                    <a:pt x="2702685" y="2257540"/>
                  </a:lnTo>
                  <a:lnTo>
                    <a:pt x="2725229" y="2262261"/>
                  </a:lnTo>
                  <a:lnTo>
                    <a:pt x="2739988" y="2237659"/>
                  </a:lnTo>
                  <a:lnTo>
                    <a:pt x="2725211" y="2219990"/>
                  </a:lnTo>
                  <a:close/>
                  <a:moveTo>
                    <a:pt x="220297" y="2193093"/>
                  </a:moveTo>
                  <a:lnTo>
                    <a:pt x="195652" y="2221355"/>
                  </a:lnTo>
                  <a:lnTo>
                    <a:pt x="232492" y="2214359"/>
                  </a:lnTo>
                  <a:close/>
                  <a:moveTo>
                    <a:pt x="2743729" y="2187660"/>
                  </a:moveTo>
                  <a:lnTo>
                    <a:pt x="2817219" y="2198899"/>
                  </a:lnTo>
                  <a:lnTo>
                    <a:pt x="2813817" y="2205138"/>
                  </a:lnTo>
                  <a:lnTo>
                    <a:pt x="2747912" y="2194089"/>
                  </a:lnTo>
                  <a:lnTo>
                    <a:pt x="2792854" y="2243582"/>
                  </a:lnTo>
                  <a:lnTo>
                    <a:pt x="2789665" y="2249431"/>
                  </a:lnTo>
                  <a:lnTo>
                    <a:pt x="2740413" y="2193743"/>
                  </a:lnTo>
                  <a:close/>
                  <a:moveTo>
                    <a:pt x="236030" y="2164822"/>
                  </a:moveTo>
                  <a:lnTo>
                    <a:pt x="239565" y="2170986"/>
                  </a:lnTo>
                  <a:lnTo>
                    <a:pt x="224443" y="2188360"/>
                  </a:lnTo>
                  <a:lnTo>
                    <a:pt x="238715" y="2213248"/>
                  </a:lnTo>
                  <a:lnTo>
                    <a:pt x="261348" y="2208971"/>
                  </a:lnTo>
                  <a:lnTo>
                    <a:pt x="264662" y="2214750"/>
                  </a:lnTo>
                  <a:lnTo>
                    <a:pt x="191431" y="2227564"/>
                  </a:lnTo>
                  <a:lnTo>
                    <a:pt x="187984" y="2221554"/>
                  </a:lnTo>
                  <a:close/>
                  <a:moveTo>
                    <a:pt x="224825" y="2141896"/>
                  </a:moveTo>
                  <a:lnTo>
                    <a:pt x="227876" y="2147718"/>
                  </a:lnTo>
                  <a:lnTo>
                    <a:pt x="171157" y="2177450"/>
                  </a:lnTo>
                  <a:lnTo>
                    <a:pt x="179941" y="2194206"/>
                  </a:lnTo>
                  <a:lnTo>
                    <a:pt x="174749" y="2196928"/>
                  </a:lnTo>
                  <a:lnTo>
                    <a:pt x="154130" y="2157594"/>
                  </a:lnTo>
                  <a:lnTo>
                    <a:pt x="159322" y="2154873"/>
                  </a:lnTo>
                  <a:lnTo>
                    <a:pt x="168106" y="2171629"/>
                  </a:lnTo>
                  <a:close/>
                  <a:moveTo>
                    <a:pt x="2784854" y="2121223"/>
                  </a:moveTo>
                  <a:lnTo>
                    <a:pt x="2778355" y="2134458"/>
                  </a:lnTo>
                  <a:cubicBezTo>
                    <a:pt x="2776032" y="2139188"/>
                    <a:pt x="2775125" y="2143756"/>
                    <a:pt x="2775633" y="2148162"/>
                  </a:cubicBezTo>
                  <a:cubicBezTo>
                    <a:pt x="2776141" y="2152567"/>
                    <a:pt x="2777938" y="2156600"/>
                    <a:pt x="2781023" y="2160258"/>
                  </a:cubicBezTo>
                  <a:cubicBezTo>
                    <a:pt x="2784108" y="2163917"/>
                    <a:pt x="2788255" y="2167025"/>
                    <a:pt x="2793464" y="2169583"/>
                  </a:cubicBezTo>
                  <a:cubicBezTo>
                    <a:pt x="2798726" y="2172167"/>
                    <a:pt x="2803748" y="2173561"/>
                    <a:pt x="2808529" y="2173765"/>
                  </a:cubicBezTo>
                  <a:cubicBezTo>
                    <a:pt x="2813310" y="2173969"/>
                    <a:pt x="2817600" y="2172925"/>
                    <a:pt x="2821397" y="2170634"/>
                  </a:cubicBezTo>
                  <a:cubicBezTo>
                    <a:pt x="2825193" y="2168342"/>
                    <a:pt x="2828253" y="2164831"/>
                    <a:pt x="2830576" y="2160100"/>
                  </a:cubicBezTo>
                  <a:lnTo>
                    <a:pt x="2837075" y="2146866"/>
                  </a:lnTo>
                  <a:close/>
                  <a:moveTo>
                    <a:pt x="2782450" y="2112819"/>
                  </a:moveTo>
                  <a:lnTo>
                    <a:pt x="2845195" y="2143630"/>
                  </a:lnTo>
                  <a:lnTo>
                    <a:pt x="2835486" y="2163402"/>
                  </a:lnTo>
                  <a:cubicBezTo>
                    <a:pt x="2832719" y="2169036"/>
                    <a:pt x="2829029" y="2173293"/>
                    <a:pt x="2824416" y="2176173"/>
                  </a:cubicBezTo>
                  <a:cubicBezTo>
                    <a:pt x="2819802" y="2179053"/>
                    <a:pt x="2814588" y="2180434"/>
                    <a:pt x="2808775" y="2180317"/>
                  </a:cubicBezTo>
                  <a:cubicBezTo>
                    <a:pt x="2802961" y="2180200"/>
                    <a:pt x="2796892" y="2178589"/>
                    <a:pt x="2790567" y="2175483"/>
                  </a:cubicBezTo>
                  <a:cubicBezTo>
                    <a:pt x="2784295" y="2172403"/>
                    <a:pt x="2779335" y="2168599"/>
                    <a:pt x="2775688" y="2164070"/>
                  </a:cubicBezTo>
                  <a:cubicBezTo>
                    <a:pt x="2772041" y="2159542"/>
                    <a:pt x="2769946" y="2154572"/>
                    <a:pt x="2769404" y="2149160"/>
                  </a:cubicBezTo>
                  <a:cubicBezTo>
                    <a:pt x="2768862" y="2143748"/>
                    <a:pt x="2769974" y="2138226"/>
                    <a:pt x="2772741" y="2132592"/>
                  </a:cubicBezTo>
                  <a:close/>
                  <a:moveTo>
                    <a:pt x="196574" y="2083701"/>
                  </a:moveTo>
                  <a:lnTo>
                    <a:pt x="213393" y="2118683"/>
                  </a:lnTo>
                  <a:lnTo>
                    <a:pt x="150394" y="2148971"/>
                  </a:lnTo>
                  <a:lnTo>
                    <a:pt x="133576" y="2113989"/>
                  </a:lnTo>
                  <a:lnTo>
                    <a:pt x="138859" y="2111449"/>
                  </a:lnTo>
                  <a:lnTo>
                    <a:pt x="152868" y="2140587"/>
                  </a:lnTo>
                  <a:lnTo>
                    <a:pt x="174881" y="2130004"/>
                  </a:lnTo>
                  <a:lnTo>
                    <a:pt x="161758" y="2102707"/>
                  </a:lnTo>
                  <a:lnTo>
                    <a:pt x="166961" y="2100205"/>
                  </a:lnTo>
                  <a:lnTo>
                    <a:pt x="180084" y="2127502"/>
                  </a:lnTo>
                  <a:lnTo>
                    <a:pt x="205300" y="2115379"/>
                  </a:lnTo>
                  <a:lnTo>
                    <a:pt x="191291" y="2086241"/>
                  </a:lnTo>
                  <a:close/>
                  <a:moveTo>
                    <a:pt x="2826430" y="2083474"/>
                  </a:moveTo>
                  <a:lnTo>
                    <a:pt x="2816572" y="2105919"/>
                  </a:lnTo>
                  <a:lnTo>
                    <a:pt x="2853949" y="2108947"/>
                  </a:lnTo>
                  <a:close/>
                  <a:moveTo>
                    <a:pt x="2807629" y="2057367"/>
                  </a:moveTo>
                  <a:lnTo>
                    <a:pt x="2861450" y="2108653"/>
                  </a:lnTo>
                  <a:lnTo>
                    <a:pt x="2858665" y="2114996"/>
                  </a:lnTo>
                  <a:lnTo>
                    <a:pt x="2784485" y="2110064"/>
                  </a:lnTo>
                  <a:lnTo>
                    <a:pt x="2787342" y="2103558"/>
                  </a:lnTo>
                  <a:lnTo>
                    <a:pt x="2810302" y="2105396"/>
                  </a:lnTo>
                  <a:lnTo>
                    <a:pt x="2821838" y="2079129"/>
                  </a:lnTo>
                  <a:lnTo>
                    <a:pt x="2804950" y="2063466"/>
                  </a:lnTo>
                  <a:close/>
                  <a:moveTo>
                    <a:pt x="169221" y="2041989"/>
                  </a:moveTo>
                  <a:cubicBezTo>
                    <a:pt x="172747" y="2042515"/>
                    <a:pt x="175971" y="2044012"/>
                    <a:pt x="178894" y="2046482"/>
                  </a:cubicBezTo>
                  <a:cubicBezTo>
                    <a:pt x="181816" y="2048953"/>
                    <a:pt x="184180" y="2052249"/>
                    <a:pt x="185983" y="2056372"/>
                  </a:cubicBezTo>
                  <a:cubicBezTo>
                    <a:pt x="188286" y="2061634"/>
                    <a:pt x="189050" y="2066632"/>
                    <a:pt x="188277" y="2071365"/>
                  </a:cubicBezTo>
                  <a:cubicBezTo>
                    <a:pt x="187504" y="2076098"/>
                    <a:pt x="185280" y="2080174"/>
                    <a:pt x="181604" y="2083591"/>
                  </a:cubicBezTo>
                  <a:lnTo>
                    <a:pt x="177037" y="2079579"/>
                  </a:lnTo>
                  <a:cubicBezTo>
                    <a:pt x="180018" y="2076788"/>
                    <a:pt x="181809" y="2073645"/>
                    <a:pt x="182413" y="2070150"/>
                  </a:cubicBezTo>
                  <a:cubicBezTo>
                    <a:pt x="183017" y="2066654"/>
                    <a:pt x="182416" y="2062845"/>
                    <a:pt x="180613" y="2058722"/>
                  </a:cubicBezTo>
                  <a:cubicBezTo>
                    <a:pt x="178595" y="2054110"/>
                    <a:pt x="175858" y="2050994"/>
                    <a:pt x="172402" y="2049371"/>
                  </a:cubicBezTo>
                  <a:cubicBezTo>
                    <a:pt x="168945" y="2047749"/>
                    <a:pt x="165210" y="2047816"/>
                    <a:pt x="161195" y="2049572"/>
                  </a:cubicBezTo>
                  <a:cubicBezTo>
                    <a:pt x="158754" y="2050640"/>
                    <a:pt x="156920" y="2052024"/>
                    <a:pt x="155692" y="2053724"/>
                  </a:cubicBezTo>
                  <a:cubicBezTo>
                    <a:pt x="154465" y="2055425"/>
                    <a:pt x="153768" y="2057636"/>
                    <a:pt x="153602" y="2060359"/>
                  </a:cubicBezTo>
                  <a:cubicBezTo>
                    <a:pt x="153436" y="2063082"/>
                    <a:pt x="153746" y="2066598"/>
                    <a:pt x="154532" y="2070907"/>
                  </a:cubicBezTo>
                  <a:cubicBezTo>
                    <a:pt x="155861" y="2078082"/>
                    <a:pt x="155785" y="2083706"/>
                    <a:pt x="154303" y="2087779"/>
                  </a:cubicBezTo>
                  <a:cubicBezTo>
                    <a:pt x="152822" y="2091853"/>
                    <a:pt x="149802" y="2094887"/>
                    <a:pt x="145245" y="2096880"/>
                  </a:cubicBezTo>
                  <a:cubicBezTo>
                    <a:pt x="140146" y="2099111"/>
                    <a:pt x="135318" y="2099155"/>
                    <a:pt x="130761" y="2097013"/>
                  </a:cubicBezTo>
                  <a:cubicBezTo>
                    <a:pt x="126204" y="2094870"/>
                    <a:pt x="122608" y="2090787"/>
                    <a:pt x="119974" y="2084766"/>
                  </a:cubicBezTo>
                  <a:cubicBezTo>
                    <a:pt x="117909" y="2080046"/>
                    <a:pt x="117199" y="2075542"/>
                    <a:pt x="117843" y="2071252"/>
                  </a:cubicBezTo>
                  <a:cubicBezTo>
                    <a:pt x="118487" y="2066963"/>
                    <a:pt x="120408" y="2063376"/>
                    <a:pt x="123606" y="2060491"/>
                  </a:cubicBezTo>
                  <a:lnTo>
                    <a:pt x="128208" y="2064585"/>
                  </a:lnTo>
                  <a:cubicBezTo>
                    <a:pt x="123119" y="2069203"/>
                    <a:pt x="122153" y="2075120"/>
                    <a:pt x="125309" y="2082335"/>
                  </a:cubicBezTo>
                  <a:cubicBezTo>
                    <a:pt x="127232" y="2086729"/>
                    <a:pt x="129640" y="2089650"/>
                    <a:pt x="132536" y="2091098"/>
                  </a:cubicBezTo>
                  <a:cubicBezTo>
                    <a:pt x="135432" y="2092546"/>
                    <a:pt x="138724" y="2092462"/>
                    <a:pt x="142413" y="2090849"/>
                  </a:cubicBezTo>
                  <a:cubicBezTo>
                    <a:pt x="144637" y="2089875"/>
                    <a:pt x="146272" y="2088627"/>
                    <a:pt x="147318" y="2087103"/>
                  </a:cubicBezTo>
                  <a:cubicBezTo>
                    <a:pt x="148364" y="2085579"/>
                    <a:pt x="148957" y="2083574"/>
                    <a:pt x="149098" y="2081089"/>
                  </a:cubicBezTo>
                  <a:cubicBezTo>
                    <a:pt x="149239" y="2078604"/>
                    <a:pt x="148936" y="2075327"/>
                    <a:pt x="148190" y="2071258"/>
                  </a:cubicBezTo>
                  <a:cubicBezTo>
                    <a:pt x="146756" y="2063548"/>
                    <a:pt x="146838" y="2057566"/>
                    <a:pt x="148435" y="2053312"/>
                  </a:cubicBezTo>
                  <a:cubicBezTo>
                    <a:pt x="150032" y="2049059"/>
                    <a:pt x="153380" y="2045817"/>
                    <a:pt x="158479" y="2043586"/>
                  </a:cubicBezTo>
                  <a:cubicBezTo>
                    <a:pt x="162114" y="2041996"/>
                    <a:pt x="165694" y="2041463"/>
                    <a:pt x="169221" y="2041989"/>
                  </a:cubicBezTo>
                  <a:close/>
                  <a:moveTo>
                    <a:pt x="2840860" y="2012552"/>
                  </a:moveTo>
                  <a:lnTo>
                    <a:pt x="2841241" y="2018620"/>
                  </a:lnTo>
                  <a:cubicBezTo>
                    <a:pt x="2837160" y="2018478"/>
                    <a:pt x="2833669" y="2019427"/>
                    <a:pt x="2830767" y="2021467"/>
                  </a:cubicBezTo>
                  <a:cubicBezTo>
                    <a:pt x="2827864" y="2023507"/>
                    <a:pt x="2825589" y="2026620"/>
                    <a:pt x="2823942" y="2030808"/>
                  </a:cubicBezTo>
                  <a:cubicBezTo>
                    <a:pt x="2822099" y="2035492"/>
                    <a:pt x="2821823" y="2039631"/>
                    <a:pt x="2823113" y="2043224"/>
                  </a:cubicBezTo>
                  <a:cubicBezTo>
                    <a:pt x="2824404" y="2046818"/>
                    <a:pt x="2827088" y="2049417"/>
                    <a:pt x="2831165" y="2051021"/>
                  </a:cubicBezTo>
                  <a:cubicBezTo>
                    <a:pt x="2833645" y="2051997"/>
                    <a:pt x="2835920" y="2052319"/>
                    <a:pt x="2837991" y="2051989"/>
                  </a:cubicBezTo>
                  <a:cubicBezTo>
                    <a:pt x="2840062" y="2051658"/>
                    <a:pt x="2842120" y="2050591"/>
                    <a:pt x="2844166" y="2048787"/>
                  </a:cubicBezTo>
                  <a:cubicBezTo>
                    <a:pt x="2846212" y="2046983"/>
                    <a:pt x="2848484" y="2044282"/>
                    <a:pt x="2850982" y="2040683"/>
                  </a:cubicBezTo>
                  <a:cubicBezTo>
                    <a:pt x="2855126" y="2034678"/>
                    <a:pt x="2859164" y="2030762"/>
                    <a:pt x="2863096" y="2028936"/>
                  </a:cubicBezTo>
                  <a:cubicBezTo>
                    <a:pt x="2867027" y="2027111"/>
                    <a:pt x="2871307" y="2027109"/>
                    <a:pt x="2875936" y="2028930"/>
                  </a:cubicBezTo>
                  <a:cubicBezTo>
                    <a:pt x="2881116" y="2030967"/>
                    <a:pt x="2884555" y="2034357"/>
                    <a:pt x="2886253" y="2039097"/>
                  </a:cubicBezTo>
                  <a:cubicBezTo>
                    <a:pt x="2887951" y="2043838"/>
                    <a:pt x="2887597" y="2049266"/>
                    <a:pt x="2885191" y="2055383"/>
                  </a:cubicBezTo>
                  <a:cubicBezTo>
                    <a:pt x="2883305" y="2060176"/>
                    <a:pt x="2880615" y="2063859"/>
                    <a:pt x="2877122" y="2066430"/>
                  </a:cubicBezTo>
                  <a:cubicBezTo>
                    <a:pt x="2873629" y="2069001"/>
                    <a:pt x="2869732" y="2070172"/>
                    <a:pt x="2865431" y="2069943"/>
                  </a:cubicBezTo>
                  <a:lnTo>
                    <a:pt x="2865083" y="2063793"/>
                  </a:lnTo>
                  <a:cubicBezTo>
                    <a:pt x="2871946" y="2064139"/>
                    <a:pt x="2876820" y="2060648"/>
                    <a:pt x="2879703" y="2053319"/>
                  </a:cubicBezTo>
                  <a:cubicBezTo>
                    <a:pt x="2881459" y="2048856"/>
                    <a:pt x="2881828" y="2045088"/>
                    <a:pt x="2880810" y="2042014"/>
                  </a:cubicBezTo>
                  <a:cubicBezTo>
                    <a:pt x="2879792" y="2038941"/>
                    <a:pt x="2877409" y="2036668"/>
                    <a:pt x="2873663" y="2035194"/>
                  </a:cubicBezTo>
                  <a:cubicBezTo>
                    <a:pt x="2871403" y="2034305"/>
                    <a:pt x="2869365" y="2034028"/>
                    <a:pt x="2867547" y="2034362"/>
                  </a:cubicBezTo>
                  <a:cubicBezTo>
                    <a:pt x="2865729" y="2034697"/>
                    <a:pt x="2863890" y="2035692"/>
                    <a:pt x="2862030" y="2037346"/>
                  </a:cubicBezTo>
                  <a:cubicBezTo>
                    <a:pt x="2860170" y="2039001"/>
                    <a:pt x="2858062" y="2041528"/>
                    <a:pt x="2855706" y="2044928"/>
                  </a:cubicBezTo>
                  <a:cubicBezTo>
                    <a:pt x="2851257" y="2051386"/>
                    <a:pt x="2846962" y="2055550"/>
                    <a:pt x="2842821" y="2057421"/>
                  </a:cubicBezTo>
                  <a:cubicBezTo>
                    <a:pt x="2838681" y="2059292"/>
                    <a:pt x="2834021" y="2059208"/>
                    <a:pt x="2828842" y="2057170"/>
                  </a:cubicBezTo>
                  <a:cubicBezTo>
                    <a:pt x="2825150" y="2055718"/>
                    <a:pt x="2822246" y="2053557"/>
                    <a:pt x="2820129" y="2050688"/>
                  </a:cubicBezTo>
                  <a:cubicBezTo>
                    <a:pt x="2818013" y="2047819"/>
                    <a:pt x="2816798" y="2044478"/>
                    <a:pt x="2816485" y="2040664"/>
                  </a:cubicBezTo>
                  <a:cubicBezTo>
                    <a:pt x="2816172" y="2036850"/>
                    <a:pt x="2816839" y="2032850"/>
                    <a:pt x="2818487" y="2028662"/>
                  </a:cubicBezTo>
                  <a:cubicBezTo>
                    <a:pt x="2820590" y="2023317"/>
                    <a:pt x="2823590" y="2019248"/>
                    <a:pt x="2827489" y="2016455"/>
                  </a:cubicBezTo>
                  <a:cubicBezTo>
                    <a:pt x="2831387" y="2013662"/>
                    <a:pt x="2835844" y="2012361"/>
                    <a:pt x="2840860" y="2012552"/>
                  </a:cubicBezTo>
                  <a:close/>
                  <a:moveTo>
                    <a:pt x="132572" y="2000397"/>
                  </a:moveTo>
                  <a:lnTo>
                    <a:pt x="104045" y="2024735"/>
                  </a:lnTo>
                  <a:lnTo>
                    <a:pt x="141513" y="2023223"/>
                  </a:lnTo>
                  <a:close/>
                  <a:moveTo>
                    <a:pt x="152285" y="1974742"/>
                  </a:moveTo>
                  <a:lnTo>
                    <a:pt x="154877" y="1981358"/>
                  </a:lnTo>
                  <a:lnTo>
                    <a:pt x="137368" y="1996324"/>
                  </a:lnTo>
                  <a:lnTo>
                    <a:pt x="147832" y="2023037"/>
                  </a:lnTo>
                  <a:lnTo>
                    <a:pt x="170847" y="2022130"/>
                  </a:lnTo>
                  <a:lnTo>
                    <a:pt x="173277" y="2028333"/>
                  </a:lnTo>
                  <a:lnTo>
                    <a:pt x="98958" y="2030257"/>
                  </a:lnTo>
                  <a:lnTo>
                    <a:pt x="96431" y="2023806"/>
                  </a:lnTo>
                  <a:close/>
                  <a:moveTo>
                    <a:pt x="2843297" y="1965216"/>
                  </a:moveTo>
                  <a:lnTo>
                    <a:pt x="2909221" y="1988459"/>
                  </a:lnTo>
                  <a:lnTo>
                    <a:pt x="2896315" y="2025065"/>
                  </a:lnTo>
                  <a:lnTo>
                    <a:pt x="2890786" y="2023115"/>
                  </a:lnTo>
                  <a:lnTo>
                    <a:pt x="2901537" y="1992624"/>
                  </a:lnTo>
                  <a:lnTo>
                    <a:pt x="2878501" y="1984503"/>
                  </a:lnTo>
                  <a:lnTo>
                    <a:pt x="2868430" y="2013067"/>
                  </a:lnTo>
                  <a:lnTo>
                    <a:pt x="2862985" y="2011147"/>
                  </a:lnTo>
                  <a:lnTo>
                    <a:pt x="2873056" y="1982583"/>
                  </a:lnTo>
                  <a:lnTo>
                    <a:pt x="2846669" y="1973280"/>
                  </a:lnTo>
                  <a:lnTo>
                    <a:pt x="2835919" y="2003771"/>
                  </a:lnTo>
                  <a:lnTo>
                    <a:pt x="2830391" y="2001822"/>
                  </a:lnTo>
                  <a:close/>
                  <a:moveTo>
                    <a:pt x="119188" y="1936888"/>
                  </a:moveTo>
                  <a:cubicBezTo>
                    <a:pt x="114419" y="1936490"/>
                    <a:pt x="109290" y="1937233"/>
                    <a:pt x="103801" y="1939117"/>
                  </a:cubicBezTo>
                  <a:cubicBezTo>
                    <a:pt x="98256" y="1941020"/>
                    <a:pt x="93724" y="1943593"/>
                    <a:pt x="90205" y="1946836"/>
                  </a:cubicBezTo>
                  <a:cubicBezTo>
                    <a:pt x="86685" y="1950078"/>
                    <a:pt x="84396" y="1953853"/>
                    <a:pt x="83339" y="1958160"/>
                  </a:cubicBezTo>
                  <a:cubicBezTo>
                    <a:pt x="82282" y="1962467"/>
                    <a:pt x="82609" y="1967113"/>
                    <a:pt x="84320" y="1972097"/>
                  </a:cubicBezTo>
                  <a:lnTo>
                    <a:pt x="89106" y="1986043"/>
                  </a:lnTo>
                  <a:lnTo>
                    <a:pt x="144132" y="1967157"/>
                  </a:lnTo>
                  <a:lnTo>
                    <a:pt x="139346" y="1953211"/>
                  </a:lnTo>
                  <a:cubicBezTo>
                    <a:pt x="137635" y="1948226"/>
                    <a:pt x="135040" y="1944359"/>
                    <a:pt x="131561" y="1941609"/>
                  </a:cubicBezTo>
                  <a:cubicBezTo>
                    <a:pt x="128081" y="1938859"/>
                    <a:pt x="123957" y="1937286"/>
                    <a:pt x="119188" y="1936888"/>
                  </a:cubicBezTo>
                  <a:close/>
                  <a:moveTo>
                    <a:pt x="2853647" y="1934430"/>
                  </a:moveTo>
                  <a:lnTo>
                    <a:pt x="2914748" y="1953607"/>
                  </a:lnTo>
                  <a:lnTo>
                    <a:pt x="2920413" y="1935556"/>
                  </a:lnTo>
                  <a:lnTo>
                    <a:pt x="2926006" y="1937312"/>
                  </a:lnTo>
                  <a:lnTo>
                    <a:pt x="2912708" y="1979684"/>
                  </a:lnTo>
                  <a:lnTo>
                    <a:pt x="2907115" y="1977929"/>
                  </a:lnTo>
                  <a:lnTo>
                    <a:pt x="2912780" y="1959878"/>
                  </a:lnTo>
                  <a:lnTo>
                    <a:pt x="2851679" y="1940701"/>
                  </a:lnTo>
                  <a:close/>
                  <a:moveTo>
                    <a:pt x="120254" y="1930418"/>
                  </a:moveTo>
                  <a:cubicBezTo>
                    <a:pt x="126036" y="1931031"/>
                    <a:pt x="131035" y="1933056"/>
                    <a:pt x="135251" y="1936492"/>
                  </a:cubicBezTo>
                  <a:cubicBezTo>
                    <a:pt x="139467" y="1939929"/>
                    <a:pt x="142593" y="1944615"/>
                    <a:pt x="144631" y="1950552"/>
                  </a:cubicBezTo>
                  <a:lnTo>
                    <a:pt x="151782" y="1971386"/>
                  </a:lnTo>
                  <a:lnTo>
                    <a:pt x="85666" y="1994079"/>
                  </a:lnTo>
                  <a:lnTo>
                    <a:pt x="78515" y="1973244"/>
                  </a:lnTo>
                  <a:cubicBezTo>
                    <a:pt x="76478" y="1967308"/>
                    <a:pt x="76067" y="1961689"/>
                    <a:pt x="77284" y="1956388"/>
                  </a:cubicBezTo>
                  <a:cubicBezTo>
                    <a:pt x="78501" y="1951087"/>
                    <a:pt x="81203" y="1946419"/>
                    <a:pt x="85390" y="1942384"/>
                  </a:cubicBezTo>
                  <a:cubicBezTo>
                    <a:pt x="89577" y="1938349"/>
                    <a:pt x="95003" y="1935188"/>
                    <a:pt x="101667" y="1932900"/>
                  </a:cubicBezTo>
                  <a:cubicBezTo>
                    <a:pt x="108276" y="1930632"/>
                    <a:pt x="114472" y="1929804"/>
                    <a:pt x="120254" y="1930418"/>
                  </a:cubicBezTo>
                  <a:close/>
                  <a:moveTo>
                    <a:pt x="2897559" y="1884183"/>
                  </a:moveTo>
                  <a:lnTo>
                    <a:pt x="2891112" y="1907835"/>
                  </a:lnTo>
                  <a:lnTo>
                    <a:pt x="2928527" y="1905328"/>
                  </a:lnTo>
                  <a:close/>
                  <a:moveTo>
                    <a:pt x="49949" y="1880090"/>
                  </a:moveTo>
                  <a:lnTo>
                    <a:pt x="124161" y="1884529"/>
                  </a:lnTo>
                  <a:lnTo>
                    <a:pt x="126126" y="1891172"/>
                  </a:lnTo>
                  <a:lnTo>
                    <a:pt x="66281" y="1935280"/>
                  </a:lnTo>
                  <a:lnTo>
                    <a:pt x="64265" y="1928467"/>
                  </a:lnTo>
                  <a:lnTo>
                    <a:pt x="118620" y="1889595"/>
                  </a:lnTo>
                  <a:lnTo>
                    <a:pt x="51839" y="1886478"/>
                  </a:lnTo>
                  <a:close/>
                  <a:moveTo>
                    <a:pt x="2875120" y="1861128"/>
                  </a:moveTo>
                  <a:lnTo>
                    <a:pt x="2935904" y="1903933"/>
                  </a:lnTo>
                  <a:lnTo>
                    <a:pt x="2934082" y="1910617"/>
                  </a:lnTo>
                  <a:lnTo>
                    <a:pt x="2859984" y="1916657"/>
                  </a:lnTo>
                  <a:lnTo>
                    <a:pt x="2861853" y="1909802"/>
                  </a:lnTo>
                  <a:lnTo>
                    <a:pt x="2884833" y="1908240"/>
                  </a:lnTo>
                  <a:lnTo>
                    <a:pt x="2892378" y="1880561"/>
                  </a:lnTo>
                  <a:lnTo>
                    <a:pt x="2873368" y="1867555"/>
                  </a:lnTo>
                  <a:close/>
                  <a:moveTo>
                    <a:pt x="2948532" y="1830652"/>
                  </a:moveTo>
                  <a:lnTo>
                    <a:pt x="2954242" y="1831977"/>
                  </a:lnTo>
                  <a:lnTo>
                    <a:pt x="2944207" y="1875238"/>
                  </a:lnTo>
                  <a:lnTo>
                    <a:pt x="2938497" y="1873913"/>
                  </a:lnTo>
                  <a:lnTo>
                    <a:pt x="2942772" y="1855484"/>
                  </a:lnTo>
                  <a:lnTo>
                    <a:pt x="2880389" y="1841013"/>
                  </a:lnTo>
                  <a:lnTo>
                    <a:pt x="2881874" y="1834611"/>
                  </a:lnTo>
                  <a:lnTo>
                    <a:pt x="2944257" y="1849081"/>
                  </a:lnTo>
                  <a:close/>
                  <a:moveTo>
                    <a:pt x="79096" y="1820852"/>
                  </a:moveTo>
                  <a:lnTo>
                    <a:pt x="47712" y="1841376"/>
                  </a:lnTo>
                  <a:lnTo>
                    <a:pt x="85071" y="1844627"/>
                  </a:lnTo>
                  <a:close/>
                  <a:moveTo>
                    <a:pt x="101903" y="1797903"/>
                  </a:moveTo>
                  <a:lnTo>
                    <a:pt x="103635" y="1804795"/>
                  </a:lnTo>
                  <a:lnTo>
                    <a:pt x="84370" y="1817420"/>
                  </a:lnTo>
                  <a:lnTo>
                    <a:pt x="91362" y="1845244"/>
                  </a:lnTo>
                  <a:lnTo>
                    <a:pt x="114307" y="1847263"/>
                  </a:lnTo>
                  <a:lnTo>
                    <a:pt x="115930" y="1853724"/>
                  </a:lnTo>
                  <a:lnTo>
                    <a:pt x="41966" y="1846209"/>
                  </a:lnTo>
                  <a:lnTo>
                    <a:pt x="40278" y="1839489"/>
                  </a:lnTo>
                  <a:close/>
                  <a:moveTo>
                    <a:pt x="2898480" y="1756589"/>
                  </a:moveTo>
                  <a:lnTo>
                    <a:pt x="2967147" y="1769671"/>
                  </a:lnTo>
                  <a:lnTo>
                    <a:pt x="2965801" y="1776738"/>
                  </a:lnTo>
                  <a:lnTo>
                    <a:pt x="2903070" y="1803215"/>
                  </a:lnTo>
                  <a:lnTo>
                    <a:pt x="2958736" y="1813820"/>
                  </a:lnTo>
                  <a:lnTo>
                    <a:pt x="2957606" y="1819753"/>
                  </a:lnTo>
                  <a:lnTo>
                    <a:pt x="2888940" y="1806671"/>
                  </a:lnTo>
                  <a:lnTo>
                    <a:pt x="2889887" y="1801698"/>
                  </a:lnTo>
                  <a:lnTo>
                    <a:pt x="2955983" y="1773692"/>
                  </a:lnTo>
                  <a:lnTo>
                    <a:pt x="2897350" y="1762522"/>
                  </a:lnTo>
                  <a:close/>
                  <a:moveTo>
                    <a:pt x="91710" y="1744641"/>
                  </a:moveTo>
                  <a:lnTo>
                    <a:pt x="92734" y="1749599"/>
                  </a:lnTo>
                  <a:lnTo>
                    <a:pt x="42342" y="1800724"/>
                  </a:lnTo>
                  <a:lnTo>
                    <a:pt x="100797" y="1788656"/>
                  </a:lnTo>
                  <a:lnTo>
                    <a:pt x="102018" y="1794571"/>
                  </a:lnTo>
                  <a:lnTo>
                    <a:pt x="33560" y="1808704"/>
                  </a:lnTo>
                  <a:lnTo>
                    <a:pt x="32105" y="1801658"/>
                  </a:lnTo>
                  <a:lnTo>
                    <a:pt x="79970" y="1753232"/>
                  </a:lnTo>
                  <a:lnTo>
                    <a:pt x="24473" y="1764690"/>
                  </a:lnTo>
                  <a:lnTo>
                    <a:pt x="23252" y="1758774"/>
                  </a:lnTo>
                  <a:close/>
                  <a:moveTo>
                    <a:pt x="2934419" y="1708921"/>
                  </a:moveTo>
                  <a:lnTo>
                    <a:pt x="2930856" y="1733175"/>
                  </a:lnTo>
                  <a:lnTo>
                    <a:pt x="2967700" y="1726200"/>
                  </a:lnTo>
                  <a:close/>
                  <a:moveTo>
                    <a:pt x="20258" y="1701654"/>
                  </a:moveTo>
                  <a:lnTo>
                    <a:pt x="23349" y="1720318"/>
                  </a:lnTo>
                  <a:lnTo>
                    <a:pt x="86528" y="1709855"/>
                  </a:lnTo>
                  <a:lnTo>
                    <a:pt x="87602" y="1716339"/>
                  </a:lnTo>
                  <a:lnTo>
                    <a:pt x="24423" y="1726802"/>
                  </a:lnTo>
                  <a:lnTo>
                    <a:pt x="27514" y="1745467"/>
                  </a:lnTo>
                  <a:lnTo>
                    <a:pt x="21731" y="1746425"/>
                  </a:lnTo>
                  <a:lnTo>
                    <a:pt x="14475" y="1702611"/>
                  </a:lnTo>
                  <a:close/>
                  <a:moveTo>
                    <a:pt x="2909377" y="1688724"/>
                  </a:moveTo>
                  <a:lnTo>
                    <a:pt x="2974856" y="1723930"/>
                  </a:lnTo>
                  <a:lnTo>
                    <a:pt x="2973849" y="1730784"/>
                  </a:lnTo>
                  <a:lnTo>
                    <a:pt x="2901011" y="1745668"/>
                  </a:lnTo>
                  <a:lnTo>
                    <a:pt x="2902043" y="1738638"/>
                  </a:lnTo>
                  <a:lnTo>
                    <a:pt x="2924671" y="1734331"/>
                  </a:lnTo>
                  <a:lnTo>
                    <a:pt x="2928841" y="1705947"/>
                  </a:lnTo>
                  <a:lnTo>
                    <a:pt x="2908409" y="1695314"/>
                  </a:lnTo>
                  <a:close/>
                  <a:moveTo>
                    <a:pt x="51045" y="1651924"/>
                  </a:moveTo>
                  <a:lnTo>
                    <a:pt x="17427" y="1668537"/>
                  </a:lnTo>
                  <a:lnTo>
                    <a:pt x="54125" y="1676244"/>
                  </a:lnTo>
                  <a:close/>
                  <a:moveTo>
                    <a:pt x="2985251" y="1640432"/>
                  </a:moveTo>
                  <a:lnTo>
                    <a:pt x="2984508" y="1647499"/>
                  </a:lnTo>
                  <a:lnTo>
                    <a:pt x="2919418" y="1662624"/>
                  </a:lnTo>
                  <a:lnTo>
                    <a:pt x="2979928" y="1691047"/>
                  </a:lnTo>
                  <a:lnTo>
                    <a:pt x="2979232" y="1697672"/>
                  </a:lnTo>
                  <a:lnTo>
                    <a:pt x="2912361" y="1665186"/>
                  </a:lnTo>
                  <a:lnTo>
                    <a:pt x="2913085" y="1658296"/>
                  </a:lnTo>
                  <a:close/>
                  <a:moveTo>
                    <a:pt x="76439" y="1631876"/>
                  </a:moveTo>
                  <a:lnTo>
                    <a:pt x="77332" y="1638925"/>
                  </a:lnTo>
                  <a:lnTo>
                    <a:pt x="56692" y="1649150"/>
                  </a:lnTo>
                  <a:lnTo>
                    <a:pt x="60297" y="1677611"/>
                  </a:lnTo>
                  <a:lnTo>
                    <a:pt x="82835" y="1682367"/>
                  </a:lnTo>
                  <a:lnTo>
                    <a:pt x="83672" y="1688975"/>
                  </a:lnTo>
                  <a:lnTo>
                    <a:pt x="11143" y="1672646"/>
                  </a:lnTo>
                  <a:lnTo>
                    <a:pt x="10272" y="1665773"/>
                  </a:lnTo>
                  <a:close/>
                  <a:moveTo>
                    <a:pt x="9466" y="1593568"/>
                  </a:moveTo>
                  <a:lnTo>
                    <a:pt x="11140" y="1612412"/>
                  </a:lnTo>
                  <a:lnTo>
                    <a:pt x="74929" y="1606747"/>
                  </a:lnTo>
                  <a:lnTo>
                    <a:pt x="75510" y="1613294"/>
                  </a:lnTo>
                  <a:lnTo>
                    <a:pt x="11721" y="1618959"/>
                  </a:lnTo>
                  <a:lnTo>
                    <a:pt x="13395" y="1637804"/>
                  </a:lnTo>
                  <a:lnTo>
                    <a:pt x="7556" y="1638322"/>
                  </a:lnTo>
                  <a:lnTo>
                    <a:pt x="3627" y="1594086"/>
                  </a:lnTo>
                  <a:close/>
                  <a:moveTo>
                    <a:pt x="2925556" y="1580795"/>
                  </a:moveTo>
                  <a:lnTo>
                    <a:pt x="2924640" y="1595511"/>
                  </a:lnTo>
                  <a:cubicBezTo>
                    <a:pt x="2924312" y="1600771"/>
                    <a:pt x="2925229" y="1605337"/>
                    <a:pt x="2927391" y="1609209"/>
                  </a:cubicBezTo>
                  <a:cubicBezTo>
                    <a:pt x="2929553" y="1613081"/>
                    <a:pt x="2932761" y="1616114"/>
                    <a:pt x="2937014" y="1618307"/>
                  </a:cubicBezTo>
                  <a:cubicBezTo>
                    <a:pt x="2941268" y="1620500"/>
                    <a:pt x="2946291" y="1621777"/>
                    <a:pt x="2952082" y="1622137"/>
                  </a:cubicBezTo>
                  <a:cubicBezTo>
                    <a:pt x="2957933" y="1622502"/>
                    <a:pt x="2963105" y="1621860"/>
                    <a:pt x="2967598" y="1620211"/>
                  </a:cubicBezTo>
                  <a:cubicBezTo>
                    <a:pt x="2972091" y="1618563"/>
                    <a:pt x="2975650" y="1615952"/>
                    <a:pt x="2978276" y="1612377"/>
                  </a:cubicBezTo>
                  <a:cubicBezTo>
                    <a:pt x="2980901" y="1608803"/>
                    <a:pt x="2982377" y="1604386"/>
                    <a:pt x="2982705" y="1599126"/>
                  </a:cubicBezTo>
                  <a:lnTo>
                    <a:pt x="2983621" y="1584411"/>
                  </a:lnTo>
                  <a:close/>
                  <a:moveTo>
                    <a:pt x="2920108" y="1573960"/>
                  </a:moveTo>
                  <a:lnTo>
                    <a:pt x="2989875" y="1578304"/>
                  </a:lnTo>
                  <a:lnTo>
                    <a:pt x="2988506" y="1600288"/>
                  </a:lnTo>
                  <a:cubicBezTo>
                    <a:pt x="2988116" y="1606553"/>
                    <a:pt x="2986344" y="1611901"/>
                    <a:pt x="2983191" y="1616332"/>
                  </a:cubicBezTo>
                  <a:cubicBezTo>
                    <a:pt x="2980037" y="1620763"/>
                    <a:pt x="2975755" y="1624042"/>
                    <a:pt x="2970342" y="1626167"/>
                  </a:cubicBezTo>
                  <a:cubicBezTo>
                    <a:pt x="2964930" y="1628292"/>
                    <a:pt x="2958707" y="1629135"/>
                    <a:pt x="2951674" y="1628697"/>
                  </a:cubicBezTo>
                  <a:cubicBezTo>
                    <a:pt x="2944700" y="1628263"/>
                    <a:pt x="2938660" y="1626656"/>
                    <a:pt x="2933553" y="1623876"/>
                  </a:cubicBezTo>
                  <a:cubicBezTo>
                    <a:pt x="2928446" y="1621096"/>
                    <a:pt x="2924602" y="1617312"/>
                    <a:pt x="2922023" y="1612524"/>
                  </a:cubicBezTo>
                  <a:cubicBezTo>
                    <a:pt x="2919444" y="1607735"/>
                    <a:pt x="2918349" y="1602209"/>
                    <a:pt x="2918739" y="1595944"/>
                  </a:cubicBezTo>
                  <a:close/>
                  <a:moveTo>
                    <a:pt x="71177" y="1542193"/>
                  </a:moveTo>
                  <a:lnTo>
                    <a:pt x="73285" y="1580950"/>
                  </a:lnTo>
                  <a:lnTo>
                    <a:pt x="3486" y="1584746"/>
                  </a:lnTo>
                  <a:lnTo>
                    <a:pt x="1379" y="1545989"/>
                  </a:lnTo>
                  <a:lnTo>
                    <a:pt x="7232" y="1545671"/>
                  </a:lnTo>
                  <a:lnTo>
                    <a:pt x="8988" y="1577954"/>
                  </a:lnTo>
                  <a:lnTo>
                    <a:pt x="33377" y="1576627"/>
                  </a:lnTo>
                  <a:lnTo>
                    <a:pt x="31732" y="1546384"/>
                  </a:lnTo>
                  <a:lnTo>
                    <a:pt x="37497" y="1546071"/>
                  </a:lnTo>
                  <a:lnTo>
                    <a:pt x="39142" y="1576314"/>
                  </a:lnTo>
                  <a:lnTo>
                    <a:pt x="67080" y="1574794"/>
                  </a:lnTo>
                  <a:lnTo>
                    <a:pt x="65324" y="1542511"/>
                  </a:lnTo>
                  <a:close/>
                  <a:moveTo>
                    <a:pt x="2949463" y="1529843"/>
                  </a:moveTo>
                  <a:lnTo>
                    <a:pt x="2948967" y="1554353"/>
                  </a:lnTo>
                  <a:lnTo>
                    <a:pt x="2984647" y="1542815"/>
                  </a:lnTo>
                  <a:close/>
                  <a:moveTo>
                    <a:pt x="2922088" y="1512943"/>
                  </a:moveTo>
                  <a:lnTo>
                    <a:pt x="2991463" y="1539666"/>
                  </a:lnTo>
                  <a:lnTo>
                    <a:pt x="2991322" y="1546593"/>
                  </a:lnTo>
                  <a:lnTo>
                    <a:pt x="2920923" y="1570487"/>
                  </a:lnTo>
                  <a:lnTo>
                    <a:pt x="2921067" y="1563382"/>
                  </a:lnTo>
                  <a:lnTo>
                    <a:pt x="2942976" y="1556275"/>
                  </a:lnTo>
                  <a:lnTo>
                    <a:pt x="2943557" y="1527592"/>
                  </a:lnTo>
                  <a:lnTo>
                    <a:pt x="2921953" y="1519603"/>
                  </a:lnTo>
                  <a:close/>
                  <a:moveTo>
                    <a:pt x="43538" y="1461299"/>
                  </a:moveTo>
                  <a:lnTo>
                    <a:pt x="7846" y="1472799"/>
                  </a:lnTo>
                  <a:lnTo>
                    <a:pt x="43016" y="1485808"/>
                  </a:lnTo>
                  <a:close/>
                  <a:moveTo>
                    <a:pt x="2935620" y="1458402"/>
                  </a:moveTo>
                  <a:lnTo>
                    <a:pt x="2938295" y="1463862"/>
                  </a:lnTo>
                  <a:cubicBezTo>
                    <a:pt x="2934471" y="1465293"/>
                    <a:pt x="2931609" y="1467506"/>
                    <a:pt x="2929709" y="1470502"/>
                  </a:cubicBezTo>
                  <a:cubicBezTo>
                    <a:pt x="2927808" y="1473497"/>
                    <a:pt x="2926899" y="1477244"/>
                    <a:pt x="2926980" y="1481744"/>
                  </a:cubicBezTo>
                  <a:cubicBezTo>
                    <a:pt x="2927071" y="1486776"/>
                    <a:pt x="2928400" y="1490705"/>
                    <a:pt x="2930968" y="1493531"/>
                  </a:cubicBezTo>
                  <a:cubicBezTo>
                    <a:pt x="2933536" y="1496357"/>
                    <a:pt x="2937011" y="1497731"/>
                    <a:pt x="2941392" y="1497652"/>
                  </a:cubicBezTo>
                  <a:cubicBezTo>
                    <a:pt x="2944056" y="1497604"/>
                    <a:pt x="2946281" y="1497030"/>
                    <a:pt x="2948068" y="1495932"/>
                  </a:cubicBezTo>
                  <a:cubicBezTo>
                    <a:pt x="2949854" y="1494834"/>
                    <a:pt x="2951347" y="1493060"/>
                    <a:pt x="2952547" y="1490610"/>
                  </a:cubicBezTo>
                  <a:cubicBezTo>
                    <a:pt x="2953746" y="1488160"/>
                    <a:pt x="2954811" y="1484795"/>
                    <a:pt x="2955740" y="1480514"/>
                  </a:cubicBezTo>
                  <a:cubicBezTo>
                    <a:pt x="2957270" y="1473380"/>
                    <a:pt x="2959501" y="1468217"/>
                    <a:pt x="2962434" y="1465025"/>
                  </a:cubicBezTo>
                  <a:cubicBezTo>
                    <a:pt x="2965367" y="1461833"/>
                    <a:pt x="2969321" y="1460193"/>
                    <a:pt x="2974294" y="1460103"/>
                  </a:cubicBezTo>
                  <a:cubicBezTo>
                    <a:pt x="2979859" y="1460003"/>
                    <a:pt x="2984333" y="1461817"/>
                    <a:pt x="2987717" y="1465546"/>
                  </a:cubicBezTo>
                  <a:cubicBezTo>
                    <a:pt x="2991101" y="1469275"/>
                    <a:pt x="2992852" y="1474426"/>
                    <a:pt x="2992971" y="1480998"/>
                  </a:cubicBezTo>
                  <a:cubicBezTo>
                    <a:pt x="2993064" y="1486148"/>
                    <a:pt x="2991989" y="1490580"/>
                    <a:pt x="2989746" y="1494292"/>
                  </a:cubicBezTo>
                  <a:cubicBezTo>
                    <a:pt x="2987503" y="1498004"/>
                    <a:pt x="2984352" y="1500578"/>
                    <a:pt x="2980291" y="1502014"/>
                  </a:cubicBezTo>
                  <a:lnTo>
                    <a:pt x="2977615" y="1496465"/>
                  </a:lnTo>
                  <a:cubicBezTo>
                    <a:pt x="2984088" y="1494157"/>
                    <a:pt x="2987253" y="1489066"/>
                    <a:pt x="2987111" y="1481192"/>
                  </a:cubicBezTo>
                  <a:cubicBezTo>
                    <a:pt x="2987025" y="1476396"/>
                    <a:pt x="2985923" y="1472774"/>
                    <a:pt x="2983806" y="1470325"/>
                  </a:cubicBezTo>
                  <a:cubicBezTo>
                    <a:pt x="2981689" y="1467876"/>
                    <a:pt x="2978617" y="1466688"/>
                    <a:pt x="2974592" y="1466760"/>
                  </a:cubicBezTo>
                  <a:cubicBezTo>
                    <a:pt x="2972164" y="1466804"/>
                    <a:pt x="2970175" y="1467328"/>
                    <a:pt x="2968624" y="1468334"/>
                  </a:cubicBezTo>
                  <a:cubicBezTo>
                    <a:pt x="2967072" y="1469339"/>
                    <a:pt x="2965754" y="1470962"/>
                    <a:pt x="2964669" y="1473202"/>
                  </a:cubicBezTo>
                  <a:cubicBezTo>
                    <a:pt x="2963585" y="1475442"/>
                    <a:pt x="2962605" y="1478584"/>
                    <a:pt x="2961730" y="1482627"/>
                  </a:cubicBezTo>
                  <a:cubicBezTo>
                    <a:pt x="2960092" y="1490296"/>
                    <a:pt x="2957718" y="1495788"/>
                    <a:pt x="2954610" y="1499101"/>
                  </a:cubicBezTo>
                  <a:cubicBezTo>
                    <a:pt x="2951501" y="1502414"/>
                    <a:pt x="2947164" y="1504121"/>
                    <a:pt x="2941599" y="1504222"/>
                  </a:cubicBezTo>
                  <a:cubicBezTo>
                    <a:pt x="2937632" y="1504293"/>
                    <a:pt x="2934122" y="1503409"/>
                    <a:pt x="2931069" y="1501569"/>
                  </a:cubicBezTo>
                  <a:cubicBezTo>
                    <a:pt x="2928015" y="1499729"/>
                    <a:pt x="2925614" y="1497107"/>
                    <a:pt x="2923864" y="1493704"/>
                  </a:cubicBezTo>
                  <a:cubicBezTo>
                    <a:pt x="2922115" y="1490301"/>
                    <a:pt x="2921200" y="1486349"/>
                    <a:pt x="2921119" y="1481850"/>
                  </a:cubicBezTo>
                  <a:cubicBezTo>
                    <a:pt x="2921015" y="1476107"/>
                    <a:pt x="2922230" y="1471199"/>
                    <a:pt x="2924762" y="1467126"/>
                  </a:cubicBezTo>
                  <a:cubicBezTo>
                    <a:pt x="2927294" y="1463053"/>
                    <a:pt x="2930914" y="1460145"/>
                    <a:pt x="2935620" y="1458402"/>
                  </a:cubicBezTo>
                  <a:close/>
                  <a:moveTo>
                    <a:pt x="71600" y="1445196"/>
                  </a:moveTo>
                  <a:lnTo>
                    <a:pt x="71448" y="1452299"/>
                  </a:lnTo>
                  <a:lnTo>
                    <a:pt x="49531" y="1459384"/>
                  </a:lnTo>
                  <a:lnTo>
                    <a:pt x="48920" y="1488066"/>
                  </a:lnTo>
                  <a:lnTo>
                    <a:pt x="70516" y="1496078"/>
                  </a:lnTo>
                  <a:lnTo>
                    <a:pt x="70374" y="1502738"/>
                  </a:lnTo>
                  <a:lnTo>
                    <a:pt x="69462" y="1502385"/>
                  </a:lnTo>
                  <a:lnTo>
                    <a:pt x="71857" y="1512675"/>
                  </a:lnTo>
                  <a:cubicBezTo>
                    <a:pt x="71967" y="1518417"/>
                    <a:pt x="70758" y="1523327"/>
                    <a:pt x="68230" y="1527402"/>
                  </a:cubicBezTo>
                  <a:cubicBezTo>
                    <a:pt x="65702" y="1531478"/>
                    <a:pt x="62086" y="1534390"/>
                    <a:pt x="57381" y="1536138"/>
                  </a:cubicBezTo>
                  <a:lnTo>
                    <a:pt x="54700" y="1530681"/>
                  </a:lnTo>
                  <a:cubicBezTo>
                    <a:pt x="58523" y="1529246"/>
                    <a:pt x="61382" y="1527030"/>
                    <a:pt x="63280" y="1524032"/>
                  </a:cubicBezTo>
                  <a:cubicBezTo>
                    <a:pt x="65177" y="1521035"/>
                    <a:pt x="66082" y="1517286"/>
                    <a:pt x="65996" y="1512787"/>
                  </a:cubicBezTo>
                  <a:cubicBezTo>
                    <a:pt x="65900" y="1507755"/>
                    <a:pt x="64566" y="1503827"/>
                    <a:pt x="61995" y="1501004"/>
                  </a:cubicBezTo>
                  <a:cubicBezTo>
                    <a:pt x="59424" y="1498180"/>
                    <a:pt x="55948" y="1496811"/>
                    <a:pt x="51567" y="1496895"/>
                  </a:cubicBezTo>
                  <a:cubicBezTo>
                    <a:pt x="48903" y="1496946"/>
                    <a:pt x="46678" y="1497521"/>
                    <a:pt x="44893" y="1498621"/>
                  </a:cubicBezTo>
                  <a:cubicBezTo>
                    <a:pt x="43107" y="1499721"/>
                    <a:pt x="41616" y="1501497"/>
                    <a:pt x="40419" y="1503948"/>
                  </a:cubicBezTo>
                  <a:cubicBezTo>
                    <a:pt x="39222" y="1506399"/>
                    <a:pt x="38162" y="1509766"/>
                    <a:pt x="37237" y="1514048"/>
                  </a:cubicBezTo>
                  <a:cubicBezTo>
                    <a:pt x="35715" y="1521184"/>
                    <a:pt x="33489" y="1526349"/>
                    <a:pt x="30559" y="1529544"/>
                  </a:cubicBezTo>
                  <a:cubicBezTo>
                    <a:pt x="27630" y="1532739"/>
                    <a:pt x="23678" y="1534384"/>
                    <a:pt x="18705" y="1534479"/>
                  </a:cubicBezTo>
                  <a:cubicBezTo>
                    <a:pt x="13140" y="1534585"/>
                    <a:pt x="8664" y="1532776"/>
                    <a:pt x="5276" y="1529050"/>
                  </a:cubicBezTo>
                  <a:cubicBezTo>
                    <a:pt x="1888" y="1525325"/>
                    <a:pt x="131" y="1520176"/>
                    <a:pt x="6" y="1513605"/>
                  </a:cubicBezTo>
                  <a:cubicBezTo>
                    <a:pt x="-93" y="1508454"/>
                    <a:pt x="977" y="1504021"/>
                    <a:pt x="3216" y="1500307"/>
                  </a:cubicBezTo>
                  <a:cubicBezTo>
                    <a:pt x="5455" y="1496592"/>
                    <a:pt x="8604" y="1494015"/>
                    <a:pt x="12662" y="1492575"/>
                  </a:cubicBezTo>
                  <a:lnTo>
                    <a:pt x="15345" y="1498120"/>
                  </a:lnTo>
                  <a:cubicBezTo>
                    <a:pt x="8874" y="1500435"/>
                    <a:pt x="5714" y="1505530"/>
                    <a:pt x="5865" y="1513404"/>
                  </a:cubicBezTo>
                  <a:cubicBezTo>
                    <a:pt x="5957" y="1518199"/>
                    <a:pt x="7062" y="1521820"/>
                    <a:pt x="9182" y="1524267"/>
                  </a:cubicBezTo>
                  <a:cubicBezTo>
                    <a:pt x="11302" y="1526714"/>
                    <a:pt x="14374" y="1527899"/>
                    <a:pt x="18400" y="1527822"/>
                  </a:cubicBezTo>
                  <a:cubicBezTo>
                    <a:pt x="20828" y="1527776"/>
                    <a:pt x="22816" y="1527249"/>
                    <a:pt x="24366" y="1526242"/>
                  </a:cubicBezTo>
                  <a:cubicBezTo>
                    <a:pt x="25917" y="1525235"/>
                    <a:pt x="27233" y="1523611"/>
                    <a:pt x="28315" y="1521369"/>
                  </a:cubicBezTo>
                  <a:cubicBezTo>
                    <a:pt x="29398" y="1519128"/>
                    <a:pt x="30374" y="1515985"/>
                    <a:pt x="31244" y="1511941"/>
                  </a:cubicBezTo>
                  <a:cubicBezTo>
                    <a:pt x="32874" y="1504270"/>
                    <a:pt x="35242" y="1498776"/>
                    <a:pt x="38347" y="1495459"/>
                  </a:cubicBezTo>
                  <a:lnTo>
                    <a:pt x="44872" y="1492883"/>
                  </a:lnTo>
                  <a:lnTo>
                    <a:pt x="1027" y="1475941"/>
                  </a:lnTo>
                  <a:lnTo>
                    <a:pt x="1174" y="1469015"/>
                  </a:lnTo>
                  <a:close/>
                  <a:moveTo>
                    <a:pt x="2989582" y="1410125"/>
                  </a:moveTo>
                  <a:lnTo>
                    <a:pt x="2991642" y="1448885"/>
                  </a:lnTo>
                  <a:lnTo>
                    <a:pt x="2985788" y="1449196"/>
                  </a:lnTo>
                  <a:lnTo>
                    <a:pt x="2984073" y="1416911"/>
                  </a:lnTo>
                  <a:lnTo>
                    <a:pt x="2959681" y="1418207"/>
                  </a:lnTo>
                  <a:lnTo>
                    <a:pt x="2961288" y="1448452"/>
                  </a:lnTo>
                  <a:lnTo>
                    <a:pt x="2955523" y="1448758"/>
                  </a:lnTo>
                  <a:lnTo>
                    <a:pt x="2953916" y="1418513"/>
                  </a:lnTo>
                  <a:lnTo>
                    <a:pt x="2925977" y="1419997"/>
                  </a:lnTo>
                  <a:lnTo>
                    <a:pt x="2927692" y="1452282"/>
                  </a:lnTo>
                  <a:lnTo>
                    <a:pt x="2921838" y="1452593"/>
                  </a:lnTo>
                  <a:lnTo>
                    <a:pt x="2919779" y="1413834"/>
                  </a:lnTo>
                  <a:close/>
                  <a:moveTo>
                    <a:pt x="40015" y="1385085"/>
                  </a:moveTo>
                  <a:cubicBezTo>
                    <a:pt x="34164" y="1384713"/>
                    <a:pt x="28991" y="1385348"/>
                    <a:pt x="24496" y="1386991"/>
                  </a:cubicBezTo>
                  <a:cubicBezTo>
                    <a:pt x="20001" y="1388633"/>
                    <a:pt x="16439" y="1391240"/>
                    <a:pt x="13809" y="1394811"/>
                  </a:cubicBezTo>
                  <a:cubicBezTo>
                    <a:pt x="11179" y="1398382"/>
                    <a:pt x="9697" y="1402797"/>
                    <a:pt x="9363" y="1408057"/>
                  </a:cubicBezTo>
                  <a:lnTo>
                    <a:pt x="8427" y="1422771"/>
                  </a:lnTo>
                  <a:lnTo>
                    <a:pt x="66488" y="1426461"/>
                  </a:lnTo>
                  <a:lnTo>
                    <a:pt x="67423" y="1411746"/>
                  </a:lnTo>
                  <a:cubicBezTo>
                    <a:pt x="67758" y="1406487"/>
                    <a:pt x="66846" y="1401920"/>
                    <a:pt x="64690" y="1398045"/>
                  </a:cubicBezTo>
                  <a:cubicBezTo>
                    <a:pt x="62533" y="1394170"/>
                    <a:pt x="59329" y="1391133"/>
                    <a:pt x="55078" y="1388935"/>
                  </a:cubicBezTo>
                  <a:cubicBezTo>
                    <a:pt x="50827" y="1386736"/>
                    <a:pt x="45806" y="1385453"/>
                    <a:pt x="40015" y="1385085"/>
                  </a:cubicBezTo>
                  <a:close/>
                  <a:moveTo>
                    <a:pt x="40431" y="1378525"/>
                  </a:moveTo>
                  <a:cubicBezTo>
                    <a:pt x="47405" y="1378968"/>
                    <a:pt x="53443" y="1380584"/>
                    <a:pt x="58547" y="1383370"/>
                  </a:cubicBezTo>
                  <a:cubicBezTo>
                    <a:pt x="63650" y="1386157"/>
                    <a:pt x="67489" y="1389946"/>
                    <a:pt x="70062" y="1394737"/>
                  </a:cubicBezTo>
                  <a:cubicBezTo>
                    <a:pt x="72635" y="1399529"/>
                    <a:pt x="73722" y="1405056"/>
                    <a:pt x="73324" y="1411321"/>
                  </a:cubicBezTo>
                  <a:lnTo>
                    <a:pt x="71927" y="1433303"/>
                  </a:lnTo>
                  <a:lnTo>
                    <a:pt x="2166" y="1428870"/>
                  </a:lnTo>
                  <a:lnTo>
                    <a:pt x="3563" y="1406887"/>
                  </a:lnTo>
                  <a:cubicBezTo>
                    <a:pt x="3961" y="1400623"/>
                    <a:pt x="5740" y="1395277"/>
                    <a:pt x="8899" y="1390850"/>
                  </a:cubicBezTo>
                  <a:cubicBezTo>
                    <a:pt x="12058" y="1386423"/>
                    <a:pt x="16345" y="1383150"/>
                    <a:pt x="21760" y="1381032"/>
                  </a:cubicBezTo>
                  <a:cubicBezTo>
                    <a:pt x="27175" y="1378914"/>
                    <a:pt x="33399" y="1378078"/>
                    <a:pt x="40431" y="1378525"/>
                  </a:cubicBezTo>
                  <a:close/>
                  <a:moveTo>
                    <a:pt x="2985547" y="1356178"/>
                  </a:moveTo>
                  <a:lnTo>
                    <a:pt x="2989430" y="1400418"/>
                  </a:lnTo>
                  <a:lnTo>
                    <a:pt x="2983591" y="1400931"/>
                  </a:lnTo>
                  <a:lnTo>
                    <a:pt x="2981936" y="1382085"/>
                  </a:lnTo>
                  <a:lnTo>
                    <a:pt x="2918142" y="1387685"/>
                  </a:lnTo>
                  <a:lnTo>
                    <a:pt x="2917567" y="1381137"/>
                  </a:lnTo>
                  <a:lnTo>
                    <a:pt x="2981361" y="1375537"/>
                  </a:lnTo>
                  <a:lnTo>
                    <a:pt x="2979707" y="1356691"/>
                  </a:lnTo>
                  <a:close/>
                  <a:moveTo>
                    <a:pt x="2938934" y="1317543"/>
                  </a:moveTo>
                  <a:lnTo>
                    <a:pt x="2942001" y="1341865"/>
                  </a:lnTo>
                  <a:lnTo>
                    <a:pt x="2975629" y="1325271"/>
                  </a:lnTo>
                  <a:close/>
                  <a:moveTo>
                    <a:pt x="12186" y="1310198"/>
                  </a:moveTo>
                  <a:lnTo>
                    <a:pt x="79031" y="1342737"/>
                  </a:lnTo>
                  <a:lnTo>
                    <a:pt x="78301" y="1349627"/>
                  </a:lnTo>
                  <a:lnTo>
                    <a:pt x="6121" y="1367433"/>
                  </a:lnTo>
                  <a:lnTo>
                    <a:pt x="6869" y="1360367"/>
                  </a:lnTo>
                  <a:lnTo>
                    <a:pt x="71972" y="1345294"/>
                  </a:lnTo>
                  <a:lnTo>
                    <a:pt x="11484" y="1316823"/>
                  </a:lnTo>
                  <a:close/>
                  <a:moveTo>
                    <a:pt x="2909395" y="1304796"/>
                  </a:moveTo>
                  <a:lnTo>
                    <a:pt x="2981915" y="1321166"/>
                  </a:lnTo>
                  <a:lnTo>
                    <a:pt x="2982781" y="1328039"/>
                  </a:lnTo>
                  <a:lnTo>
                    <a:pt x="2916596" y="1361899"/>
                  </a:lnTo>
                  <a:lnTo>
                    <a:pt x="2915707" y="1354849"/>
                  </a:lnTo>
                  <a:lnTo>
                    <a:pt x="2936353" y="1344637"/>
                  </a:lnTo>
                  <a:lnTo>
                    <a:pt x="2932763" y="1316173"/>
                  </a:lnTo>
                  <a:lnTo>
                    <a:pt x="2910229" y="1311405"/>
                  </a:lnTo>
                  <a:close/>
                  <a:moveTo>
                    <a:pt x="61096" y="1266767"/>
                  </a:moveTo>
                  <a:lnTo>
                    <a:pt x="24246" y="1273716"/>
                  </a:lnTo>
                  <a:lnTo>
                    <a:pt x="57515" y="1291019"/>
                  </a:lnTo>
                  <a:close/>
                  <a:moveTo>
                    <a:pt x="90950" y="1254296"/>
                  </a:moveTo>
                  <a:lnTo>
                    <a:pt x="89912" y="1261326"/>
                  </a:lnTo>
                  <a:lnTo>
                    <a:pt x="67281" y="1265615"/>
                  </a:lnTo>
                  <a:lnTo>
                    <a:pt x="63090" y="1293998"/>
                  </a:lnTo>
                  <a:lnTo>
                    <a:pt x="83515" y="1304645"/>
                  </a:lnTo>
                  <a:lnTo>
                    <a:pt x="82542" y="1311235"/>
                  </a:lnTo>
                  <a:lnTo>
                    <a:pt x="17088" y="1275981"/>
                  </a:lnTo>
                  <a:lnTo>
                    <a:pt x="18100" y="1269127"/>
                  </a:lnTo>
                  <a:close/>
                  <a:moveTo>
                    <a:pt x="2971456" y="1247909"/>
                  </a:moveTo>
                  <a:lnTo>
                    <a:pt x="2978672" y="1291729"/>
                  </a:lnTo>
                  <a:lnTo>
                    <a:pt x="2972888" y="1292681"/>
                  </a:lnTo>
                  <a:lnTo>
                    <a:pt x="2969814" y="1274014"/>
                  </a:lnTo>
                  <a:lnTo>
                    <a:pt x="2906625" y="1284420"/>
                  </a:lnTo>
                  <a:lnTo>
                    <a:pt x="2905557" y="1277935"/>
                  </a:lnTo>
                  <a:lnTo>
                    <a:pt x="2968746" y="1267528"/>
                  </a:lnTo>
                  <a:lnTo>
                    <a:pt x="2965672" y="1248861"/>
                  </a:lnTo>
                  <a:close/>
                  <a:moveTo>
                    <a:pt x="2959744" y="1185909"/>
                  </a:moveTo>
                  <a:lnTo>
                    <a:pt x="2961191" y="1192956"/>
                  </a:lnTo>
                  <a:lnTo>
                    <a:pt x="2913273" y="1241330"/>
                  </a:lnTo>
                  <a:lnTo>
                    <a:pt x="2968783" y="1229934"/>
                  </a:lnTo>
                  <a:lnTo>
                    <a:pt x="2969998" y="1235850"/>
                  </a:lnTo>
                  <a:lnTo>
                    <a:pt x="2901524" y="1249908"/>
                  </a:lnTo>
                  <a:lnTo>
                    <a:pt x="2900506" y="1244948"/>
                  </a:lnTo>
                  <a:lnTo>
                    <a:pt x="2950953" y="1193879"/>
                  </a:lnTo>
                  <a:lnTo>
                    <a:pt x="2892486" y="1205883"/>
                  </a:lnTo>
                  <a:lnTo>
                    <a:pt x="2891271" y="1199966"/>
                  </a:lnTo>
                  <a:close/>
                  <a:moveTo>
                    <a:pt x="34211" y="1179461"/>
                  </a:moveTo>
                  <a:lnTo>
                    <a:pt x="102863" y="1192623"/>
                  </a:lnTo>
                  <a:lnTo>
                    <a:pt x="101910" y="1197595"/>
                  </a:lnTo>
                  <a:lnTo>
                    <a:pt x="35780" y="1225523"/>
                  </a:lnTo>
                  <a:lnTo>
                    <a:pt x="94400" y="1236762"/>
                  </a:lnTo>
                  <a:lnTo>
                    <a:pt x="93263" y="1242694"/>
                  </a:lnTo>
                  <a:lnTo>
                    <a:pt x="24611" y="1229531"/>
                  </a:lnTo>
                  <a:lnTo>
                    <a:pt x="25966" y="1222466"/>
                  </a:lnTo>
                  <a:lnTo>
                    <a:pt x="88728" y="1196063"/>
                  </a:lnTo>
                  <a:lnTo>
                    <a:pt x="33074" y="1185393"/>
                  </a:lnTo>
                  <a:close/>
                  <a:moveTo>
                    <a:pt x="2906179" y="1141553"/>
                  </a:moveTo>
                  <a:lnTo>
                    <a:pt x="2912136" y="1165332"/>
                  </a:lnTo>
                  <a:lnTo>
                    <a:pt x="2943534" y="1144830"/>
                  </a:lnTo>
                  <a:close/>
                  <a:moveTo>
                    <a:pt x="2875326" y="1132434"/>
                  </a:moveTo>
                  <a:lnTo>
                    <a:pt x="2949283" y="1140002"/>
                  </a:lnTo>
                  <a:lnTo>
                    <a:pt x="2950967" y="1146722"/>
                  </a:lnTo>
                  <a:lnTo>
                    <a:pt x="2889312" y="1188264"/>
                  </a:lnTo>
                  <a:lnTo>
                    <a:pt x="2887586" y="1181372"/>
                  </a:lnTo>
                  <a:lnTo>
                    <a:pt x="2906860" y="1168760"/>
                  </a:lnTo>
                  <a:lnTo>
                    <a:pt x="2899888" y="1140931"/>
                  </a:lnTo>
                  <a:lnTo>
                    <a:pt x="2876945" y="1138896"/>
                  </a:lnTo>
                  <a:close/>
                  <a:moveTo>
                    <a:pt x="47252" y="1124357"/>
                  </a:moveTo>
                  <a:lnTo>
                    <a:pt x="52961" y="1125687"/>
                  </a:lnTo>
                  <a:lnTo>
                    <a:pt x="48670" y="1144113"/>
                  </a:lnTo>
                  <a:lnTo>
                    <a:pt x="111040" y="1158639"/>
                  </a:lnTo>
                  <a:lnTo>
                    <a:pt x="109550" y="1165040"/>
                  </a:lnTo>
                  <a:lnTo>
                    <a:pt x="47179" y="1150514"/>
                  </a:lnTo>
                  <a:lnTo>
                    <a:pt x="42888" y="1168940"/>
                  </a:lnTo>
                  <a:lnTo>
                    <a:pt x="37178" y="1167611"/>
                  </a:lnTo>
                  <a:close/>
                  <a:moveTo>
                    <a:pt x="100007" y="1091975"/>
                  </a:moveTo>
                  <a:lnTo>
                    <a:pt x="62590" y="1094455"/>
                  </a:lnTo>
                  <a:lnTo>
                    <a:pt x="93544" y="1115623"/>
                  </a:lnTo>
                  <a:close/>
                  <a:moveTo>
                    <a:pt x="131141" y="1083175"/>
                  </a:moveTo>
                  <a:lnTo>
                    <a:pt x="129268" y="1090029"/>
                  </a:lnTo>
                  <a:lnTo>
                    <a:pt x="106286" y="1091574"/>
                  </a:lnTo>
                  <a:lnTo>
                    <a:pt x="98722" y="1119248"/>
                  </a:lnTo>
                  <a:lnTo>
                    <a:pt x="117723" y="1132268"/>
                  </a:lnTo>
                  <a:lnTo>
                    <a:pt x="115966" y="1138694"/>
                  </a:lnTo>
                  <a:lnTo>
                    <a:pt x="55212" y="1095846"/>
                  </a:lnTo>
                  <a:lnTo>
                    <a:pt x="57039" y="1089162"/>
                  </a:lnTo>
                  <a:close/>
                  <a:moveTo>
                    <a:pt x="2927057" y="1058947"/>
                  </a:moveTo>
                  <a:lnTo>
                    <a:pt x="2929067" y="1065762"/>
                  </a:lnTo>
                  <a:lnTo>
                    <a:pt x="2874678" y="1104587"/>
                  </a:lnTo>
                  <a:lnTo>
                    <a:pt x="2941457" y="1107762"/>
                  </a:lnTo>
                  <a:lnTo>
                    <a:pt x="2943341" y="1114151"/>
                  </a:lnTo>
                  <a:lnTo>
                    <a:pt x="2869134" y="1109649"/>
                  </a:lnTo>
                  <a:lnTo>
                    <a:pt x="2867174" y="1103004"/>
                  </a:lnTo>
                  <a:close/>
                  <a:moveTo>
                    <a:pt x="80730" y="1011917"/>
                  </a:moveTo>
                  <a:lnTo>
                    <a:pt x="86322" y="1013678"/>
                  </a:lnTo>
                  <a:lnTo>
                    <a:pt x="80638" y="1031721"/>
                  </a:lnTo>
                  <a:lnTo>
                    <a:pt x="141720" y="1050958"/>
                  </a:lnTo>
                  <a:lnTo>
                    <a:pt x="139746" y="1057228"/>
                  </a:lnTo>
                  <a:lnTo>
                    <a:pt x="78664" y="1037990"/>
                  </a:lnTo>
                  <a:lnTo>
                    <a:pt x="72981" y="1056035"/>
                  </a:lnTo>
                  <a:lnTo>
                    <a:pt x="67389" y="1054274"/>
                  </a:lnTo>
                  <a:close/>
                  <a:moveTo>
                    <a:pt x="2904373" y="1008447"/>
                  </a:moveTo>
                  <a:lnTo>
                    <a:pt x="2849326" y="1027273"/>
                  </a:lnTo>
                  <a:lnTo>
                    <a:pt x="2854098" y="1041224"/>
                  </a:lnTo>
                  <a:cubicBezTo>
                    <a:pt x="2855803" y="1046211"/>
                    <a:pt x="2858395" y="1050080"/>
                    <a:pt x="2861871" y="1052834"/>
                  </a:cubicBezTo>
                  <a:cubicBezTo>
                    <a:pt x="2865347" y="1055587"/>
                    <a:pt x="2869470" y="1057166"/>
                    <a:pt x="2874239" y="1057568"/>
                  </a:cubicBezTo>
                  <a:cubicBezTo>
                    <a:pt x="2879008" y="1057971"/>
                    <a:pt x="2884137" y="1057234"/>
                    <a:pt x="2889628" y="1055355"/>
                  </a:cubicBezTo>
                  <a:cubicBezTo>
                    <a:pt x="2895175" y="1053458"/>
                    <a:pt x="2899709" y="1050890"/>
                    <a:pt x="2903233" y="1047651"/>
                  </a:cubicBezTo>
                  <a:cubicBezTo>
                    <a:pt x="2906756" y="1044412"/>
                    <a:pt x="2909048" y="1040640"/>
                    <a:pt x="2910110" y="1036334"/>
                  </a:cubicBezTo>
                  <a:cubicBezTo>
                    <a:pt x="2911172" y="1032028"/>
                    <a:pt x="2910850" y="1027382"/>
                    <a:pt x="2909144" y="1022398"/>
                  </a:cubicBezTo>
                  <a:close/>
                  <a:moveTo>
                    <a:pt x="2907821" y="1000415"/>
                  </a:moveTo>
                  <a:lnTo>
                    <a:pt x="2914950" y="1021258"/>
                  </a:lnTo>
                  <a:cubicBezTo>
                    <a:pt x="2916981" y="1027194"/>
                    <a:pt x="2917385" y="1032813"/>
                    <a:pt x="2916163" y="1038112"/>
                  </a:cubicBezTo>
                  <a:cubicBezTo>
                    <a:pt x="2914940" y="1043412"/>
                    <a:pt x="2912233" y="1048077"/>
                    <a:pt x="2908042" y="1052108"/>
                  </a:cubicBezTo>
                  <a:cubicBezTo>
                    <a:pt x="2903851" y="1056138"/>
                    <a:pt x="2898422" y="1059294"/>
                    <a:pt x="2891755" y="1061575"/>
                  </a:cubicBezTo>
                  <a:cubicBezTo>
                    <a:pt x="2885144" y="1063836"/>
                    <a:pt x="2878947" y="1064657"/>
                    <a:pt x="2873166" y="1064037"/>
                  </a:cubicBezTo>
                  <a:cubicBezTo>
                    <a:pt x="2867384" y="1063418"/>
                    <a:pt x="2862387" y="1061387"/>
                    <a:pt x="2858175" y="1057947"/>
                  </a:cubicBezTo>
                  <a:cubicBezTo>
                    <a:pt x="2853963" y="1054506"/>
                    <a:pt x="2850842" y="1049816"/>
                    <a:pt x="2848810" y="1043878"/>
                  </a:cubicBezTo>
                  <a:lnTo>
                    <a:pt x="2841681" y="1023039"/>
                  </a:lnTo>
                  <a:close/>
                  <a:moveTo>
                    <a:pt x="2889333" y="969364"/>
                  </a:moveTo>
                  <a:lnTo>
                    <a:pt x="2851863" y="970847"/>
                  </a:lnTo>
                  <a:lnTo>
                    <a:pt x="2860786" y="993680"/>
                  </a:lnTo>
                  <a:close/>
                  <a:moveTo>
                    <a:pt x="97171" y="966545"/>
                  </a:moveTo>
                  <a:lnTo>
                    <a:pt x="102698" y="968499"/>
                  </a:lnTo>
                  <a:lnTo>
                    <a:pt x="91917" y="998980"/>
                  </a:lnTo>
                  <a:lnTo>
                    <a:pt x="114945" y="1007124"/>
                  </a:lnTo>
                  <a:lnTo>
                    <a:pt x="125045" y="978570"/>
                  </a:lnTo>
                  <a:lnTo>
                    <a:pt x="130487" y="980496"/>
                  </a:lnTo>
                  <a:lnTo>
                    <a:pt x="120388" y="1009049"/>
                  </a:lnTo>
                  <a:lnTo>
                    <a:pt x="146765" y="1018379"/>
                  </a:lnTo>
                  <a:lnTo>
                    <a:pt x="157546" y="987899"/>
                  </a:lnTo>
                  <a:lnTo>
                    <a:pt x="163072" y="989854"/>
                  </a:lnTo>
                  <a:lnTo>
                    <a:pt x="150129" y="1026444"/>
                  </a:lnTo>
                  <a:lnTo>
                    <a:pt x="84229" y="1003138"/>
                  </a:lnTo>
                  <a:close/>
                  <a:moveTo>
                    <a:pt x="2894423" y="963846"/>
                  </a:moveTo>
                  <a:lnTo>
                    <a:pt x="2896945" y="970298"/>
                  </a:lnTo>
                  <a:lnTo>
                    <a:pt x="2841053" y="1019320"/>
                  </a:lnTo>
                  <a:lnTo>
                    <a:pt x="2838466" y="1012701"/>
                  </a:lnTo>
                  <a:lnTo>
                    <a:pt x="2855987" y="997748"/>
                  </a:lnTo>
                  <a:lnTo>
                    <a:pt x="2845544" y="971028"/>
                  </a:lnTo>
                  <a:lnTo>
                    <a:pt x="2822528" y="971917"/>
                  </a:lnTo>
                  <a:lnTo>
                    <a:pt x="2820103" y="965712"/>
                  </a:lnTo>
                  <a:close/>
                  <a:moveTo>
                    <a:pt x="127971" y="922003"/>
                  </a:moveTo>
                  <a:lnTo>
                    <a:pt x="128315" y="928153"/>
                  </a:lnTo>
                  <a:cubicBezTo>
                    <a:pt x="121452" y="927802"/>
                    <a:pt x="116576" y="931290"/>
                    <a:pt x="113687" y="938616"/>
                  </a:cubicBezTo>
                  <a:cubicBezTo>
                    <a:pt x="111927" y="943078"/>
                    <a:pt x="111555" y="946846"/>
                    <a:pt x="112571" y="949920"/>
                  </a:cubicBezTo>
                  <a:cubicBezTo>
                    <a:pt x="113587" y="952994"/>
                    <a:pt x="115968" y="955269"/>
                    <a:pt x="119713" y="956746"/>
                  </a:cubicBezTo>
                  <a:cubicBezTo>
                    <a:pt x="121972" y="957637"/>
                    <a:pt x="124010" y="957915"/>
                    <a:pt x="125828" y="957583"/>
                  </a:cubicBezTo>
                  <a:cubicBezTo>
                    <a:pt x="127647" y="957249"/>
                    <a:pt x="129486" y="956256"/>
                    <a:pt x="131347" y="954603"/>
                  </a:cubicBezTo>
                  <a:cubicBezTo>
                    <a:pt x="133209" y="952950"/>
                    <a:pt x="135318" y="950424"/>
                    <a:pt x="137677" y="947026"/>
                  </a:cubicBezTo>
                  <a:cubicBezTo>
                    <a:pt x="142132" y="940571"/>
                    <a:pt x="146430" y="936411"/>
                    <a:pt x="150572" y="934543"/>
                  </a:cubicBezTo>
                  <a:cubicBezTo>
                    <a:pt x="154713" y="932675"/>
                    <a:pt x="159373" y="932762"/>
                    <a:pt x="164551" y="934804"/>
                  </a:cubicBezTo>
                  <a:cubicBezTo>
                    <a:pt x="168242" y="936260"/>
                    <a:pt x="171145" y="938423"/>
                    <a:pt x="173259" y="941293"/>
                  </a:cubicBezTo>
                  <a:cubicBezTo>
                    <a:pt x="175373" y="944164"/>
                    <a:pt x="176585" y="947506"/>
                    <a:pt x="176895" y="951320"/>
                  </a:cubicBezTo>
                  <a:cubicBezTo>
                    <a:pt x="177205" y="955134"/>
                    <a:pt x="176535" y="959134"/>
                    <a:pt x="174884" y="963321"/>
                  </a:cubicBezTo>
                  <a:cubicBezTo>
                    <a:pt x="172777" y="968664"/>
                    <a:pt x="169773" y="972731"/>
                    <a:pt x="165872" y="975521"/>
                  </a:cubicBezTo>
                  <a:cubicBezTo>
                    <a:pt x="161971" y="978311"/>
                    <a:pt x="157514" y="979608"/>
                    <a:pt x="152498" y="979413"/>
                  </a:cubicBezTo>
                  <a:lnTo>
                    <a:pt x="152122" y="973345"/>
                  </a:lnTo>
                  <a:cubicBezTo>
                    <a:pt x="156203" y="973490"/>
                    <a:pt x="159695" y="972544"/>
                    <a:pt x="162598" y="970506"/>
                  </a:cubicBezTo>
                  <a:cubicBezTo>
                    <a:pt x="165502" y="968469"/>
                    <a:pt x="167780" y="965357"/>
                    <a:pt x="169431" y="961170"/>
                  </a:cubicBezTo>
                  <a:cubicBezTo>
                    <a:pt x="171277" y="956488"/>
                    <a:pt x="171556" y="952349"/>
                    <a:pt x="170269" y="948755"/>
                  </a:cubicBezTo>
                  <a:cubicBezTo>
                    <a:pt x="168981" y="945160"/>
                    <a:pt x="166299" y="942559"/>
                    <a:pt x="162223" y="940952"/>
                  </a:cubicBezTo>
                  <a:cubicBezTo>
                    <a:pt x="159744" y="939974"/>
                    <a:pt x="157469" y="939650"/>
                    <a:pt x="155398" y="939979"/>
                  </a:cubicBezTo>
                  <a:cubicBezTo>
                    <a:pt x="153327" y="940308"/>
                    <a:pt x="151268" y="941374"/>
                    <a:pt x="149220" y="943176"/>
                  </a:cubicBezTo>
                  <a:cubicBezTo>
                    <a:pt x="147173" y="944978"/>
                    <a:pt x="144899" y="947678"/>
                    <a:pt x="142398" y="951275"/>
                  </a:cubicBezTo>
                  <a:cubicBezTo>
                    <a:pt x="138249" y="957277"/>
                    <a:pt x="134208" y="961189"/>
                    <a:pt x="130275" y="963012"/>
                  </a:cubicBezTo>
                  <a:cubicBezTo>
                    <a:pt x="126342" y="964835"/>
                    <a:pt x="122062" y="964833"/>
                    <a:pt x="117435" y="963008"/>
                  </a:cubicBezTo>
                  <a:cubicBezTo>
                    <a:pt x="112257" y="960967"/>
                    <a:pt x="108821" y="957575"/>
                    <a:pt x="107126" y="952833"/>
                  </a:cubicBezTo>
                  <a:cubicBezTo>
                    <a:pt x="105431" y="948091"/>
                    <a:pt x="105790" y="942663"/>
                    <a:pt x="108201" y="936548"/>
                  </a:cubicBezTo>
                  <a:cubicBezTo>
                    <a:pt x="110091" y="931756"/>
                    <a:pt x="112783" y="928076"/>
                    <a:pt x="116278" y="925507"/>
                  </a:cubicBezTo>
                  <a:cubicBezTo>
                    <a:pt x="119773" y="922939"/>
                    <a:pt x="123671" y="921771"/>
                    <a:pt x="127971" y="922003"/>
                  </a:cubicBezTo>
                  <a:close/>
                  <a:moveTo>
                    <a:pt x="2862706" y="897141"/>
                  </a:moveTo>
                  <a:cubicBezTo>
                    <a:pt x="2867261" y="899288"/>
                    <a:pt x="2870853" y="903373"/>
                    <a:pt x="2873482" y="909397"/>
                  </a:cubicBezTo>
                  <a:cubicBezTo>
                    <a:pt x="2875543" y="914118"/>
                    <a:pt x="2876250" y="918623"/>
                    <a:pt x="2875602" y="922912"/>
                  </a:cubicBezTo>
                  <a:cubicBezTo>
                    <a:pt x="2874954" y="927200"/>
                    <a:pt x="2873030" y="930786"/>
                    <a:pt x="2869830" y="933669"/>
                  </a:cubicBezTo>
                  <a:lnTo>
                    <a:pt x="2865231" y="929571"/>
                  </a:lnTo>
                  <a:cubicBezTo>
                    <a:pt x="2870325" y="924957"/>
                    <a:pt x="2871296" y="919041"/>
                    <a:pt x="2868145" y="911823"/>
                  </a:cubicBezTo>
                  <a:cubicBezTo>
                    <a:pt x="2866227" y="907428"/>
                    <a:pt x="2863820" y="904505"/>
                    <a:pt x="2860926" y="903054"/>
                  </a:cubicBezTo>
                  <a:cubicBezTo>
                    <a:pt x="2858032" y="901604"/>
                    <a:pt x="2854739" y="901684"/>
                    <a:pt x="2851049" y="903295"/>
                  </a:cubicBezTo>
                  <a:cubicBezTo>
                    <a:pt x="2848824" y="904267"/>
                    <a:pt x="2847188" y="905513"/>
                    <a:pt x="2846140" y="907037"/>
                  </a:cubicBezTo>
                  <a:cubicBezTo>
                    <a:pt x="2845093" y="908560"/>
                    <a:pt x="2844498" y="910564"/>
                    <a:pt x="2844355" y="913049"/>
                  </a:cubicBezTo>
                  <a:cubicBezTo>
                    <a:pt x="2844213" y="915535"/>
                    <a:pt x="2844512" y="918812"/>
                    <a:pt x="2845255" y="922881"/>
                  </a:cubicBezTo>
                  <a:cubicBezTo>
                    <a:pt x="2846682" y="930592"/>
                    <a:pt x="2846596" y="936574"/>
                    <a:pt x="2844995" y="940826"/>
                  </a:cubicBezTo>
                  <a:cubicBezTo>
                    <a:pt x="2843395" y="945078"/>
                    <a:pt x="2840044" y="948318"/>
                    <a:pt x="2834943" y="950545"/>
                  </a:cubicBezTo>
                  <a:cubicBezTo>
                    <a:pt x="2831307" y="952132"/>
                    <a:pt x="2827726" y="952661"/>
                    <a:pt x="2824200" y="952132"/>
                  </a:cubicBezTo>
                  <a:cubicBezTo>
                    <a:pt x="2820674" y="951604"/>
                    <a:pt x="2817451" y="950103"/>
                    <a:pt x="2814531" y="947631"/>
                  </a:cubicBezTo>
                  <a:cubicBezTo>
                    <a:pt x="2811610" y="945158"/>
                    <a:pt x="2809250" y="941860"/>
                    <a:pt x="2807449" y="937735"/>
                  </a:cubicBezTo>
                  <a:cubicBezTo>
                    <a:pt x="2805152" y="932471"/>
                    <a:pt x="2804391" y="927473"/>
                    <a:pt x="2805168" y="922740"/>
                  </a:cubicBezTo>
                  <a:cubicBezTo>
                    <a:pt x="2805945" y="918007"/>
                    <a:pt x="2808173" y="913934"/>
                    <a:pt x="2811851" y="910520"/>
                  </a:cubicBezTo>
                  <a:lnTo>
                    <a:pt x="2816415" y="914536"/>
                  </a:lnTo>
                  <a:cubicBezTo>
                    <a:pt x="2813432" y="917324"/>
                    <a:pt x="2811638" y="920466"/>
                    <a:pt x="2811031" y="923961"/>
                  </a:cubicBezTo>
                  <a:cubicBezTo>
                    <a:pt x="2810425" y="927456"/>
                    <a:pt x="2811022" y="931266"/>
                    <a:pt x="2812822" y="935390"/>
                  </a:cubicBezTo>
                  <a:cubicBezTo>
                    <a:pt x="2814835" y="940003"/>
                    <a:pt x="2817570" y="943122"/>
                    <a:pt x="2821025" y="944747"/>
                  </a:cubicBezTo>
                  <a:cubicBezTo>
                    <a:pt x="2824480" y="946373"/>
                    <a:pt x="2828216" y="946309"/>
                    <a:pt x="2832232" y="944556"/>
                  </a:cubicBezTo>
                  <a:cubicBezTo>
                    <a:pt x="2834674" y="943490"/>
                    <a:pt x="2836510" y="942108"/>
                    <a:pt x="2837738" y="940408"/>
                  </a:cubicBezTo>
                  <a:cubicBezTo>
                    <a:pt x="2838967" y="938709"/>
                    <a:pt x="2839666" y="936498"/>
                    <a:pt x="2839834" y="933775"/>
                  </a:cubicBezTo>
                  <a:cubicBezTo>
                    <a:pt x="2840003" y="931053"/>
                    <a:pt x="2839695" y="927536"/>
                    <a:pt x="2838912" y="923227"/>
                  </a:cubicBezTo>
                  <a:cubicBezTo>
                    <a:pt x="2837589" y="916051"/>
                    <a:pt x="2837671" y="910427"/>
                    <a:pt x="2839156" y="906354"/>
                  </a:cubicBezTo>
                  <a:cubicBezTo>
                    <a:pt x="2840641" y="902282"/>
                    <a:pt x="2843663" y="899251"/>
                    <a:pt x="2848221" y="897261"/>
                  </a:cubicBezTo>
                  <a:cubicBezTo>
                    <a:pt x="2853322" y="895035"/>
                    <a:pt x="2858151" y="894994"/>
                    <a:pt x="2862706" y="897141"/>
                  </a:cubicBezTo>
                  <a:close/>
                  <a:moveTo>
                    <a:pt x="139535" y="882895"/>
                  </a:moveTo>
                  <a:lnTo>
                    <a:pt x="167032" y="908393"/>
                  </a:lnTo>
                  <a:lnTo>
                    <a:pt x="176909" y="885956"/>
                  </a:lnTo>
                  <a:close/>
                  <a:moveTo>
                    <a:pt x="134825" y="876843"/>
                  </a:moveTo>
                  <a:lnTo>
                    <a:pt x="209000" y="881838"/>
                  </a:lnTo>
                  <a:lnTo>
                    <a:pt x="206137" y="888342"/>
                  </a:lnTo>
                  <a:lnTo>
                    <a:pt x="183179" y="886484"/>
                  </a:lnTo>
                  <a:lnTo>
                    <a:pt x="171620" y="912742"/>
                  </a:lnTo>
                  <a:lnTo>
                    <a:pt x="188495" y="928419"/>
                  </a:lnTo>
                  <a:lnTo>
                    <a:pt x="185811" y="934516"/>
                  </a:lnTo>
                  <a:lnTo>
                    <a:pt x="132033" y="883184"/>
                  </a:lnTo>
                  <a:close/>
                  <a:moveTo>
                    <a:pt x="2843235" y="845411"/>
                  </a:moveTo>
                  <a:lnTo>
                    <a:pt x="2860018" y="880409"/>
                  </a:lnTo>
                  <a:lnTo>
                    <a:pt x="2854732" y="882944"/>
                  </a:lnTo>
                  <a:lnTo>
                    <a:pt x="2840753" y="853792"/>
                  </a:lnTo>
                  <a:lnTo>
                    <a:pt x="2818728" y="864353"/>
                  </a:lnTo>
                  <a:lnTo>
                    <a:pt x="2831824" y="891663"/>
                  </a:lnTo>
                  <a:lnTo>
                    <a:pt x="2826618" y="894159"/>
                  </a:lnTo>
                  <a:lnTo>
                    <a:pt x="2813523" y="866849"/>
                  </a:lnTo>
                  <a:lnTo>
                    <a:pt x="2788295" y="878946"/>
                  </a:lnTo>
                  <a:lnTo>
                    <a:pt x="2802274" y="908099"/>
                  </a:lnTo>
                  <a:lnTo>
                    <a:pt x="2796988" y="910633"/>
                  </a:lnTo>
                  <a:lnTo>
                    <a:pt x="2780205" y="875635"/>
                  </a:lnTo>
                  <a:close/>
                  <a:moveTo>
                    <a:pt x="185114" y="817917"/>
                  </a:moveTo>
                  <a:cubicBezTo>
                    <a:pt x="180333" y="817709"/>
                    <a:pt x="176043" y="818748"/>
                    <a:pt x="172244" y="821036"/>
                  </a:cubicBezTo>
                  <a:cubicBezTo>
                    <a:pt x="168445" y="823323"/>
                    <a:pt x="165381" y="826831"/>
                    <a:pt x="163053" y="831559"/>
                  </a:cubicBezTo>
                  <a:lnTo>
                    <a:pt x="156541" y="844787"/>
                  </a:lnTo>
                  <a:lnTo>
                    <a:pt x="208737" y="870482"/>
                  </a:lnTo>
                  <a:lnTo>
                    <a:pt x="215249" y="857254"/>
                  </a:lnTo>
                  <a:cubicBezTo>
                    <a:pt x="217576" y="852526"/>
                    <a:pt x="218488" y="847959"/>
                    <a:pt x="217984" y="843553"/>
                  </a:cubicBezTo>
                  <a:cubicBezTo>
                    <a:pt x="217480" y="839147"/>
                    <a:pt x="215688" y="835113"/>
                    <a:pt x="212607" y="831452"/>
                  </a:cubicBezTo>
                  <a:cubicBezTo>
                    <a:pt x="209525" y="827790"/>
                    <a:pt x="205381" y="824677"/>
                    <a:pt x="200175" y="822114"/>
                  </a:cubicBezTo>
                  <a:cubicBezTo>
                    <a:pt x="194916" y="819525"/>
                    <a:pt x="189896" y="818126"/>
                    <a:pt x="185114" y="817917"/>
                  </a:cubicBezTo>
                  <a:close/>
                  <a:moveTo>
                    <a:pt x="184875" y="811364"/>
                  </a:moveTo>
                  <a:cubicBezTo>
                    <a:pt x="190689" y="811487"/>
                    <a:pt x="196756" y="813105"/>
                    <a:pt x="203078" y="816217"/>
                  </a:cubicBezTo>
                  <a:cubicBezTo>
                    <a:pt x="209347" y="819303"/>
                    <a:pt x="214303" y="823113"/>
                    <a:pt x="217945" y="827645"/>
                  </a:cubicBezTo>
                  <a:cubicBezTo>
                    <a:pt x="221588" y="832177"/>
                    <a:pt x="223678" y="837149"/>
                    <a:pt x="224215" y="842561"/>
                  </a:cubicBezTo>
                  <a:cubicBezTo>
                    <a:pt x="224751" y="847974"/>
                    <a:pt x="223633" y="853495"/>
                    <a:pt x="220861" y="859126"/>
                  </a:cubicBezTo>
                  <a:lnTo>
                    <a:pt x="211132" y="878888"/>
                  </a:lnTo>
                  <a:lnTo>
                    <a:pt x="148418" y="848015"/>
                  </a:lnTo>
                  <a:lnTo>
                    <a:pt x="158147" y="828252"/>
                  </a:lnTo>
                  <a:cubicBezTo>
                    <a:pt x="160919" y="822621"/>
                    <a:pt x="164614" y="818368"/>
                    <a:pt x="169230" y="815493"/>
                  </a:cubicBezTo>
                  <a:cubicBezTo>
                    <a:pt x="173847" y="812618"/>
                    <a:pt x="179062" y="811242"/>
                    <a:pt x="184875" y="811364"/>
                  </a:cubicBezTo>
                  <a:close/>
                  <a:moveTo>
                    <a:pt x="2818846" y="797274"/>
                  </a:moveTo>
                  <a:lnTo>
                    <a:pt x="2839430" y="836625"/>
                  </a:lnTo>
                  <a:lnTo>
                    <a:pt x="2834235" y="839342"/>
                  </a:lnTo>
                  <a:lnTo>
                    <a:pt x="2825467" y="822579"/>
                  </a:lnTo>
                  <a:lnTo>
                    <a:pt x="2768721" y="852259"/>
                  </a:lnTo>
                  <a:lnTo>
                    <a:pt x="2765675" y="846436"/>
                  </a:lnTo>
                  <a:lnTo>
                    <a:pt x="2822420" y="816755"/>
                  </a:lnTo>
                  <a:lnTo>
                    <a:pt x="2813652" y="799991"/>
                  </a:lnTo>
                  <a:close/>
                  <a:moveTo>
                    <a:pt x="2797885" y="772685"/>
                  </a:moveTo>
                  <a:lnTo>
                    <a:pt x="2761039" y="779652"/>
                  </a:lnTo>
                  <a:lnTo>
                    <a:pt x="2773217" y="800927"/>
                  </a:lnTo>
                  <a:close/>
                  <a:moveTo>
                    <a:pt x="2802111" y="766479"/>
                  </a:moveTo>
                  <a:lnTo>
                    <a:pt x="2805553" y="772491"/>
                  </a:lnTo>
                  <a:lnTo>
                    <a:pt x="2757462" y="829186"/>
                  </a:lnTo>
                  <a:lnTo>
                    <a:pt x="2753932" y="823019"/>
                  </a:lnTo>
                  <a:lnTo>
                    <a:pt x="2769068" y="805657"/>
                  </a:lnTo>
                  <a:lnTo>
                    <a:pt x="2754816" y="780758"/>
                  </a:lnTo>
                  <a:lnTo>
                    <a:pt x="2732179" y="785017"/>
                  </a:lnTo>
                  <a:lnTo>
                    <a:pt x="2728870" y="779235"/>
                  </a:lnTo>
                  <a:close/>
                  <a:moveTo>
                    <a:pt x="203924" y="742493"/>
                  </a:moveTo>
                  <a:lnTo>
                    <a:pt x="253131" y="798222"/>
                  </a:lnTo>
                  <a:lnTo>
                    <a:pt x="249809" y="804302"/>
                  </a:lnTo>
                  <a:lnTo>
                    <a:pt x="176329" y="793001"/>
                  </a:lnTo>
                  <a:lnTo>
                    <a:pt x="179736" y="786766"/>
                  </a:lnTo>
                  <a:lnTo>
                    <a:pt x="245631" y="797870"/>
                  </a:lnTo>
                  <a:lnTo>
                    <a:pt x="200731" y="748339"/>
                  </a:lnTo>
                  <a:close/>
                  <a:moveTo>
                    <a:pt x="225548" y="720621"/>
                  </a:moveTo>
                  <a:lnTo>
                    <a:pt x="249607" y="749384"/>
                  </a:lnTo>
                  <a:lnTo>
                    <a:pt x="262237" y="728373"/>
                  </a:lnTo>
                  <a:close/>
                  <a:moveTo>
                    <a:pt x="221638" y="714022"/>
                  </a:moveTo>
                  <a:lnTo>
                    <a:pt x="294591" y="728338"/>
                  </a:lnTo>
                  <a:lnTo>
                    <a:pt x="290930" y="734428"/>
                  </a:lnTo>
                  <a:lnTo>
                    <a:pt x="268390" y="729688"/>
                  </a:lnTo>
                  <a:lnTo>
                    <a:pt x="253610" y="754276"/>
                  </a:lnTo>
                  <a:lnTo>
                    <a:pt x="268371" y="771958"/>
                  </a:lnTo>
                  <a:lnTo>
                    <a:pt x="264939" y="777668"/>
                  </a:lnTo>
                  <a:lnTo>
                    <a:pt x="218069" y="719960"/>
                  </a:lnTo>
                  <a:close/>
                  <a:moveTo>
                    <a:pt x="2764250" y="702780"/>
                  </a:moveTo>
                  <a:lnTo>
                    <a:pt x="2787753" y="740461"/>
                  </a:lnTo>
                  <a:lnTo>
                    <a:pt x="2782779" y="743563"/>
                  </a:lnTo>
                  <a:lnTo>
                    <a:pt x="2772767" y="727512"/>
                  </a:lnTo>
                  <a:lnTo>
                    <a:pt x="2718431" y="761404"/>
                  </a:lnTo>
                  <a:lnTo>
                    <a:pt x="2714952" y="755827"/>
                  </a:lnTo>
                  <a:lnTo>
                    <a:pt x="2769288" y="721935"/>
                  </a:lnTo>
                  <a:lnTo>
                    <a:pt x="2759276" y="705883"/>
                  </a:lnTo>
                  <a:close/>
                  <a:moveTo>
                    <a:pt x="2729512" y="649889"/>
                  </a:moveTo>
                  <a:lnTo>
                    <a:pt x="2733555" y="655839"/>
                  </a:lnTo>
                  <a:lnTo>
                    <a:pt x="2707903" y="718911"/>
                  </a:lnTo>
                  <a:lnTo>
                    <a:pt x="2754773" y="687060"/>
                  </a:lnTo>
                  <a:lnTo>
                    <a:pt x="2758167" y="692056"/>
                  </a:lnTo>
                  <a:lnTo>
                    <a:pt x="2700352" y="731345"/>
                  </a:lnTo>
                  <a:lnTo>
                    <a:pt x="2697507" y="727158"/>
                  </a:lnTo>
                  <a:lnTo>
                    <a:pt x="2724458" y="660625"/>
                  </a:lnTo>
                  <a:lnTo>
                    <a:pt x="2675091" y="694173"/>
                  </a:lnTo>
                  <a:lnTo>
                    <a:pt x="2671697" y="689177"/>
                  </a:lnTo>
                  <a:close/>
                  <a:moveTo>
                    <a:pt x="271143" y="637797"/>
                  </a:moveTo>
                  <a:lnTo>
                    <a:pt x="329469" y="676323"/>
                  </a:lnTo>
                  <a:lnTo>
                    <a:pt x="326679" y="680547"/>
                  </a:lnTo>
                  <a:lnTo>
                    <a:pt x="254896" y="680927"/>
                  </a:lnTo>
                  <a:lnTo>
                    <a:pt x="304699" y="713823"/>
                  </a:lnTo>
                  <a:lnTo>
                    <a:pt x="301370" y="718863"/>
                  </a:lnTo>
                  <a:lnTo>
                    <a:pt x="243044" y="680337"/>
                  </a:lnTo>
                  <a:lnTo>
                    <a:pt x="247009" y="674334"/>
                  </a:lnTo>
                  <a:lnTo>
                    <a:pt x="315098" y="674068"/>
                  </a:lnTo>
                  <a:lnTo>
                    <a:pt x="267814" y="642836"/>
                  </a:lnTo>
                  <a:close/>
                  <a:moveTo>
                    <a:pt x="2698912" y="618386"/>
                  </a:moveTo>
                  <a:lnTo>
                    <a:pt x="2663158" y="629693"/>
                  </a:lnTo>
                  <a:lnTo>
                    <a:pt x="2677785" y="649367"/>
                  </a:lnTo>
                  <a:close/>
                  <a:moveTo>
                    <a:pt x="2702368" y="611721"/>
                  </a:moveTo>
                  <a:lnTo>
                    <a:pt x="2706502" y="617281"/>
                  </a:lnTo>
                  <a:lnTo>
                    <a:pt x="2665508" y="679301"/>
                  </a:lnTo>
                  <a:lnTo>
                    <a:pt x="2661269" y="673599"/>
                  </a:lnTo>
                  <a:lnTo>
                    <a:pt x="2674228" y="654557"/>
                  </a:lnTo>
                  <a:lnTo>
                    <a:pt x="2657111" y="631534"/>
                  </a:lnTo>
                  <a:lnTo>
                    <a:pt x="2635143" y="638458"/>
                  </a:lnTo>
                  <a:lnTo>
                    <a:pt x="2631168" y="633112"/>
                  </a:lnTo>
                  <a:close/>
                  <a:moveTo>
                    <a:pt x="304637" y="592048"/>
                  </a:moveTo>
                  <a:lnTo>
                    <a:pt x="309399" y="595467"/>
                  </a:lnTo>
                  <a:lnTo>
                    <a:pt x="298362" y="610833"/>
                  </a:lnTo>
                  <a:lnTo>
                    <a:pt x="350375" y="648192"/>
                  </a:lnTo>
                  <a:lnTo>
                    <a:pt x="346541" y="653530"/>
                  </a:lnTo>
                  <a:lnTo>
                    <a:pt x="294528" y="616172"/>
                  </a:lnTo>
                  <a:lnTo>
                    <a:pt x="283491" y="631538"/>
                  </a:lnTo>
                  <a:lnTo>
                    <a:pt x="278730" y="628118"/>
                  </a:lnTo>
                  <a:close/>
                  <a:moveTo>
                    <a:pt x="330600" y="570388"/>
                  </a:moveTo>
                  <a:lnTo>
                    <a:pt x="351064" y="601811"/>
                  </a:lnTo>
                  <a:lnTo>
                    <a:pt x="366105" y="582453"/>
                  </a:lnTo>
                  <a:close/>
                  <a:moveTo>
                    <a:pt x="327504" y="563370"/>
                  </a:moveTo>
                  <a:lnTo>
                    <a:pt x="398233" y="586271"/>
                  </a:lnTo>
                  <a:lnTo>
                    <a:pt x="393873" y="591881"/>
                  </a:lnTo>
                  <a:lnTo>
                    <a:pt x="372058" y="584491"/>
                  </a:lnTo>
                  <a:lnTo>
                    <a:pt x="354455" y="607146"/>
                  </a:lnTo>
                  <a:lnTo>
                    <a:pt x="367007" y="626459"/>
                  </a:lnTo>
                  <a:lnTo>
                    <a:pt x="362919" y="631720"/>
                  </a:lnTo>
                  <a:lnTo>
                    <a:pt x="323253" y="568841"/>
                  </a:lnTo>
                  <a:close/>
                  <a:moveTo>
                    <a:pt x="2650738" y="545366"/>
                  </a:moveTo>
                  <a:lnTo>
                    <a:pt x="2655208" y="550890"/>
                  </a:lnTo>
                  <a:lnTo>
                    <a:pt x="2619855" y="607597"/>
                  </a:lnTo>
                  <a:lnTo>
                    <a:pt x="2682749" y="584932"/>
                  </a:lnTo>
                  <a:lnTo>
                    <a:pt x="2686940" y="590111"/>
                  </a:lnTo>
                  <a:lnTo>
                    <a:pt x="2616674" y="614397"/>
                  </a:lnTo>
                  <a:lnTo>
                    <a:pt x="2612317" y="609011"/>
                  </a:lnTo>
                  <a:close/>
                  <a:moveTo>
                    <a:pt x="373890" y="507652"/>
                  </a:moveTo>
                  <a:lnTo>
                    <a:pt x="378380" y="511421"/>
                  </a:lnTo>
                  <a:lnTo>
                    <a:pt x="366217" y="525913"/>
                  </a:lnTo>
                  <a:lnTo>
                    <a:pt x="415270" y="567082"/>
                  </a:lnTo>
                  <a:lnTo>
                    <a:pt x="411044" y="572117"/>
                  </a:lnTo>
                  <a:lnTo>
                    <a:pt x="361992" y="530947"/>
                  </a:lnTo>
                  <a:lnTo>
                    <a:pt x="349830" y="545439"/>
                  </a:lnTo>
                  <a:lnTo>
                    <a:pt x="345339" y="541669"/>
                  </a:lnTo>
                  <a:close/>
                  <a:moveTo>
                    <a:pt x="2610344" y="507291"/>
                  </a:moveTo>
                  <a:lnTo>
                    <a:pt x="2566702" y="545762"/>
                  </a:lnTo>
                  <a:lnTo>
                    <a:pt x="2576452" y="556822"/>
                  </a:lnTo>
                  <a:cubicBezTo>
                    <a:pt x="2579937" y="560775"/>
                    <a:pt x="2583812" y="563359"/>
                    <a:pt x="2588079" y="564571"/>
                  </a:cubicBezTo>
                  <a:cubicBezTo>
                    <a:pt x="2592344" y="565784"/>
                    <a:pt x="2596757" y="565663"/>
                    <a:pt x="2601316" y="564209"/>
                  </a:cubicBezTo>
                  <a:cubicBezTo>
                    <a:pt x="2605876" y="562755"/>
                    <a:pt x="2610332" y="560110"/>
                    <a:pt x="2614685" y="556272"/>
                  </a:cubicBezTo>
                  <a:cubicBezTo>
                    <a:pt x="2619083" y="552396"/>
                    <a:pt x="2622289" y="548287"/>
                    <a:pt x="2624303" y="543946"/>
                  </a:cubicBezTo>
                  <a:cubicBezTo>
                    <a:pt x="2626318" y="539604"/>
                    <a:pt x="2626991" y="535242"/>
                    <a:pt x="2626323" y="530858"/>
                  </a:cubicBezTo>
                  <a:cubicBezTo>
                    <a:pt x="2625655" y="526473"/>
                    <a:pt x="2623579" y="522305"/>
                    <a:pt x="2620094" y="518351"/>
                  </a:cubicBezTo>
                  <a:close/>
                  <a:moveTo>
                    <a:pt x="2610454" y="498550"/>
                  </a:moveTo>
                  <a:lnTo>
                    <a:pt x="2625020" y="515074"/>
                  </a:lnTo>
                  <a:cubicBezTo>
                    <a:pt x="2629171" y="519783"/>
                    <a:pt x="2631696" y="524819"/>
                    <a:pt x="2632596" y="530182"/>
                  </a:cubicBezTo>
                  <a:cubicBezTo>
                    <a:pt x="2633496" y="535547"/>
                    <a:pt x="2632781" y="540892"/>
                    <a:pt x="2630453" y="546221"/>
                  </a:cubicBezTo>
                  <a:cubicBezTo>
                    <a:pt x="2628125" y="551549"/>
                    <a:pt x="2624318" y="556543"/>
                    <a:pt x="2619032" y="561202"/>
                  </a:cubicBezTo>
                  <a:cubicBezTo>
                    <a:pt x="2613790" y="565823"/>
                    <a:pt x="2608380" y="568954"/>
                    <a:pt x="2602802" y="570595"/>
                  </a:cubicBezTo>
                  <a:cubicBezTo>
                    <a:pt x="2597224" y="572237"/>
                    <a:pt x="2591831" y="572275"/>
                    <a:pt x="2586622" y="570709"/>
                  </a:cubicBezTo>
                  <a:cubicBezTo>
                    <a:pt x="2581414" y="569143"/>
                    <a:pt x="2576734" y="566006"/>
                    <a:pt x="2572584" y="561298"/>
                  </a:cubicBezTo>
                  <a:lnTo>
                    <a:pt x="2558018" y="544774"/>
                  </a:lnTo>
                  <a:close/>
                  <a:moveTo>
                    <a:pt x="2581645" y="477102"/>
                  </a:moveTo>
                  <a:lnTo>
                    <a:pt x="2547588" y="492795"/>
                  </a:lnTo>
                  <a:lnTo>
                    <a:pt x="2564561" y="510483"/>
                  </a:lnTo>
                  <a:close/>
                  <a:moveTo>
                    <a:pt x="406419" y="472043"/>
                  </a:moveTo>
                  <a:lnTo>
                    <a:pt x="410778" y="475964"/>
                  </a:lnTo>
                  <a:lnTo>
                    <a:pt x="389154" y="499999"/>
                  </a:lnTo>
                  <a:lnTo>
                    <a:pt x="407312" y="516334"/>
                  </a:lnTo>
                  <a:lnTo>
                    <a:pt x="427570" y="493819"/>
                  </a:lnTo>
                  <a:lnTo>
                    <a:pt x="431862" y="497680"/>
                  </a:lnTo>
                  <a:lnTo>
                    <a:pt x="411604" y="520196"/>
                  </a:lnTo>
                  <a:lnTo>
                    <a:pt x="432404" y="538909"/>
                  </a:lnTo>
                  <a:lnTo>
                    <a:pt x="454028" y="514873"/>
                  </a:lnTo>
                  <a:lnTo>
                    <a:pt x="458386" y="518794"/>
                  </a:lnTo>
                  <a:lnTo>
                    <a:pt x="432426" y="547650"/>
                  </a:lnTo>
                  <a:lnTo>
                    <a:pt x="380459" y="500897"/>
                  </a:lnTo>
                  <a:close/>
                  <a:moveTo>
                    <a:pt x="2584240" y="470057"/>
                  </a:moveTo>
                  <a:lnTo>
                    <a:pt x="2589037" y="475055"/>
                  </a:lnTo>
                  <a:lnTo>
                    <a:pt x="2556128" y="541718"/>
                  </a:lnTo>
                  <a:lnTo>
                    <a:pt x="2551208" y="536591"/>
                  </a:lnTo>
                  <a:lnTo>
                    <a:pt x="2561682" y="516077"/>
                  </a:lnTo>
                  <a:lnTo>
                    <a:pt x="2541818" y="495377"/>
                  </a:lnTo>
                  <a:lnTo>
                    <a:pt x="2520890" y="504997"/>
                  </a:lnTo>
                  <a:lnTo>
                    <a:pt x="2516277" y="500190"/>
                  </a:lnTo>
                  <a:close/>
                  <a:moveTo>
                    <a:pt x="439860" y="441320"/>
                  </a:moveTo>
                  <a:cubicBezTo>
                    <a:pt x="444072" y="440284"/>
                    <a:pt x="448120" y="440694"/>
                    <a:pt x="452005" y="442553"/>
                  </a:cubicBezTo>
                  <a:lnTo>
                    <a:pt x="449971" y="448367"/>
                  </a:lnTo>
                  <a:cubicBezTo>
                    <a:pt x="443764" y="445419"/>
                    <a:pt x="437925" y="446777"/>
                    <a:pt x="432454" y="452443"/>
                  </a:cubicBezTo>
                  <a:cubicBezTo>
                    <a:pt x="429123" y="455893"/>
                    <a:pt x="427338" y="459233"/>
                    <a:pt x="427102" y="462461"/>
                  </a:cubicBezTo>
                  <a:cubicBezTo>
                    <a:pt x="426865" y="465690"/>
                    <a:pt x="428195" y="468703"/>
                    <a:pt x="431092" y="471500"/>
                  </a:cubicBezTo>
                  <a:cubicBezTo>
                    <a:pt x="432838" y="473186"/>
                    <a:pt x="434615" y="474223"/>
                    <a:pt x="436422" y="474610"/>
                  </a:cubicBezTo>
                  <a:cubicBezTo>
                    <a:pt x="438230" y="474997"/>
                    <a:pt x="440310" y="474783"/>
                    <a:pt x="442661" y="473967"/>
                  </a:cubicBezTo>
                  <a:cubicBezTo>
                    <a:pt x="445013" y="473151"/>
                    <a:pt x="447928" y="471624"/>
                    <a:pt x="451407" y="469385"/>
                  </a:cubicBezTo>
                  <a:cubicBezTo>
                    <a:pt x="457991" y="465124"/>
                    <a:pt x="463553" y="462923"/>
                    <a:pt x="468094" y="462781"/>
                  </a:cubicBezTo>
                  <a:cubicBezTo>
                    <a:pt x="472635" y="462639"/>
                    <a:pt x="476908" y="464500"/>
                    <a:pt x="480912" y="468367"/>
                  </a:cubicBezTo>
                  <a:cubicBezTo>
                    <a:pt x="483766" y="471123"/>
                    <a:pt x="485621" y="474231"/>
                    <a:pt x="486477" y="477692"/>
                  </a:cubicBezTo>
                  <a:cubicBezTo>
                    <a:pt x="487333" y="481153"/>
                    <a:pt x="487176" y="484705"/>
                    <a:pt x="486004" y="488347"/>
                  </a:cubicBezTo>
                  <a:cubicBezTo>
                    <a:pt x="484832" y="491990"/>
                    <a:pt x="482684" y="495430"/>
                    <a:pt x="479558" y="498668"/>
                  </a:cubicBezTo>
                  <a:cubicBezTo>
                    <a:pt x="475568" y="502799"/>
                    <a:pt x="471237" y="505408"/>
                    <a:pt x="466566" y="506494"/>
                  </a:cubicBezTo>
                  <a:cubicBezTo>
                    <a:pt x="461895" y="507581"/>
                    <a:pt x="457280" y="507076"/>
                    <a:pt x="452720" y="504978"/>
                  </a:cubicBezTo>
                  <a:lnTo>
                    <a:pt x="454693" y="499228"/>
                  </a:lnTo>
                  <a:cubicBezTo>
                    <a:pt x="458407" y="500921"/>
                    <a:pt x="461996" y="501382"/>
                    <a:pt x="465458" y="500610"/>
                  </a:cubicBezTo>
                  <a:cubicBezTo>
                    <a:pt x="468920" y="499838"/>
                    <a:pt x="472214" y="497833"/>
                    <a:pt x="475340" y="494595"/>
                  </a:cubicBezTo>
                  <a:cubicBezTo>
                    <a:pt x="478837" y="490975"/>
                    <a:pt x="480677" y="487258"/>
                    <a:pt x="480862" y="483443"/>
                  </a:cubicBezTo>
                  <a:cubicBezTo>
                    <a:pt x="481046" y="479629"/>
                    <a:pt x="479562" y="476201"/>
                    <a:pt x="476410" y="473157"/>
                  </a:cubicBezTo>
                  <a:cubicBezTo>
                    <a:pt x="474493" y="471306"/>
                    <a:pt x="472515" y="470136"/>
                    <a:pt x="470476" y="469649"/>
                  </a:cubicBezTo>
                  <a:cubicBezTo>
                    <a:pt x="468436" y="469161"/>
                    <a:pt x="466126" y="469358"/>
                    <a:pt x="463545" y="470241"/>
                  </a:cubicBezTo>
                  <a:cubicBezTo>
                    <a:pt x="460964" y="471124"/>
                    <a:pt x="457831" y="472749"/>
                    <a:pt x="454145" y="475117"/>
                  </a:cubicBezTo>
                  <a:cubicBezTo>
                    <a:pt x="448017" y="479077"/>
                    <a:pt x="442787" y="481146"/>
                    <a:pt x="438456" y="481327"/>
                  </a:cubicBezTo>
                  <a:cubicBezTo>
                    <a:pt x="434125" y="481508"/>
                    <a:pt x="430170" y="479870"/>
                    <a:pt x="426592" y="476415"/>
                  </a:cubicBezTo>
                  <a:cubicBezTo>
                    <a:pt x="422588" y="472549"/>
                    <a:pt x="420710" y="468101"/>
                    <a:pt x="420957" y="463072"/>
                  </a:cubicBezTo>
                  <a:cubicBezTo>
                    <a:pt x="421204" y="458042"/>
                    <a:pt x="423610" y="453163"/>
                    <a:pt x="428176" y="448434"/>
                  </a:cubicBezTo>
                  <a:cubicBezTo>
                    <a:pt x="431754" y="444729"/>
                    <a:pt x="435649" y="442357"/>
                    <a:pt x="439860" y="441320"/>
                  </a:cubicBezTo>
                  <a:close/>
                  <a:moveTo>
                    <a:pt x="2529440" y="420527"/>
                  </a:moveTo>
                  <a:cubicBezTo>
                    <a:pt x="2534470" y="420771"/>
                    <a:pt x="2539350" y="423175"/>
                    <a:pt x="2544080" y="427739"/>
                  </a:cubicBezTo>
                  <a:cubicBezTo>
                    <a:pt x="2547787" y="431316"/>
                    <a:pt x="2550160" y="435210"/>
                    <a:pt x="2551199" y="439421"/>
                  </a:cubicBezTo>
                  <a:cubicBezTo>
                    <a:pt x="2552238" y="443632"/>
                    <a:pt x="2551829" y="447680"/>
                    <a:pt x="2549972" y="451566"/>
                  </a:cubicBezTo>
                  <a:lnTo>
                    <a:pt x="2544157" y="449535"/>
                  </a:lnTo>
                  <a:cubicBezTo>
                    <a:pt x="2547103" y="443326"/>
                    <a:pt x="2545742" y="437487"/>
                    <a:pt x="2540074" y="432020"/>
                  </a:cubicBezTo>
                  <a:cubicBezTo>
                    <a:pt x="2536622" y="428690"/>
                    <a:pt x="2533282" y="426907"/>
                    <a:pt x="2530053" y="426672"/>
                  </a:cubicBezTo>
                  <a:cubicBezTo>
                    <a:pt x="2526824" y="426436"/>
                    <a:pt x="2523812" y="427768"/>
                    <a:pt x="2521016" y="430665"/>
                  </a:cubicBezTo>
                  <a:cubicBezTo>
                    <a:pt x="2519331" y="432412"/>
                    <a:pt x="2518295" y="434190"/>
                    <a:pt x="2517908" y="435998"/>
                  </a:cubicBezTo>
                  <a:cubicBezTo>
                    <a:pt x="2517522" y="437805"/>
                    <a:pt x="2517737" y="439885"/>
                    <a:pt x="2518554" y="442236"/>
                  </a:cubicBezTo>
                  <a:cubicBezTo>
                    <a:pt x="2519371" y="444587"/>
                    <a:pt x="2520899" y="447502"/>
                    <a:pt x="2523139" y="450979"/>
                  </a:cubicBezTo>
                  <a:cubicBezTo>
                    <a:pt x="2527403" y="457562"/>
                    <a:pt x="2529607" y="463123"/>
                    <a:pt x="2529752" y="467664"/>
                  </a:cubicBezTo>
                  <a:cubicBezTo>
                    <a:pt x="2529896" y="472205"/>
                    <a:pt x="2528035" y="476479"/>
                    <a:pt x="2524171" y="480485"/>
                  </a:cubicBezTo>
                  <a:cubicBezTo>
                    <a:pt x="2521416" y="483339"/>
                    <a:pt x="2518309" y="485196"/>
                    <a:pt x="2514848" y="486054"/>
                  </a:cubicBezTo>
                  <a:cubicBezTo>
                    <a:pt x="2511388" y="486911"/>
                    <a:pt x="2507836" y="486755"/>
                    <a:pt x="2504193" y="485585"/>
                  </a:cubicBezTo>
                  <a:cubicBezTo>
                    <a:pt x="2500549" y="484415"/>
                    <a:pt x="2497108" y="482268"/>
                    <a:pt x="2493870" y="479143"/>
                  </a:cubicBezTo>
                  <a:cubicBezTo>
                    <a:pt x="2489736" y="475155"/>
                    <a:pt x="2487125" y="470826"/>
                    <a:pt x="2486036" y="466155"/>
                  </a:cubicBezTo>
                  <a:cubicBezTo>
                    <a:pt x="2484947" y="461484"/>
                    <a:pt x="2485451" y="456869"/>
                    <a:pt x="2487547" y="452308"/>
                  </a:cubicBezTo>
                  <a:lnTo>
                    <a:pt x="2493298" y="454278"/>
                  </a:lnTo>
                  <a:cubicBezTo>
                    <a:pt x="2491606" y="457994"/>
                    <a:pt x="2491147" y="461583"/>
                    <a:pt x="2491921" y="465045"/>
                  </a:cubicBezTo>
                  <a:cubicBezTo>
                    <a:pt x="2492695" y="468506"/>
                    <a:pt x="2494701" y="471800"/>
                    <a:pt x="2497940" y="474925"/>
                  </a:cubicBezTo>
                  <a:cubicBezTo>
                    <a:pt x="2501562" y="478419"/>
                    <a:pt x="2505280" y="480258"/>
                    <a:pt x="2509094" y="480441"/>
                  </a:cubicBezTo>
                  <a:cubicBezTo>
                    <a:pt x="2512908" y="480624"/>
                    <a:pt x="2516337" y="479138"/>
                    <a:pt x="2519379" y="475985"/>
                  </a:cubicBezTo>
                  <a:cubicBezTo>
                    <a:pt x="2521229" y="474067"/>
                    <a:pt x="2522398" y="472088"/>
                    <a:pt x="2522885" y="470049"/>
                  </a:cubicBezTo>
                  <a:cubicBezTo>
                    <a:pt x="2523371" y="468009"/>
                    <a:pt x="2523173" y="465699"/>
                    <a:pt x="2522289" y="463118"/>
                  </a:cubicBezTo>
                  <a:cubicBezTo>
                    <a:pt x="2521405" y="460538"/>
                    <a:pt x="2519779" y="457405"/>
                    <a:pt x="2517410" y="453720"/>
                  </a:cubicBezTo>
                  <a:cubicBezTo>
                    <a:pt x="2513447" y="447594"/>
                    <a:pt x="2511374" y="442365"/>
                    <a:pt x="2511192" y="438034"/>
                  </a:cubicBezTo>
                  <a:cubicBezTo>
                    <a:pt x="2511010" y="433703"/>
                    <a:pt x="2512645" y="429748"/>
                    <a:pt x="2516099" y="426168"/>
                  </a:cubicBezTo>
                  <a:cubicBezTo>
                    <a:pt x="2519963" y="422162"/>
                    <a:pt x="2524411" y="420282"/>
                    <a:pt x="2529440" y="420527"/>
                  </a:cubicBezTo>
                  <a:close/>
                  <a:moveTo>
                    <a:pt x="477545" y="410899"/>
                  </a:moveTo>
                  <a:lnTo>
                    <a:pt x="493224" y="444963"/>
                  </a:lnTo>
                  <a:lnTo>
                    <a:pt x="510920" y="427997"/>
                  </a:lnTo>
                  <a:close/>
                  <a:moveTo>
                    <a:pt x="475502" y="403507"/>
                  </a:moveTo>
                  <a:lnTo>
                    <a:pt x="542151" y="436444"/>
                  </a:lnTo>
                  <a:lnTo>
                    <a:pt x="537022" y="441362"/>
                  </a:lnTo>
                  <a:lnTo>
                    <a:pt x="516513" y="430879"/>
                  </a:lnTo>
                  <a:lnTo>
                    <a:pt x="495804" y="450734"/>
                  </a:lnTo>
                  <a:lnTo>
                    <a:pt x="505415" y="471667"/>
                  </a:lnTo>
                  <a:lnTo>
                    <a:pt x="500606" y="476278"/>
                  </a:lnTo>
                  <a:lnTo>
                    <a:pt x="470502" y="408301"/>
                  </a:lnTo>
                  <a:close/>
                  <a:moveTo>
                    <a:pt x="2491580" y="380032"/>
                  </a:moveTo>
                  <a:lnTo>
                    <a:pt x="2520447" y="405979"/>
                  </a:lnTo>
                  <a:lnTo>
                    <a:pt x="2516528" y="410339"/>
                  </a:lnTo>
                  <a:lnTo>
                    <a:pt x="2492483" y="388726"/>
                  </a:lnTo>
                  <a:lnTo>
                    <a:pt x="2476155" y="406892"/>
                  </a:lnTo>
                  <a:lnTo>
                    <a:pt x="2498680" y="427139"/>
                  </a:lnTo>
                  <a:lnTo>
                    <a:pt x="2494821" y="431432"/>
                  </a:lnTo>
                  <a:lnTo>
                    <a:pt x="2472295" y="411186"/>
                  </a:lnTo>
                  <a:lnTo>
                    <a:pt x="2453592" y="431993"/>
                  </a:lnTo>
                  <a:lnTo>
                    <a:pt x="2477637" y="453606"/>
                  </a:lnTo>
                  <a:lnTo>
                    <a:pt x="2473718" y="457966"/>
                  </a:lnTo>
                  <a:lnTo>
                    <a:pt x="2444851" y="432019"/>
                  </a:lnTo>
                  <a:close/>
                  <a:moveTo>
                    <a:pt x="531312" y="366252"/>
                  </a:moveTo>
                  <a:cubicBezTo>
                    <a:pt x="526927" y="366918"/>
                    <a:pt x="522758" y="368992"/>
                    <a:pt x="518803" y="372476"/>
                  </a:cubicBezTo>
                  <a:lnTo>
                    <a:pt x="507738" y="382221"/>
                  </a:lnTo>
                  <a:lnTo>
                    <a:pt x="546191" y="425878"/>
                  </a:lnTo>
                  <a:lnTo>
                    <a:pt x="557255" y="416133"/>
                  </a:lnTo>
                  <a:cubicBezTo>
                    <a:pt x="561210" y="412650"/>
                    <a:pt x="563795" y="408776"/>
                    <a:pt x="565009" y="404511"/>
                  </a:cubicBezTo>
                  <a:cubicBezTo>
                    <a:pt x="566223" y="400246"/>
                    <a:pt x="566105" y="395833"/>
                    <a:pt x="564653" y="391273"/>
                  </a:cubicBezTo>
                  <a:cubicBezTo>
                    <a:pt x="563201" y="386712"/>
                    <a:pt x="560557" y="382255"/>
                    <a:pt x="556721" y="377900"/>
                  </a:cubicBezTo>
                  <a:cubicBezTo>
                    <a:pt x="552847" y="373501"/>
                    <a:pt x="548739" y="370293"/>
                    <a:pt x="544399" y="368277"/>
                  </a:cubicBezTo>
                  <a:cubicBezTo>
                    <a:pt x="540059" y="366261"/>
                    <a:pt x="535696" y="365586"/>
                    <a:pt x="531312" y="366252"/>
                  </a:cubicBezTo>
                  <a:close/>
                  <a:moveTo>
                    <a:pt x="530640" y="359979"/>
                  </a:moveTo>
                  <a:cubicBezTo>
                    <a:pt x="536004" y="359081"/>
                    <a:pt x="541349" y="359798"/>
                    <a:pt x="546677" y="362128"/>
                  </a:cubicBezTo>
                  <a:cubicBezTo>
                    <a:pt x="552004" y="364459"/>
                    <a:pt x="556996" y="368268"/>
                    <a:pt x="561654" y="373556"/>
                  </a:cubicBezTo>
                  <a:cubicBezTo>
                    <a:pt x="566272" y="378800"/>
                    <a:pt x="569401" y="384211"/>
                    <a:pt x="571040" y="389790"/>
                  </a:cubicBezTo>
                  <a:cubicBezTo>
                    <a:pt x="572679" y="395368"/>
                    <a:pt x="572715" y="400762"/>
                    <a:pt x="571147" y="405970"/>
                  </a:cubicBezTo>
                  <a:cubicBezTo>
                    <a:pt x="569579" y="411178"/>
                    <a:pt x="566440" y="415856"/>
                    <a:pt x="561730" y="420004"/>
                  </a:cubicBezTo>
                  <a:lnTo>
                    <a:pt x="545200" y="434563"/>
                  </a:lnTo>
                  <a:lnTo>
                    <a:pt x="498998" y="382107"/>
                  </a:lnTo>
                  <a:lnTo>
                    <a:pt x="515528" y="367548"/>
                  </a:lnTo>
                  <a:cubicBezTo>
                    <a:pt x="520238" y="363400"/>
                    <a:pt x="525275" y="360877"/>
                    <a:pt x="530640" y="359979"/>
                  </a:cubicBezTo>
                  <a:close/>
                  <a:moveTo>
                    <a:pt x="2450815" y="344949"/>
                  </a:moveTo>
                  <a:lnTo>
                    <a:pt x="2484844" y="373485"/>
                  </a:lnTo>
                  <a:lnTo>
                    <a:pt x="2481077" y="377977"/>
                  </a:lnTo>
                  <a:lnTo>
                    <a:pt x="2466581" y="365821"/>
                  </a:lnTo>
                  <a:lnTo>
                    <a:pt x="2425433" y="414891"/>
                  </a:lnTo>
                  <a:lnTo>
                    <a:pt x="2420396" y="410667"/>
                  </a:lnTo>
                  <a:lnTo>
                    <a:pt x="2461545" y="361597"/>
                  </a:lnTo>
                  <a:lnTo>
                    <a:pt x="2447048" y="349441"/>
                  </a:lnTo>
                  <a:close/>
                  <a:moveTo>
                    <a:pt x="2422116" y="330243"/>
                  </a:moveTo>
                  <a:lnTo>
                    <a:pt x="2390701" y="350720"/>
                  </a:lnTo>
                  <a:lnTo>
                    <a:pt x="2410065" y="365753"/>
                  </a:lnTo>
                  <a:close/>
                  <a:moveTo>
                    <a:pt x="2423659" y="322895"/>
                  </a:moveTo>
                  <a:lnTo>
                    <a:pt x="2429132" y="327144"/>
                  </a:lnTo>
                  <a:lnTo>
                    <a:pt x="2406261" y="397883"/>
                  </a:lnTo>
                  <a:lnTo>
                    <a:pt x="2400648" y="393525"/>
                  </a:lnTo>
                  <a:lnTo>
                    <a:pt x="2408029" y="371706"/>
                  </a:lnTo>
                  <a:lnTo>
                    <a:pt x="2385368" y="354113"/>
                  </a:lnTo>
                  <a:lnTo>
                    <a:pt x="2366060" y="366672"/>
                  </a:lnTo>
                  <a:lnTo>
                    <a:pt x="2360798" y="362587"/>
                  </a:lnTo>
                  <a:close/>
                  <a:moveTo>
                    <a:pt x="590639" y="305624"/>
                  </a:moveTo>
                  <a:lnTo>
                    <a:pt x="614893" y="375900"/>
                  </a:lnTo>
                  <a:lnTo>
                    <a:pt x="609505" y="380255"/>
                  </a:lnTo>
                  <a:lnTo>
                    <a:pt x="545877" y="341804"/>
                  </a:lnTo>
                  <a:lnTo>
                    <a:pt x="551403" y="337337"/>
                  </a:lnTo>
                  <a:lnTo>
                    <a:pt x="608094" y="372716"/>
                  </a:lnTo>
                  <a:lnTo>
                    <a:pt x="585458" y="309811"/>
                  </a:lnTo>
                  <a:close/>
                  <a:moveTo>
                    <a:pt x="618892" y="293684"/>
                  </a:moveTo>
                  <a:lnTo>
                    <a:pt x="630184" y="329443"/>
                  </a:lnTo>
                  <a:lnTo>
                    <a:pt x="649864" y="314825"/>
                  </a:lnTo>
                  <a:close/>
                  <a:moveTo>
                    <a:pt x="617790" y="286094"/>
                  </a:moveTo>
                  <a:lnTo>
                    <a:pt x="679793" y="327115"/>
                  </a:lnTo>
                  <a:lnTo>
                    <a:pt x="674089" y="331352"/>
                  </a:lnTo>
                  <a:lnTo>
                    <a:pt x="655052" y="318384"/>
                  </a:lnTo>
                  <a:lnTo>
                    <a:pt x="632022" y="335491"/>
                  </a:lnTo>
                  <a:lnTo>
                    <a:pt x="638937" y="357462"/>
                  </a:lnTo>
                  <a:lnTo>
                    <a:pt x="633589" y="361434"/>
                  </a:lnTo>
                  <a:lnTo>
                    <a:pt x="612229" y="290225"/>
                  </a:lnTo>
                  <a:close/>
                  <a:moveTo>
                    <a:pt x="2364306" y="278354"/>
                  </a:moveTo>
                  <a:lnTo>
                    <a:pt x="2400388" y="304245"/>
                  </a:lnTo>
                  <a:lnTo>
                    <a:pt x="2396971" y="309008"/>
                  </a:lnTo>
                  <a:lnTo>
                    <a:pt x="2381600" y="297979"/>
                  </a:lnTo>
                  <a:lnTo>
                    <a:pt x="2344265" y="350009"/>
                  </a:lnTo>
                  <a:lnTo>
                    <a:pt x="2338925" y="346177"/>
                  </a:lnTo>
                  <a:lnTo>
                    <a:pt x="2376260" y="294147"/>
                  </a:lnTo>
                  <a:lnTo>
                    <a:pt x="2360889" y="283117"/>
                  </a:lnTo>
                  <a:close/>
                  <a:moveTo>
                    <a:pt x="2312073" y="242694"/>
                  </a:moveTo>
                  <a:lnTo>
                    <a:pt x="2318078" y="246657"/>
                  </a:lnTo>
                  <a:lnTo>
                    <a:pt x="2318374" y="314745"/>
                  </a:lnTo>
                  <a:lnTo>
                    <a:pt x="2349585" y="267448"/>
                  </a:lnTo>
                  <a:lnTo>
                    <a:pt x="2354626" y="270774"/>
                  </a:lnTo>
                  <a:lnTo>
                    <a:pt x="2316127" y="329118"/>
                  </a:lnTo>
                  <a:lnTo>
                    <a:pt x="2311901" y="326330"/>
                  </a:lnTo>
                  <a:lnTo>
                    <a:pt x="2311489" y="254546"/>
                  </a:lnTo>
                  <a:lnTo>
                    <a:pt x="2278615" y="304364"/>
                  </a:lnTo>
                  <a:lnTo>
                    <a:pt x="2273573" y="301038"/>
                  </a:lnTo>
                  <a:close/>
                  <a:moveTo>
                    <a:pt x="692536" y="234494"/>
                  </a:moveTo>
                  <a:lnTo>
                    <a:pt x="731803" y="292325"/>
                  </a:lnTo>
                  <a:lnTo>
                    <a:pt x="727614" y="295169"/>
                  </a:lnTo>
                  <a:lnTo>
                    <a:pt x="661092" y="268191"/>
                  </a:lnTo>
                  <a:lnTo>
                    <a:pt x="694620" y="317571"/>
                  </a:lnTo>
                  <a:lnTo>
                    <a:pt x="689623" y="320964"/>
                  </a:lnTo>
                  <a:lnTo>
                    <a:pt x="650357" y="263133"/>
                  </a:lnTo>
                  <a:lnTo>
                    <a:pt x="656309" y="259092"/>
                  </a:lnTo>
                  <a:lnTo>
                    <a:pt x="719372" y="284769"/>
                  </a:lnTo>
                  <a:lnTo>
                    <a:pt x="687540" y="237887"/>
                  </a:lnTo>
                  <a:close/>
                  <a:moveTo>
                    <a:pt x="2271858" y="225263"/>
                  </a:moveTo>
                  <a:lnTo>
                    <a:pt x="2243104" y="249334"/>
                  </a:lnTo>
                  <a:lnTo>
                    <a:pt x="2264120" y="261955"/>
                  </a:lnTo>
                  <a:close/>
                  <a:moveTo>
                    <a:pt x="2272516" y="217784"/>
                  </a:moveTo>
                  <a:lnTo>
                    <a:pt x="2278455" y="221351"/>
                  </a:lnTo>
                  <a:lnTo>
                    <a:pt x="2264168" y="294309"/>
                  </a:lnTo>
                  <a:lnTo>
                    <a:pt x="2258077" y="290651"/>
                  </a:lnTo>
                  <a:lnTo>
                    <a:pt x="2262808" y="268109"/>
                  </a:lnTo>
                  <a:lnTo>
                    <a:pt x="2238213" y="253338"/>
                  </a:lnTo>
                  <a:lnTo>
                    <a:pt x="2220537" y="268107"/>
                  </a:lnTo>
                  <a:lnTo>
                    <a:pt x="2214827" y="264677"/>
                  </a:lnTo>
                  <a:close/>
                  <a:moveTo>
                    <a:pt x="741040" y="204877"/>
                  </a:moveTo>
                  <a:lnTo>
                    <a:pt x="744140" y="209853"/>
                  </a:lnTo>
                  <a:lnTo>
                    <a:pt x="728083" y="219858"/>
                  </a:lnTo>
                  <a:lnTo>
                    <a:pt x="761950" y="274210"/>
                  </a:lnTo>
                  <a:lnTo>
                    <a:pt x="756371" y="277685"/>
                  </a:lnTo>
                  <a:lnTo>
                    <a:pt x="722505" y="223333"/>
                  </a:lnTo>
                  <a:lnTo>
                    <a:pt x="706448" y="233338"/>
                  </a:lnTo>
                  <a:lnTo>
                    <a:pt x="703348" y="228363"/>
                  </a:lnTo>
                  <a:close/>
                  <a:moveTo>
                    <a:pt x="773268" y="194760"/>
                  </a:moveTo>
                  <a:lnTo>
                    <a:pt x="780218" y="231609"/>
                  </a:lnTo>
                  <a:lnTo>
                    <a:pt x="801500" y="219441"/>
                  </a:lnTo>
                  <a:close/>
                  <a:moveTo>
                    <a:pt x="773079" y="187092"/>
                  </a:moveTo>
                  <a:lnTo>
                    <a:pt x="829751" y="235209"/>
                  </a:lnTo>
                  <a:lnTo>
                    <a:pt x="823582" y="238736"/>
                  </a:lnTo>
                  <a:lnTo>
                    <a:pt x="806227" y="223593"/>
                  </a:lnTo>
                  <a:lnTo>
                    <a:pt x="781322" y="237833"/>
                  </a:lnTo>
                  <a:lnTo>
                    <a:pt x="785569" y="260472"/>
                  </a:lnTo>
                  <a:lnTo>
                    <a:pt x="779786" y="263778"/>
                  </a:lnTo>
                  <a:lnTo>
                    <a:pt x="767064" y="190531"/>
                  </a:lnTo>
                  <a:close/>
                  <a:moveTo>
                    <a:pt x="2199398" y="176041"/>
                  </a:moveTo>
                  <a:lnTo>
                    <a:pt x="2205635" y="179445"/>
                  </a:lnTo>
                  <a:lnTo>
                    <a:pt x="2194560" y="245346"/>
                  </a:lnTo>
                  <a:lnTo>
                    <a:pt x="2244071" y="200423"/>
                  </a:lnTo>
                  <a:lnTo>
                    <a:pt x="2249919" y="203614"/>
                  </a:lnTo>
                  <a:lnTo>
                    <a:pt x="2194211" y="252845"/>
                  </a:lnTo>
                  <a:lnTo>
                    <a:pt x="2188130" y="249526"/>
                  </a:lnTo>
                  <a:close/>
                  <a:moveTo>
                    <a:pt x="2147549" y="156251"/>
                  </a:moveTo>
                  <a:lnTo>
                    <a:pt x="2121879" y="208458"/>
                  </a:lnTo>
                  <a:lnTo>
                    <a:pt x="2135111" y="214964"/>
                  </a:lnTo>
                  <a:cubicBezTo>
                    <a:pt x="2139840" y="217289"/>
                    <a:pt x="2144407" y="218199"/>
                    <a:pt x="2148813" y="217693"/>
                  </a:cubicBezTo>
                  <a:cubicBezTo>
                    <a:pt x="2153219" y="217187"/>
                    <a:pt x="2157252" y="215392"/>
                    <a:pt x="2160912" y="212309"/>
                  </a:cubicBezTo>
                  <a:cubicBezTo>
                    <a:pt x="2164573" y="209226"/>
                    <a:pt x="2167683" y="205081"/>
                    <a:pt x="2170244" y="199873"/>
                  </a:cubicBezTo>
                  <a:cubicBezTo>
                    <a:pt x="2172830" y="194613"/>
                    <a:pt x="2174227" y="189592"/>
                    <a:pt x="2174433" y="184811"/>
                  </a:cubicBezTo>
                  <a:cubicBezTo>
                    <a:pt x="2174640" y="180029"/>
                    <a:pt x="2173598" y="175740"/>
                    <a:pt x="2171309" y="171941"/>
                  </a:cubicBezTo>
                  <a:cubicBezTo>
                    <a:pt x="2169019" y="168143"/>
                    <a:pt x="2165510" y="165082"/>
                    <a:pt x="2160781" y="162756"/>
                  </a:cubicBezTo>
                  <a:close/>
                  <a:moveTo>
                    <a:pt x="837133" y="153292"/>
                  </a:moveTo>
                  <a:lnTo>
                    <a:pt x="839848" y="158488"/>
                  </a:lnTo>
                  <a:lnTo>
                    <a:pt x="823081" y="167250"/>
                  </a:lnTo>
                  <a:lnTo>
                    <a:pt x="852739" y="224007"/>
                  </a:lnTo>
                  <a:lnTo>
                    <a:pt x="846914" y="227051"/>
                  </a:lnTo>
                  <a:lnTo>
                    <a:pt x="817256" y="170294"/>
                  </a:lnTo>
                  <a:lnTo>
                    <a:pt x="800488" y="179056"/>
                  </a:lnTo>
                  <a:lnTo>
                    <a:pt x="797773" y="173860"/>
                  </a:lnTo>
                  <a:close/>
                  <a:moveTo>
                    <a:pt x="2144318" y="148129"/>
                  </a:moveTo>
                  <a:lnTo>
                    <a:pt x="2164085" y="157848"/>
                  </a:lnTo>
                  <a:cubicBezTo>
                    <a:pt x="2169717" y="160618"/>
                    <a:pt x="2173972" y="164310"/>
                    <a:pt x="2176850" y="168925"/>
                  </a:cubicBezTo>
                  <a:cubicBezTo>
                    <a:pt x="2179727" y="173540"/>
                    <a:pt x="2181106" y="178755"/>
                    <a:pt x="2180986" y="184568"/>
                  </a:cubicBezTo>
                  <a:cubicBezTo>
                    <a:pt x="2180866" y="190382"/>
                    <a:pt x="2179251" y="196450"/>
                    <a:pt x="2176142" y="202774"/>
                  </a:cubicBezTo>
                  <a:cubicBezTo>
                    <a:pt x="2173059" y="209044"/>
                    <a:pt x="2169252" y="214002"/>
                    <a:pt x="2164722" y="217646"/>
                  </a:cubicBezTo>
                  <a:cubicBezTo>
                    <a:pt x="2160191" y="221291"/>
                    <a:pt x="2155220" y="223383"/>
                    <a:pt x="2149808" y="223923"/>
                  </a:cubicBezTo>
                  <a:cubicBezTo>
                    <a:pt x="2144396" y="224462"/>
                    <a:pt x="2138874" y="223347"/>
                    <a:pt x="2133241" y="220577"/>
                  </a:cubicBezTo>
                  <a:lnTo>
                    <a:pt x="2113474" y="210858"/>
                  </a:lnTo>
                  <a:close/>
                  <a:moveTo>
                    <a:pt x="2109572" y="139326"/>
                  </a:moveTo>
                  <a:lnTo>
                    <a:pt x="2084085" y="166833"/>
                  </a:lnTo>
                  <a:lnTo>
                    <a:pt x="2106526" y="176701"/>
                  </a:lnTo>
                  <a:close/>
                  <a:moveTo>
                    <a:pt x="880866" y="132749"/>
                  </a:moveTo>
                  <a:lnTo>
                    <a:pt x="883399" y="138036"/>
                  </a:lnTo>
                  <a:lnTo>
                    <a:pt x="854242" y="152004"/>
                  </a:lnTo>
                  <a:lnTo>
                    <a:pt x="864795" y="174033"/>
                  </a:lnTo>
                  <a:lnTo>
                    <a:pt x="892110" y="160946"/>
                  </a:lnTo>
                  <a:lnTo>
                    <a:pt x="894604" y="166153"/>
                  </a:lnTo>
                  <a:lnTo>
                    <a:pt x="867290" y="179239"/>
                  </a:lnTo>
                  <a:lnTo>
                    <a:pt x="879378" y="204471"/>
                  </a:lnTo>
                  <a:lnTo>
                    <a:pt x="908535" y="190502"/>
                  </a:lnTo>
                  <a:lnTo>
                    <a:pt x="911068" y="195789"/>
                  </a:lnTo>
                  <a:lnTo>
                    <a:pt x="876063" y="212559"/>
                  </a:lnTo>
                  <a:lnTo>
                    <a:pt x="845861" y="149519"/>
                  </a:lnTo>
                  <a:close/>
                  <a:moveTo>
                    <a:pt x="2109281" y="131824"/>
                  </a:moveTo>
                  <a:lnTo>
                    <a:pt x="2115623" y="134613"/>
                  </a:lnTo>
                  <a:lnTo>
                    <a:pt x="2110655" y="208791"/>
                  </a:lnTo>
                  <a:lnTo>
                    <a:pt x="2104151" y="205930"/>
                  </a:lnTo>
                  <a:lnTo>
                    <a:pt x="2106000" y="182971"/>
                  </a:lnTo>
                  <a:lnTo>
                    <a:pt x="2079738" y="171422"/>
                  </a:lnTo>
                  <a:lnTo>
                    <a:pt x="2064067" y="188303"/>
                  </a:lnTo>
                  <a:lnTo>
                    <a:pt x="2057969" y="185621"/>
                  </a:lnTo>
                  <a:close/>
                  <a:moveTo>
                    <a:pt x="923648" y="117066"/>
                  </a:moveTo>
                  <a:cubicBezTo>
                    <a:pt x="927936" y="117716"/>
                    <a:pt x="931520" y="119642"/>
                    <a:pt x="934401" y="122843"/>
                  </a:cubicBezTo>
                  <a:lnTo>
                    <a:pt x="930301" y="127440"/>
                  </a:lnTo>
                  <a:cubicBezTo>
                    <a:pt x="925690" y="122344"/>
                    <a:pt x="919775" y="121370"/>
                    <a:pt x="912555" y="124516"/>
                  </a:cubicBezTo>
                  <a:cubicBezTo>
                    <a:pt x="908158" y="126432"/>
                    <a:pt x="905234" y="128837"/>
                    <a:pt x="903782" y="131731"/>
                  </a:cubicBezTo>
                  <a:cubicBezTo>
                    <a:pt x="902330" y="134624"/>
                    <a:pt x="902409" y="137917"/>
                    <a:pt x="904018" y="141608"/>
                  </a:cubicBezTo>
                  <a:cubicBezTo>
                    <a:pt x="904988" y="143833"/>
                    <a:pt x="906234" y="145470"/>
                    <a:pt x="907756" y="146518"/>
                  </a:cubicBezTo>
                  <a:cubicBezTo>
                    <a:pt x="909279" y="147567"/>
                    <a:pt x="911283" y="148163"/>
                    <a:pt x="913768" y="148307"/>
                  </a:cubicBezTo>
                  <a:cubicBezTo>
                    <a:pt x="916253" y="148451"/>
                    <a:pt x="919530" y="148153"/>
                    <a:pt x="923600" y="147413"/>
                  </a:cubicBezTo>
                  <a:cubicBezTo>
                    <a:pt x="931312" y="145989"/>
                    <a:pt x="937294" y="146079"/>
                    <a:pt x="941545" y="147682"/>
                  </a:cubicBezTo>
                  <a:cubicBezTo>
                    <a:pt x="945796" y="149285"/>
                    <a:pt x="949034" y="152638"/>
                    <a:pt x="951258" y="157740"/>
                  </a:cubicBezTo>
                  <a:cubicBezTo>
                    <a:pt x="952843" y="161377"/>
                    <a:pt x="953370" y="164958"/>
                    <a:pt x="952840" y="168484"/>
                  </a:cubicBezTo>
                  <a:cubicBezTo>
                    <a:pt x="952309" y="172009"/>
                    <a:pt x="950807" y="175231"/>
                    <a:pt x="948333" y="178151"/>
                  </a:cubicBezTo>
                  <a:cubicBezTo>
                    <a:pt x="945859" y="181070"/>
                    <a:pt x="942559" y="183428"/>
                    <a:pt x="938433" y="185226"/>
                  </a:cubicBezTo>
                  <a:cubicBezTo>
                    <a:pt x="933168" y="187521"/>
                    <a:pt x="928169" y="188279"/>
                    <a:pt x="923437" y="187499"/>
                  </a:cubicBezTo>
                  <a:cubicBezTo>
                    <a:pt x="918705" y="186719"/>
                    <a:pt x="914633" y="184490"/>
                    <a:pt x="911220" y="180809"/>
                  </a:cubicBezTo>
                  <a:lnTo>
                    <a:pt x="915239" y="176248"/>
                  </a:lnTo>
                  <a:cubicBezTo>
                    <a:pt x="918026" y="179232"/>
                    <a:pt x="921166" y="181028"/>
                    <a:pt x="924661" y="181637"/>
                  </a:cubicBezTo>
                  <a:cubicBezTo>
                    <a:pt x="928156" y="182245"/>
                    <a:pt x="931966" y="181650"/>
                    <a:pt x="936091" y="179853"/>
                  </a:cubicBezTo>
                  <a:cubicBezTo>
                    <a:pt x="940705" y="177842"/>
                    <a:pt x="943826" y="175109"/>
                    <a:pt x="945453" y="171655"/>
                  </a:cubicBezTo>
                  <a:cubicBezTo>
                    <a:pt x="947080" y="168200"/>
                    <a:pt x="947019" y="164465"/>
                    <a:pt x="945268" y="160448"/>
                  </a:cubicBezTo>
                  <a:cubicBezTo>
                    <a:pt x="944203" y="158005"/>
                    <a:pt x="942822" y="156169"/>
                    <a:pt x="941123" y="154939"/>
                  </a:cubicBezTo>
                  <a:cubicBezTo>
                    <a:pt x="939424" y="153709"/>
                    <a:pt x="937214" y="153009"/>
                    <a:pt x="934492" y="152839"/>
                  </a:cubicBezTo>
                  <a:cubicBezTo>
                    <a:pt x="931769" y="152669"/>
                    <a:pt x="928253" y="152975"/>
                    <a:pt x="923942" y="153755"/>
                  </a:cubicBezTo>
                  <a:cubicBezTo>
                    <a:pt x="916766" y="155075"/>
                    <a:pt x="911142" y="154990"/>
                    <a:pt x="907070" y="153503"/>
                  </a:cubicBezTo>
                  <a:cubicBezTo>
                    <a:pt x="902999" y="152016"/>
                    <a:pt x="899969" y="148992"/>
                    <a:pt x="897982" y="144432"/>
                  </a:cubicBezTo>
                  <a:cubicBezTo>
                    <a:pt x="895758" y="139330"/>
                    <a:pt x="895721" y="134501"/>
                    <a:pt x="897870" y="129948"/>
                  </a:cubicBezTo>
                  <a:cubicBezTo>
                    <a:pt x="900019" y="125394"/>
                    <a:pt x="904106" y="121804"/>
                    <a:pt x="910132" y="119178"/>
                  </a:cubicBezTo>
                  <a:cubicBezTo>
                    <a:pt x="914854" y="117119"/>
                    <a:pt x="919360" y="116415"/>
                    <a:pt x="923648" y="117066"/>
                  </a:cubicBezTo>
                  <a:close/>
                  <a:moveTo>
                    <a:pt x="2039592" y="106932"/>
                  </a:moveTo>
                  <a:cubicBezTo>
                    <a:pt x="2044333" y="105235"/>
                    <a:pt x="2049761" y="105591"/>
                    <a:pt x="2055877" y="108000"/>
                  </a:cubicBezTo>
                  <a:cubicBezTo>
                    <a:pt x="2060670" y="109888"/>
                    <a:pt x="2064351" y="112579"/>
                    <a:pt x="2066921" y="116073"/>
                  </a:cubicBezTo>
                  <a:cubicBezTo>
                    <a:pt x="2069490" y="119567"/>
                    <a:pt x="2070660" y="123464"/>
                    <a:pt x="2070430" y="127765"/>
                  </a:cubicBezTo>
                  <a:lnTo>
                    <a:pt x="2064280" y="128111"/>
                  </a:lnTo>
                  <a:cubicBezTo>
                    <a:pt x="2064628" y="121247"/>
                    <a:pt x="2061139" y="116373"/>
                    <a:pt x="2053811" y="113487"/>
                  </a:cubicBezTo>
                  <a:cubicBezTo>
                    <a:pt x="2049349" y="111729"/>
                    <a:pt x="2045580" y="111359"/>
                    <a:pt x="2042507" y="112376"/>
                  </a:cubicBezTo>
                  <a:cubicBezTo>
                    <a:pt x="2039434" y="113392"/>
                    <a:pt x="2037159" y="115774"/>
                    <a:pt x="2035684" y="119521"/>
                  </a:cubicBezTo>
                  <a:cubicBezTo>
                    <a:pt x="2034794" y="121780"/>
                    <a:pt x="2034516" y="123818"/>
                    <a:pt x="2034850" y="125636"/>
                  </a:cubicBezTo>
                  <a:cubicBezTo>
                    <a:pt x="2035184" y="127454"/>
                    <a:pt x="2036178" y="129293"/>
                    <a:pt x="2037832" y="131154"/>
                  </a:cubicBezTo>
                  <a:cubicBezTo>
                    <a:pt x="2039485" y="133014"/>
                    <a:pt x="2042012" y="135123"/>
                    <a:pt x="2045411" y="137480"/>
                  </a:cubicBezTo>
                  <a:cubicBezTo>
                    <a:pt x="2051867" y="141932"/>
                    <a:pt x="2056030" y="146229"/>
                    <a:pt x="2057899" y="150370"/>
                  </a:cubicBezTo>
                  <a:cubicBezTo>
                    <a:pt x="2059769" y="154511"/>
                    <a:pt x="2059683" y="159171"/>
                    <a:pt x="2057644" y="164350"/>
                  </a:cubicBezTo>
                  <a:cubicBezTo>
                    <a:pt x="2056190" y="168041"/>
                    <a:pt x="2054028" y="170944"/>
                    <a:pt x="2051158" y="173060"/>
                  </a:cubicBezTo>
                  <a:cubicBezTo>
                    <a:pt x="2048289" y="175175"/>
                    <a:pt x="2044947" y="176389"/>
                    <a:pt x="2041133" y="176700"/>
                  </a:cubicBezTo>
                  <a:cubicBezTo>
                    <a:pt x="2037319" y="177012"/>
                    <a:pt x="2033318" y="176343"/>
                    <a:pt x="2029131" y="174694"/>
                  </a:cubicBezTo>
                  <a:cubicBezTo>
                    <a:pt x="2023787" y="172589"/>
                    <a:pt x="2019719" y="169587"/>
                    <a:pt x="2016928" y="165687"/>
                  </a:cubicBezTo>
                  <a:cubicBezTo>
                    <a:pt x="2014136" y="161787"/>
                    <a:pt x="2012837" y="157330"/>
                    <a:pt x="2013030" y="152315"/>
                  </a:cubicBezTo>
                  <a:lnTo>
                    <a:pt x="2019098" y="151936"/>
                  </a:lnTo>
                  <a:cubicBezTo>
                    <a:pt x="2018954" y="156016"/>
                    <a:pt x="2019902" y="159508"/>
                    <a:pt x="2021941" y="162411"/>
                  </a:cubicBezTo>
                  <a:cubicBezTo>
                    <a:pt x="2023979" y="165314"/>
                    <a:pt x="2027092" y="167590"/>
                    <a:pt x="2031279" y="169240"/>
                  </a:cubicBezTo>
                  <a:cubicBezTo>
                    <a:pt x="2035962" y="171084"/>
                    <a:pt x="2040101" y="171362"/>
                    <a:pt x="2043695" y="170073"/>
                  </a:cubicBezTo>
                  <a:cubicBezTo>
                    <a:pt x="2047290" y="168783"/>
                    <a:pt x="2049890" y="166100"/>
                    <a:pt x="2051495" y="162024"/>
                  </a:cubicBezTo>
                  <a:cubicBezTo>
                    <a:pt x="2052472" y="159544"/>
                    <a:pt x="2052795" y="157269"/>
                    <a:pt x="2052465" y="155198"/>
                  </a:cubicBezTo>
                  <a:cubicBezTo>
                    <a:pt x="2052136" y="153127"/>
                    <a:pt x="2051069" y="151068"/>
                    <a:pt x="2049266" y="149022"/>
                  </a:cubicBezTo>
                  <a:cubicBezTo>
                    <a:pt x="2047463" y="146975"/>
                    <a:pt x="2044762" y="144702"/>
                    <a:pt x="2041164" y="142203"/>
                  </a:cubicBezTo>
                  <a:cubicBezTo>
                    <a:pt x="2035161" y="138057"/>
                    <a:pt x="2031247" y="134017"/>
                    <a:pt x="2029422" y="130085"/>
                  </a:cubicBezTo>
                  <a:cubicBezTo>
                    <a:pt x="2027598" y="126153"/>
                    <a:pt x="2027598" y="121873"/>
                    <a:pt x="2029420" y="117245"/>
                  </a:cubicBezTo>
                  <a:cubicBezTo>
                    <a:pt x="2031460" y="112066"/>
                    <a:pt x="2034851" y="108628"/>
                    <a:pt x="2039592" y="106932"/>
                  </a:cubicBezTo>
                  <a:close/>
                  <a:moveTo>
                    <a:pt x="969945" y="103422"/>
                  </a:moveTo>
                  <a:lnTo>
                    <a:pt x="971412" y="140893"/>
                  </a:lnTo>
                  <a:lnTo>
                    <a:pt x="994248" y="131980"/>
                  </a:lnTo>
                  <a:close/>
                  <a:moveTo>
                    <a:pt x="970883" y="95810"/>
                  </a:moveTo>
                  <a:lnTo>
                    <a:pt x="1019879" y="151724"/>
                  </a:lnTo>
                  <a:lnTo>
                    <a:pt x="1013260" y="154307"/>
                  </a:lnTo>
                  <a:lnTo>
                    <a:pt x="998315" y="136781"/>
                  </a:lnTo>
                  <a:lnTo>
                    <a:pt x="971589" y="147211"/>
                  </a:lnTo>
                  <a:lnTo>
                    <a:pt x="972468" y="170228"/>
                  </a:lnTo>
                  <a:lnTo>
                    <a:pt x="966263" y="172650"/>
                  </a:lnTo>
                  <a:lnTo>
                    <a:pt x="964429" y="98329"/>
                  </a:lnTo>
                  <a:close/>
                  <a:moveTo>
                    <a:pt x="1989069" y="83982"/>
                  </a:moveTo>
                  <a:lnTo>
                    <a:pt x="2025669" y="96905"/>
                  </a:lnTo>
                  <a:lnTo>
                    <a:pt x="2023718" y="102432"/>
                  </a:lnTo>
                  <a:lnTo>
                    <a:pt x="1993232" y="91668"/>
                  </a:lnTo>
                  <a:lnTo>
                    <a:pt x="1985100" y="114701"/>
                  </a:lnTo>
                  <a:lnTo>
                    <a:pt x="2013659" y="124784"/>
                  </a:lnTo>
                  <a:lnTo>
                    <a:pt x="2011737" y="130228"/>
                  </a:lnTo>
                  <a:lnTo>
                    <a:pt x="1983177" y="120144"/>
                  </a:lnTo>
                  <a:lnTo>
                    <a:pt x="1973863" y="146527"/>
                  </a:lnTo>
                  <a:lnTo>
                    <a:pt x="2004349" y="157290"/>
                  </a:lnTo>
                  <a:lnTo>
                    <a:pt x="2002397" y="162818"/>
                  </a:lnTo>
                  <a:lnTo>
                    <a:pt x="1965797" y="149896"/>
                  </a:lnTo>
                  <a:close/>
                  <a:moveTo>
                    <a:pt x="1036745" y="82733"/>
                  </a:moveTo>
                  <a:cubicBezTo>
                    <a:pt x="1032439" y="81670"/>
                    <a:pt x="1027793" y="81991"/>
                    <a:pt x="1022806" y="83695"/>
                  </a:cubicBezTo>
                  <a:lnTo>
                    <a:pt x="1008854" y="88462"/>
                  </a:lnTo>
                  <a:lnTo>
                    <a:pt x="1027666" y="143514"/>
                  </a:lnTo>
                  <a:lnTo>
                    <a:pt x="1041618" y="138747"/>
                  </a:lnTo>
                  <a:cubicBezTo>
                    <a:pt x="1046605" y="137043"/>
                    <a:pt x="1050475" y="134453"/>
                    <a:pt x="1053230" y="130977"/>
                  </a:cubicBezTo>
                  <a:cubicBezTo>
                    <a:pt x="1055985" y="127502"/>
                    <a:pt x="1057564" y="123380"/>
                    <a:pt x="1057968" y="118611"/>
                  </a:cubicBezTo>
                  <a:cubicBezTo>
                    <a:pt x="1058373" y="113842"/>
                    <a:pt x="1057636" y="108712"/>
                    <a:pt x="1055760" y="103221"/>
                  </a:cubicBezTo>
                  <a:cubicBezTo>
                    <a:pt x="1053865" y="97674"/>
                    <a:pt x="1051298" y="93138"/>
                    <a:pt x="1048060" y="89614"/>
                  </a:cubicBezTo>
                  <a:cubicBezTo>
                    <a:pt x="1044822" y="86090"/>
                    <a:pt x="1041050" y="83796"/>
                    <a:pt x="1036745" y="82733"/>
                  </a:cubicBezTo>
                  <a:close/>
                  <a:moveTo>
                    <a:pt x="1038525" y="76681"/>
                  </a:moveTo>
                  <a:cubicBezTo>
                    <a:pt x="1043824" y="77905"/>
                    <a:pt x="1048489" y="80613"/>
                    <a:pt x="1052518" y="84806"/>
                  </a:cubicBezTo>
                  <a:cubicBezTo>
                    <a:pt x="1056547" y="88998"/>
                    <a:pt x="1059701" y="94428"/>
                    <a:pt x="1061980" y="101096"/>
                  </a:cubicBezTo>
                  <a:cubicBezTo>
                    <a:pt x="1064239" y="107708"/>
                    <a:pt x="1065058" y="113904"/>
                    <a:pt x="1064437" y="119686"/>
                  </a:cubicBezTo>
                  <a:cubicBezTo>
                    <a:pt x="1063815" y="125467"/>
                    <a:pt x="1061784" y="130464"/>
                    <a:pt x="1058342" y="134675"/>
                  </a:cubicBezTo>
                  <a:cubicBezTo>
                    <a:pt x="1054900" y="138886"/>
                    <a:pt x="1050209" y="142006"/>
                    <a:pt x="1044270" y="144035"/>
                  </a:cubicBezTo>
                  <a:lnTo>
                    <a:pt x="1023426" y="151158"/>
                  </a:lnTo>
                  <a:lnTo>
                    <a:pt x="1000823" y="85011"/>
                  </a:lnTo>
                  <a:lnTo>
                    <a:pt x="1021667" y="77889"/>
                  </a:lnTo>
                  <a:cubicBezTo>
                    <a:pt x="1027607" y="75859"/>
                    <a:pt x="1033226" y="75457"/>
                    <a:pt x="1038525" y="76681"/>
                  </a:cubicBezTo>
                  <a:close/>
                  <a:moveTo>
                    <a:pt x="1938100" y="67226"/>
                  </a:moveTo>
                  <a:lnTo>
                    <a:pt x="1980465" y="80549"/>
                  </a:lnTo>
                  <a:lnTo>
                    <a:pt x="1978706" y="86141"/>
                  </a:lnTo>
                  <a:lnTo>
                    <a:pt x="1960659" y="80466"/>
                  </a:lnTo>
                  <a:lnTo>
                    <a:pt x="1941447" y="141555"/>
                  </a:lnTo>
                  <a:lnTo>
                    <a:pt x="1935177" y="139583"/>
                  </a:lnTo>
                  <a:lnTo>
                    <a:pt x="1954389" y="78494"/>
                  </a:lnTo>
                  <a:lnTo>
                    <a:pt x="1936341" y="72818"/>
                  </a:lnTo>
                  <a:close/>
                  <a:moveTo>
                    <a:pt x="1905904" y="64626"/>
                  </a:moveTo>
                  <a:lnTo>
                    <a:pt x="1884745" y="95586"/>
                  </a:lnTo>
                  <a:lnTo>
                    <a:pt x="1908394" y="102042"/>
                  </a:lnTo>
                  <a:close/>
                  <a:moveTo>
                    <a:pt x="1904511" y="57248"/>
                  </a:moveTo>
                  <a:lnTo>
                    <a:pt x="1911195" y="59073"/>
                  </a:lnTo>
                  <a:lnTo>
                    <a:pt x="1917204" y="133174"/>
                  </a:lnTo>
                  <a:lnTo>
                    <a:pt x="1910349" y="131302"/>
                  </a:lnTo>
                  <a:lnTo>
                    <a:pt x="1908798" y="108321"/>
                  </a:lnTo>
                  <a:lnTo>
                    <a:pt x="1881122" y="100765"/>
                  </a:lnTo>
                  <a:lnTo>
                    <a:pt x="1868107" y="119769"/>
                  </a:lnTo>
                  <a:lnTo>
                    <a:pt x="1861681" y="118015"/>
                  </a:lnTo>
                  <a:close/>
                  <a:moveTo>
                    <a:pt x="1115034" y="49404"/>
                  </a:moveTo>
                  <a:lnTo>
                    <a:pt x="1110485" y="123609"/>
                  </a:lnTo>
                  <a:lnTo>
                    <a:pt x="1103839" y="125565"/>
                  </a:lnTo>
                  <a:lnTo>
                    <a:pt x="1059820" y="65654"/>
                  </a:lnTo>
                  <a:lnTo>
                    <a:pt x="1066636" y="63648"/>
                  </a:lnTo>
                  <a:lnTo>
                    <a:pt x="1105427" y="118061"/>
                  </a:lnTo>
                  <a:lnTo>
                    <a:pt x="1108643" y="51285"/>
                  </a:lnTo>
                  <a:close/>
                  <a:moveTo>
                    <a:pt x="1145454" y="49294"/>
                  </a:moveTo>
                  <a:lnTo>
                    <a:pt x="1142160" y="86647"/>
                  </a:lnTo>
                  <a:lnTo>
                    <a:pt x="1165942" y="80701"/>
                  </a:lnTo>
                  <a:close/>
                  <a:moveTo>
                    <a:pt x="1147349" y="41861"/>
                  </a:moveTo>
                  <a:lnTo>
                    <a:pt x="1188864" y="103534"/>
                  </a:lnTo>
                  <a:lnTo>
                    <a:pt x="1181970" y="105258"/>
                  </a:lnTo>
                  <a:lnTo>
                    <a:pt x="1169367" y="85979"/>
                  </a:lnTo>
                  <a:lnTo>
                    <a:pt x="1141535" y="92938"/>
                  </a:lnTo>
                  <a:lnTo>
                    <a:pt x="1139490" y="115880"/>
                  </a:lnTo>
                  <a:lnTo>
                    <a:pt x="1133027" y="117496"/>
                  </a:lnTo>
                  <a:lnTo>
                    <a:pt x="1140628" y="43542"/>
                  </a:lnTo>
                  <a:close/>
                  <a:moveTo>
                    <a:pt x="1832343" y="38830"/>
                  </a:moveTo>
                  <a:lnTo>
                    <a:pt x="1875602" y="48876"/>
                  </a:lnTo>
                  <a:lnTo>
                    <a:pt x="1874275" y="54587"/>
                  </a:lnTo>
                  <a:lnTo>
                    <a:pt x="1855847" y="50307"/>
                  </a:lnTo>
                  <a:lnTo>
                    <a:pt x="1841360" y="112686"/>
                  </a:lnTo>
                  <a:lnTo>
                    <a:pt x="1834958" y="111199"/>
                  </a:lnTo>
                  <a:lnTo>
                    <a:pt x="1849445" y="48820"/>
                  </a:lnTo>
                  <a:lnTo>
                    <a:pt x="1831016" y="44540"/>
                  </a:lnTo>
                  <a:close/>
                  <a:moveTo>
                    <a:pt x="1770658" y="26022"/>
                  </a:moveTo>
                  <a:lnTo>
                    <a:pt x="1777724" y="27374"/>
                  </a:lnTo>
                  <a:lnTo>
                    <a:pt x="1804158" y="90122"/>
                  </a:lnTo>
                  <a:lnTo>
                    <a:pt x="1814801" y="34464"/>
                  </a:lnTo>
                  <a:lnTo>
                    <a:pt x="1820733" y="35598"/>
                  </a:lnTo>
                  <a:lnTo>
                    <a:pt x="1807605" y="104256"/>
                  </a:lnTo>
                  <a:lnTo>
                    <a:pt x="1802632" y="103305"/>
                  </a:lnTo>
                  <a:lnTo>
                    <a:pt x="1774672" y="37190"/>
                  </a:lnTo>
                  <a:lnTo>
                    <a:pt x="1763461" y="95814"/>
                  </a:lnTo>
                  <a:lnTo>
                    <a:pt x="1757529" y="94680"/>
                  </a:lnTo>
                  <a:close/>
                  <a:moveTo>
                    <a:pt x="1726848" y="25387"/>
                  </a:moveTo>
                  <a:lnTo>
                    <a:pt x="1709555" y="58660"/>
                  </a:lnTo>
                  <a:lnTo>
                    <a:pt x="1733807" y="62235"/>
                  </a:lnTo>
                  <a:close/>
                  <a:moveTo>
                    <a:pt x="1236209" y="22919"/>
                  </a:moveTo>
                  <a:lnTo>
                    <a:pt x="1250249" y="91396"/>
                  </a:lnTo>
                  <a:lnTo>
                    <a:pt x="1245290" y="92413"/>
                  </a:lnTo>
                  <a:lnTo>
                    <a:pt x="1194234" y="41952"/>
                  </a:lnTo>
                  <a:lnTo>
                    <a:pt x="1206222" y="100423"/>
                  </a:lnTo>
                  <a:lnTo>
                    <a:pt x="1200306" y="101636"/>
                  </a:lnTo>
                  <a:lnTo>
                    <a:pt x="1186266" y="33159"/>
                  </a:lnTo>
                  <a:lnTo>
                    <a:pt x="1193313" y="31714"/>
                  </a:lnTo>
                  <a:lnTo>
                    <a:pt x="1241675" y="79645"/>
                  </a:lnTo>
                  <a:lnTo>
                    <a:pt x="1230293" y="24132"/>
                  </a:lnTo>
                  <a:close/>
                  <a:moveTo>
                    <a:pt x="1724581" y="18230"/>
                  </a:moveTo>
                  <a:lnTo>
                    <a:pt x="1731435" y="19240"/>
                  </a:lnTo>
                  <a:lnTo>
                    <a:pt x="1746286" y="92085"/>
                  </a:lnTo>
                  <a:lnTo>
                    <a:pt x="1739256" y="91049"/>
                  </a:lnTo>
                  <a:lnTo>
                    <a:pt x="1734960" y="68420"/>
                  </a:lnTo>
                  <a:lnTo>
                    <a:pt x="1706578" y="64237"/>
                  </a:lnTo>
                  <a:lnTo>
                    <a:pt x="1695936" y="84664"/>
                  </a:lnTo>
                  <a:lnTo>
                    <a:pt x="1689345" y="83693"/>
                  </a:lnTo>
                  <a:close/>
                  <a:moveTo>
                    <a:pt x="1325989" y="17270"/>
                  </a:moveTo>
                  <a:lnTo>
                    <a:pt x="1318244" y="53961"/>
                  </a:lnTo>
                  <a:lnTo>
                    <a:pt x="1342567" y="50906"/>
                  </a:lnTo>
                  <a:close/>
                  <a:moveTo>
                    <a:pt x="1292659" y="14181"/>
                  </a:moveTo>
                  <a:lnTo>
                    <a:pt x="1293608" y="19966"/>
                  </a:lnTo>
                  <a:lnTo>
                    <a:pt x="1274939" y="23029"/>
                  </a:lnTo>
                  <a:lnTo>
                    <a:pt x="1285304" y="86223"/>
                  </a:lnTo>
                  <a:lnTo>
                    <a:pt x="1278818" y="87287"/>
                  </a:lnTo>
                  <a:lnTo>
                    <a:pt x="1268453" y="24092"/>
                  </a:lnTo>
                  <a:lnTo>
                    <a:pt x="1249783" y="27154"/>
                  </a:lnTo>
                  <a:lnTo>
                    <a:pt x="1248835" y="21370"/>
                  </a:lnTo>
                  <a:close/>
                  <a:moveTo>
                    <a:pt x="1328761" y="10119"/>
                  </a:moveTo>
                  <a:lnTo>
                    <a:pt x="1362588" y="76321"/>
                  </a:lnTo>
                  <a:lnTo>
                    <a:pt x="1355538" y="77207"/>
                  </a:lnTo>
                  <a:lnTo>
                    <a:pt x="1345336" y="56556"/>
                  </a:lnTo>
                  <a:lnTo>
                    <a:pt x="1316870" y="60131"/>
                  </a:lnTo>
                  <a:lnTo>
                    <a:pt x="1312091" y="82663"/>
                  </a:lnTo>
                  <a:lnTo>
                    <a:pt x="1305481" y="83493"/>
                  </a:lnTo>
                  <a:lnTo>
                    <a:pt x="1321887" y="10982"/>
                  </a:lnTo>
                  <a:close/>
                  <a:moveTo>
                    <a:pt x="1585395" y="9421"/>
                  </a:moveTo>
                  <a:lnTo>
                    <a:pt x="1581740" y="67484"/>
                  </a:lnTo>
                  <a:lnTo>
                    <a:pt x="1596456" y="68410"/>
                  </a:lnTo>
                  <a:cubicBezTo>
                    <a:pt x="1601715" y="68741"/>
                    <a:pt x="1606282" y="67827"/>
                    <a:pt x="1610156" y="65668"/>
                  </a:cubicBezTo>
                  <a:cubicBezTo>
                    <a:pt x="1614029" y="63509"/>
                    <a:pt x="1617064" y="60303"/>
                    <a:pt x="1619260" y="56051"/>
                  </a:cubicBezTo>
                  <a:cubicBezTo>
                    <a:pt x="1621456" y="51798"/>
                    <a:pt x="1622736" y="46777"/>
                    <a:pt x="1623100" y="40985"/>
                  </a:cubicBezTo>
                  <a:cubicBezTo>
                    <a:pt x="1623469" y="35134"/>
                    <a:pt x="1622830" y="29962"/>
                    <a:pt x="1621185" y="25468"/>
                  </a:cubicBezTo>
                  <a:cubicBezTo>
                    <a:pt x="1619539" y="20974"/>
                    <a:pt x="1616930" y="17413"/>
                    <a:pt x="1613358" y="14786"/>
                  </a:cubicBezTo>
                  <a:cubicBezTo>
                    <a:pt x="1609785" y="12158"/>
                    <a:pt x="1605369" y="10678"/>
                    <a:pt x="1600110" y="10347"/>
                  </a:cubicBezTo>
                  <a:close/>
                  <a:moveTo>
                    <a:pt x="1543689" y="8364"/>
                  </a:moveTo>
                  <a:lnTo>
                    <a:pt x="1530697" y="43540"/>
                  </a:lnTo>
                  <a:lnTo>
                    <a:pt x="1555206" y="44051"/>
                  </a:lnTo>
                  <a:close/>
                  <a:moveTo>
                    <a:pt x="1640752" y="7765"/>
                  </a:moveTo>
                  <a:lnTo>
                    <a:pt x="1647819" y="8510"/>
                  </a:lnTo>
                  <a:lnTo>
                    <a:pt x="1662929" y="73603"/>
                  </a:lnTo>
                  <a:lnTo>
                    <a:pt x="1691366" y="13099"/>
                  </a:lnTo>
                  <a:lnTo>
                    <a:pt x="1697991" y="13798"/>
                  </a:lnTo>
                  <a:lnTo>
                    <a:pt x="1665490" y="80661"/>
                  </a:lnTo>
                  <a:lnTo>
                    <a:pt x="1658600" y="79935"/>
                  </a:lnTo>
                  <a:close/>
                  <a:moveTo>
                    <a:pt x="1400809" y="3527"/>
                  </a:moveTo>
                  <a:lnTo>
                    <a:pt x="1401320" y="9367"/>
                  </a:lnTo>
                  <a:lnTo>
                    <a:pt x="1382473" y="11016"/>
                  </a:lnTo>
                  <a:lnTo>
                    <a:pt x="1388056" y="74812"/>
                  </a:lnTo>
                  <a:lnTo>
                    <a:pt x="1381508" y="75385"/>
                  </a:lnTo>
                  <a:lnTo>
                    <a:pt x="1375926" y="11589"/>
                  </a:lnTo>
                  <a:lnTo>
                    <a:pt x="1357079" y="13238"/>
                  </a:lnTo>
                  <a:lnTo>
                    <a:pt x="1356568" y="7399"/>
                  </a:lnTo>
                  <a:close/>
                  <a:moveTo>
                    <a:pt x="1579292" y="3163"/>
                  </a:moveTo>
                  <a:lnTo>
                    <a:pt x="1601276" y="4547"/>
                  </a:lnTo>
                  <a:cubicBezTo>
                    <a:pt x="1607540" y="4941"/>
                    <a:pt x="1612887" y="6716"/>
                    <a:pt x="1617316" y="9873"/>
                  </a:cubicBezTo>
                  <a:cubicBezTo>
                    <a:pt x="1621745" y="13029"/>
                    <a:pt x="1625020" y="17314"/>
                    <a:pt x="1627142" y="22728"/>
                  </a:cubicBezTo>
                  <a:cubicBezTo>
                    <a:pt x="1629263" y="28142"/>
                    <a:pt x="1630103" y="34365"/>
                    <a:pt x="1629660" y="41398"/>
                  </a:cubicBezTo>
                  <a:cubicBezTo>
                    <a:pt x="1629221" y="48371"/>
                    <a:pt x="1627610" y="54410"/>
                    <a:pt x="1624827" y="59516"/>
                  </a:cubicBezTo>
                  <a:cubicBezTo>
                    <a:pt x="1622043" y="64621"/>
                    <a:pt x="1618256" y="68462"/>
                    <a:pt x="1613466" y="71038"/>
                  </a:cubicBezTo>
                  <a:cubicBezTo>
                    <a:pt x="1608676" y="73614"/>
                    <a:pt x="1603149" y="74705"/>
                    <a:pt x="1596885" y="74310"/>
                  </a:cubicBezTo>
                  <a:lnTo>
                    <a:pt x="1574901" y="72927"/>
                  </a:lnTo>
                  <a:close/>
                  <a:moveTo>
                    <a:pt x="1540544" y="1547"/>
                  </a:moveTo>
                  <a:lnTo>
                    <a:pt x="1547471" y="1691"/>
                  </a:lnTo>
                  <a:lnTo>
                    <a:pt x="1571323" y="72105"/>
                  </a:lnTo>
                  <a:lnTo>
                    <a:pt x="1564219" y="71957"/>
                  </a:lnTo>
                  <a:lnTo>
                    <a:pt x="1557124" y="50043"/>
                  </a:lnTo>
                  <a:lnTo>
                    <a:pt x="1528441" y="49446"/>
                  </a:lnTo>
                  <a:lnTo>
                    <a:pt x="1520440" y="71044"/>
                  </a:lnTo>
                  <a:lnTo>
                    <a:pt x="1513780" y="70906"/>
                  </a:lnTo>
                  <a:close/>
                  <a:moveTo>
                    <a:pt x="1449237" y="1330"/>
                  </a:moveTo>
                  <a:lnTo>
                    <a:pt x="1449547" y="7184"/>
                  </a:lnTo>
                  <a:lnTo>
                    <a:pt x="1417262" y="8891"/>
                  </a:lnTo>
                  <a:lnTo>
                    <a:pt x="1418551" y="33283"/>
                  </a:lnTo>
                  <a:lnTo>
                    <a:pt x="1448797" y="31684"/>
                  </a:lnTo>
                  <a:lnTo>
                    <a:pt x="1449102" y="37449"/>
                  </a:lnTo>
                  <a:lnTo>
                    <a:pt x="1418856" y="39048"/>
                  </a:lnTo>
                  <a:lnTo>
                    <a:pt x="1420333" y="66988"/>
                  </a:lnTo>
                  <a:lnTo>
                    <a:pt x="1452619" y="65280"/>
                  </a:lnTo>
                  <a:lnTo>
                    <a:pt x="1452928" y="71134"/>
                  </a:lnTo>
                  <a:lnTo>
                    <a:pt x="1414168" y="73184"/>
                  </a:lnTo>
                  <a:lnTo>
                    <a:pt x="1410477" y="3380"/>
                  </a:lnTo>
                  <a:close/>
                  <a:moveTo>
                    <a:pt x="1481767" y="5"/>
                  </a:moveTo>
                  <a:cubicBezTo>
                    <a:pt x="1486918" y="-85"/>
                    <a:pt x="1491349" y="992"/>
                    <a:pt x="1495060" y="3237"/>
                  </a:cubicBezTo>
                  <a:cubicBezTo>
                    <a:pt x="1498771" y="5481"/>
                    <a:pt x="1501343" y="8634"/>
                    <a:pt x="1502776" y="12695"/>
                  </a:cubicBezTo>
                  <a:lnTo>
                    <a:pt x="1497227" y="15369"/>
                  </a:lnTo>
                  <a:cubicBezTo>
                    <a:pt x="1494922" y="8895"/>
                    <a:pt x="1489833" y="5727"/>
                    <a:pt x="1481958" y="5865"/>
                  </a:cubicBezTo>
                  <a:cubicBezTo>
                    <a:pt x="1477163" y="5949"/>
                    <a:pt x="1473540" y="7049"/>
                    <a:pt x="1471090" y="9164"/>
                  </a:cubicBezTo>
                  <a:cubicBezTo>
                    <a:pt x="1468639" y="11280"/>
                    <a:pt x="1467450" y="14351"/>
                    <a:pt x="1467520" y="18377"/>
                  </a:cubicBezTo>
                  <a:cubicBezTo>
                    <a:pt x="1467563" y="20804"/>
                    <a:pt x="1468086" y="22794"/>
                    <a:pt x="1469090" y="24346"/>
                  </a:cubicBezTo>
                  <a:cubicBezTo>
                    <a:pt x="1470095" y="25897"/>
                    <a:pt x="1471717" y="27216"/>
                    <a:pt x="1473957" y="28302"/>
                  </a:cubicBezTo>
                  <a:cubicBezTo>
                    <a:pt x="1476197" y="29388"/>
                    <a:pt x="1479338" y="30370"/>
                    <a:pt x="1483380" y="31246"/>
                  </a:cubicBezTo>
                  <a:cubicBezTo>
                    <a:pt x="1491049" y="32889"/>
                    <a:pt x="1496539" y="35265"/>
                    <a:pt x="1499851" y="38375"/>
                  </a:cubicBezTo>
                  <a:cubicBezTo>
                    <a:pt x="1503162" y="41486"/>
                    <a:pt x="1504867" y="45824"/>
                    <a:pt x="1504965" y="51389"/>
                  </a:cubicBezTo>
                  <a:cubicBezTo>
                    <a:pt x="1505034" y="55356"/>
                    <a:pt x="1504148" y="58865"/>
                    <a:pt x="1502306" y="61918"/>
                  </a:cubicBezTo>
                  <a:cubicBezTo>
                    <a:pt x="1500465" y="64970"/>
                    <a:pt x="1497842" y="67370"/>
                    <a:pt x="1494437" y="69118"/>
                  </a:cubicBezTo>
                  <a:cubicBezTo>
                    <a:pt x="1491033" y="70865"/>
                    <a:pt x="1487081" y="71779"/>
                    <a:pt x="1482582" y="71857"/>
                  </a:cubicBezTo>
                  <a:cubicBezTo>
                    <a:pt x="1476839" y="71958"/>
                    <a:pt x="1471932" y="70741"/>
                    <a:pt x="1467860" y="68207"/>
                  </a:cubicBezTo>
                  <a:cubicBezTo>
                    <a:pt x="1463789" y="65672"/>
                    <a:pt x="1460882" y="62051"/>
                    <a:pt x="1459142" y="57344"/>
                  </a:cubicBezTo>
                  <a:lnTo>
                    <a:pt x="1464603" y="54672"/>
                  </a:lnTo>
                  <a:cubicBezTo>
                    <a:pt x="1466032" y="58497"/>
                    <a:pt x="1468244" y="61360"/>
                    <a:pt x="1471238" y="63262"/>
                  </a:cubicBezTo>
                  <a:cubicBezTo>
                    <a:pt x="1474232" y="65164"/>
                    <a:pt x="1477979" y="66075"/>
                    <a:pt x="1482479" y="65996"/>
                  </a:cubicBezTo>
                  <a:cubicBezTo>
                    <a:pt x="1487511" y="65908"/>
                    <a:pt x="1491441" y="64581"/>
                    <a:pt x="1494269" y="62014"/>
                  </a:cubicBezTo>
                  <a:cubicBezTo>
                    <a:pt x="1497096" y="59448"/>
                    <a:pt x="1498471" y="55974"/>
                    <a:pt x="1498394" y="51593"/>
                  </a:cubicBezTo>
                  <a:cubicBezTo>
                    <a:pt x="1498348" y="48928"/>
                    <a:pt x="1497776" y="46703"/>
                    <a:pt x="1496678" y="44916"/>
                  </a:cubicBezTo>
                  <a:cubicBezTo>
                    <a:pt x="1495581" y="43129"/>
                    <a:pt x="1493808" y="41635"/>
                    <a:pt x="1491359" y="40434"/>
                  </a:cubicBezTo>
                  <a:cubicBezTo>
                    <a:pt x="1488909" y="39233"/>
                    <a:pt x="1485545" y="38167"/>
                    <a:pt x="1481264" y="37235"/>
                  </a:cubicBezTo>
                  <a:cubicBezTo>
                    <a:pt x="1474131" y="35702"/>
                    <a:pt x="1468969" y="33468"/>
                    <a:pt x="1465779" y="30533"/>
                  </a:cubicBezTo>
                  <a:cubicBezTo>
                    <a:pt x="1462589" y="27598"/>
                    <a:pt x="1460950" y="23644"/>
                    <a:pt x="1460863" y="18671"/>
                  </a:cubicBezTo>
                  <a:cubicBezTo>
                    <a:pt x="1460765" y="13106"/>
                    <a:pt x="1462582" y="8632"/>
                    <a:pt x="1466313" y="5251"/>
                  </a:cubicBezTo>
                  <a:cubicBezTo>
                    <a:pt x="1470044" y="1869"/>
                    <a:pt x="1475195" y="120"/>
                    <a:pt x="1481767" y="5"/>
                  </a:cubicBezTo>
                  <a:close/>
                </a:path>
              </a:pathLst>
            </a:custGeom>
            <a:gradFill flip="none" rotWithShape="1">
              <a:gsLst>
                <a:gs pos="0">
                  <a:schemeClr val="accent1">
                    <a:lumMod val="50000"/>
                    <a:lumOff val="50000"/>
                  </a:schemeClr>
                </a:gs>
                <a:gs pos="100000">
                  <a:schemeClr val="accent1">
                    <a:lumMod val="25000"/>
                    <a:lumOff val="75000"/>
                  </a:schemeClr>
                </a:gs>
              </a:gsLst>
              <a:lin ang="16200000" scaled="1"/>
              <a:tileRect/>
            </a:gradFill>
            <a:ln>
              <a:noFill/>
            </a:ln>
            <a:effectLst>
              <a:glow>
                <a:srgbClr val="000000"/>
              </a:glo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lnSpc>
                  <a:spcPct val="130000"/>
                </a:lnSpc>
              </a:pPr>
              <a:endParaRPr lang="zh-CN" altLang="en-US" sz="900" dirty="0">
                <a:solidFill>
                  <a:schemeClr val="accent1"/>
                </a:solidFill>
                <a:latin typeface="OPPOSans B" panose="00020600040101010101" pitchFamily="18" charset="-122"/>
                <a:ea typeface="阿里巴巴普惠体 R" panose="00020600040101010101" pitchFamily="18" charset="-122"/>
                <a:cs typeface="阿里巴巴普惠体 R" panose="00020600040101010101" pitchFamily="18" charset="-122"/>
                <a:sym typeface="OPPOSans B" panose="00020600040101010101" pitchFamily="18" charset="-122"/>
              </a:endParaRPr>
            </a:p>
          </p:txBody>
        </p:sp>
      </p:grpSp>
      <p:sp>
        <p:nvSpPr>
          <p:cNvPr id="2" name="标题 1">
            <a:extLst>
              <a:ext uri="{FF2B5EF4-FFF2-40B4-BE49-F238E27FC236}">
                <a16:creationId xmlns:a16="http://schemas.microsoft.com/office/drawing/2014/main" id="{22BBFD1F-8E04-47A9-A96F-34C0305BF7E4}"/>
              </a:ext>
            </a:extLst>
          </p:cNvPr>
          <p:cNvSpPr>
            <a:spLocks noGrp="1"/>
          </p:cNvSpPr>
          <p:nvPr>
            <p:ph type="title"/>
          </p:nvPr>
        </p:nvSpPr>
        <p:spPr/>
        <p:txBody>
          <a:bodyPr>
            <a:noAutofit/>
          </a:bodyPr>
          <a:lstStyle/>
          <a:p>
            <a:r>
              <a:rPr lang="zh-CN" altLang="en-US" dirty="0">
                <a:latin typeface="+mj-ea"/>
                <a:ea typeface="+mj-ea"/>
                <a:cs typeface="阿里巴巴普惠体 R" panose="00020600040101010101" pitchFamily="18" charset="-122"/>
                <a:sym typeface="OPPOSans B" panose="00020600040101010101" pitchFamily="18" charset="-122"/>
              </a:rPr>
              <a:t>章节标题</a:t>
            </a:r>
          </a:p>
        </p:txBody>
      </p:sp>
      <p:grpSp>
        <p:nvGrpSpPr>
          <p:cNvPr id="241" name="组合 240">
            <a:extLst>
              <a:ext uri="{FF2B5EF4-FFF2-40B4-BE49-F238E27FC236}">
                <a16:creationId xmlns:a16="http://schemas.microsoft.com/office/drawing/2014/main" id="{260728E2-E191-4A2E-9E40-E828B3EDB08B}"/>
              </a:ext>
            </a:extLst>
          </p:cNvPr>
          <p:cNvGrpSpPr/>
          <p:nvPr/>
        </p:nvGrpSpPr>
        <p:grpSpPr>
          <a:xfrm flipH="1">
            <a:off x="7900344" y="4568041"/>
            <a:ext cx="425248" cy="535384"/>
            <a:chOff x="3887497" y="626995"/>
            <a:chExt cx="485216" cy="610884"/>
          </a:xfrm>
        </p:grpSpPr>
        <p:sp>
          <p:nvSpPr>
            <p:cNvPr id="235" name="Freeform 65">
              <a:extLst>
                <a:ext uri="{FF2B5EF4-FFF2-40B4-BE49-F238E27FC236}">
                  <a16:creationId xmlns:a16="http://schemas.microsoft.com/office/drawing/2014/main" id="{39D8415C-10E1-4A0B-B1A8-2E59C9405087}"/>
                </a:ext>
              </a:extLst>
            </p:cNvPr>
            <p:cNvSpPr>
              <a:spLocks noEditPoints="1"/>
            </p:cNvSpPr>
            <p:nvPr/>
          </p:nvSpPr>
          <p:spPr bwMode="auto">
            <a:xfrm>
              <a:off x="3887497" y="626995"/>
              <a:ext cx="151908" cy="150527"/>
            </a:xfrm>
            <a:custGeom>
              <a:avLst/>
              <a:gdLst>
                <a:gd name="T0" fmla="*/ 27 w 55"/>
                <a:gd name="T1" fmla="*/ 0 h 55"/>
                <a:gd name="T2" fmla="*/ 0 w 55"/>
                <a:gd name="T3" fmla="*/ 28 h 55"/>
                <a:gd name="T4" fmla="*/ 27 w 55"/>
                <a:gd name="T5" fmla="*/ 55 h 55"/>
                <a:gd name="T6" fmla="*/ 55 w 55"/>
                <a:gd name="T7" fmla="*/ 28 h 55"/>
                <a:gd name="T8" fmla="*/ 27 w 55"/>
                <a:gd name="T9" fmla="*/ 0 h 55"/>
                <a:gd name="T10" fmla="*/ 27 w 55"/>
                <a:gd name="T11" fmla="*/ 40 h 55"/>
                <a:gd name="T12" fmla="*/ 15 w 55"/>
                <a:gd name="T13" fmla="*/ 28 h 55"/>
                <a:gd name="T14" fmla="*/ 27 w 55"/>
                <a:gd name="T15" fmla="*/ 15 h 55"/>
                <a:gd name="T16" fmla="*/ 40 w 55"/>
                <a:gd name="T17" fmla="*/ 28 h 55"/>
                <a:gd name="T18" fmla="*/ 27 w 55"/>
                <a:gd name="T19" fmla="*/ 40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5" h="55">
                  <a:moveTo>
                    <a:pt x="27" y="0"/>
                  </a:moveTo>
                  <a:cubicBezTo>
                    <a:pt x="12" y="0"/>
                    <a:pt x="0" y="13"/>
                    <a:pt x="0" y="28"/>
                  </a:cubicBezTo>
                  <a:cubicBezTo>
                    <a:pt x="0" y="43"/>
                    <a:pt x="12" y="55"/>
                    <a:pt x="27" y="55"/>
                  </a:cubicBezTo>
                  <a:cubicBezTo>
                    <a:pt x="42" y="55"/>
                    <a:pt x="55" y="43"/>
                    <a:pt x="55" y="28"/>
                  </a:cubicBezTo>
                  <a:cubicBezTo>
                    <a:pt x="55" y="13"/>
                    <a:pt x="42" y="0"/>
                    <a:pt x="27" y="0"/>
                  </a:cubicBezTo>
                  <a:close/>
                  <a:moveTo>
                    <a:pt x="27" y="40"/>
                  </a:moveTo>
                  <a:cubicBezTo>
                    <a:pt x="20" y="40"/>
                    <a:pt x="15" y="35"/>
                    <a:pt x="15" y="28"/>
                  </a:cubicBezTo>
                  <a:cubicBezTo>
                    <a:pt x="15" y="21"/>
                    <a:pt x="20" y="15"/>
                    <a:pt x="27" y="15"/>
                  </a:cubicBezTo>
                  <a:cubicBezTo>
                    <a:pt x="34" y="15"/>
                    <a:pt x="40" y="21"/>
                    <a:pt x="40" y="28"/>
                  </a:cubicBezTo>
                  <a:cubicBezTo>
                    <a:pt x="40" y="35"/>
                    <a:pt x="34" y="40"/>
                    <a:pt x="27" y="40"/>
                  </a:cubicBezTo>
                  <a:close/>
                </a:path>
              </a:pathLst>
            </a:custGeom>
            <a:solidFill>
              <a:schemeClr val="accent1"/>
            </a:solidFill>
            <a:ln>
              <a:noFill/>
            </a:ln>
          </p:spPr>
          <p:txBody>
            <a:bodyPr vert="horz" wrap="square" lIns="91440" tIns="45720" rIns="91440" bIns="45720" numCol="1" anchor="t" anchorCtr="0" compatLnSpc="1">
              <a:prstTxWarp prst="textNoShape">
                <a:avLst/>
              </a:prstTxWarp>
              <a:noAutofit/>
            </a:bodyPr>
            <a:lstStyle/>
            <a:p>
              <a:endParaRPr lang="en-US" dirty="0">
                <a:latin typeface="OPPOSans B" panose="00020600040101010101" pitchFamily="18" charset="-122"/>
                <a:ea typeface="阿里巴巴普惠体 R" panose="00020600040101010101" pitchFamily="18" charset="-122"/>
                <a:cs typeface="阿里巴巴普惠体 R" panose="00020600040101010101" pitchFamily="18" charset="-122"/>
                <a:sym typeface="OPPOSans B" panose="00020600040101010101" pitchFamily="18" charset="-122"/>
              </a:endParaRPr>
            </a:p>
          </p:txBody>
        </p:sp>
        <p:sp>
          <p:nvSpPr>
            <p:cNvPr id="236" name="Freeform 63">
              <a:extLst>
                <a:ext uri="{FF2B5EF4-FFF2-40B4-BE49-F238E27FC236}">
                  <a16:creationId xmlns:a16="http://schemas.microsoft.com/office/drawing/2014/main" id="{7DE55E9F-1D46-43E3-8121-8B9EEB25695D}"/>
                </a:ext>
              </a:extLst>
            </p:cNvPr>
            <p:cNvSpPr>
              <a:spLocks noEditPoints="1"/>
            </p:cNvSpPr>
            <p:nvPr/>
          </p:nvSpPr>
          <p:spPr bwMode="auto">
            <a:xfrm>
              <a:off x="3903181" y="693774"/>
              <a:ext cx="469532" cy="544105"/>
            </a:xfrm>
            <a:custGeom>
              <a:avLst/>
              <a:gdLst>
                <a:gd name="T0" fmla="*/ 22 w 171"/>
                <a:gd name="T1" fmla="*/ 64 h 198"/>
                <a:gd name="T2" fmla="*/ 8 w 171"/>
                <a:gd name="T3" fmla="*/ 102 h 198"/>
                <a:gd name="T4" fmla="*/ 16 w 171"/>
                <a:gd name="T5" fmla="*/ 121 h 198"/>
                <a:gd name="T6" fmla="*/ 10 w 171"/>
                <a:gd name="T7" fmla="*/ 131 h 198"/>
                <a:gd name="T8" fmla="*/ 17 w 171"/>
                <a:gd name="T9" fmla="*/ 162 h 198"/>
                <a:gd name="T10" fmla="*/ 83 w 171"/>
                <a:gd name="T11" fmla="*/ 198 h 198"/>
                <a:gd name="T12" fmla="*/ 123 w 171"/>
                <a:gd name="T13" fmla="*/ 13 h 198"/>
                <a:gd name="T14" fmla="*/ 91 w 171"/>
                <a:gd name="T15" fmla="*/ 89 h 198"/>
                <a:gd name="T16" fmla="*/ 84 w 171"/>
                <a:gd name="T17" fmla="*/ 98 h 198"/>
                <a:gd name="T18" fmla="*/ 74 w 171"/>
                <a:gd name="T19" fmla="*/ 92 h 198"/>
                <a:gd name="T20" fmla="*/ 63 w 171"/>
                <a:gd name="T21" fmla="*/ 96 h 198"/>
                <a:gd name="T22" fmla="*/ 58 w 171"/>
                <a:gd name="T23" fmla="*/ 86 h 198"/>
                <a:gd name="T24" fmla="*/ 46 w 171"/>
                <a:gd name="T25" fmla="*/ 84 h 198"/>
                <a:gd name="T26" fmla="*/ 47 w 171"/>
                <a:gd name="T27" fmla="*/ 73 h 198"/>
                <a:gd name="T28" fmla="*/ 37 w 171"/>
                <a:gd name="T29" fmla="*/ 65 h 198"/>
                <a:gd name="T30" fmla="*/ 44 w 171"/>
                <a:gd name="T31" fmla="*/ 55 h 198"/>
                <a:gd name="T32" fmla="*/ 40 w 171"/>
                <a:gd name="T33" fmla="*/ 44 h 198"/>
                <a:gd name="T34" fmla="*/ 50 w 171"/>
                <a:gd name="T35" fmla="*/ 39 h 198"/>
                <a:gd name="T36" fmla="*/ 52 w 171"/>
                <a:gd name="T37" fmla="*/ 28 h 198"/>
                <a:gd name="T38" fmla="*/ 64 w 171"/>
                <a:gd name="T39" fmla="*/ 28 h 198"/>
                <a:gd name="T40" fmla="*/ 71 w 171"/>
                <a:gd name="T41" fmla="*/ 19 h 198"/>
                <a:gd name="T42" fmla="*/ 81 w 171"/>
                <a:gd name="T43" fmla="*/ 26 h 198"/>
                <a:gd name="T44" fmla="*/ 91 w 171"/>
                <a:gd name="T45" fmla="*/ 21 h 198"/>
                <a:gd name="T46" fmla="*/ 97 w 171"/>
                <a:gd name="T47" fmla="*/ 32 h 198"/>
                <a:gd name="T48" fmla="*/ 108 w 171"/>
                <a:gd name="T49" fmla="*/ 33 h 198"/>
                <a:gd name="T50" fmla="*/ 108 w 171"/>
                <a:gd name="T51" fmla="*/ 45 h 198"/>
                <a:gd name="T52" fmla="*/ 117 w 171"/>
                <a:gd name="T53" fmla="*/ 52 h 198"/>
                <a:gd name="T54" fmla="*/ 111 w 171"/>
                <a:gd name="T55" fmla="*/ 62 h 198"/>
                <a:gd name="T56" fmla="*/ 115 w 171"/>
                <a:gd name="T57" fmla="*/ 73 h 198"/>
                <a:gd name="T58" fmla="*/ 104 w 171"/>
                <a:gd name="T59" fmla="*/ 78 h 198"/>
                <a:gd name="T60" fmla="*/ 103 w 171"/>
                <a:gd name="T61" fmla="*/ 90 h 198"/>
                <a:gd name="T62" fmla="*/ 138 w 171"/>
                <a:gd name="T63" fmla="*/ 104 h 198"/>
                <a:gd name="T64" fmla="*/ 139 w 171"/>
                <a:gd name="T65" fmla="*/ 113 h 198"/>
                <a:gd name="T66" fmla="*/ 131 w 171"/>
                <a:gd name="T67" fmla="*/ 119 h 198"/>
                <a:gd name="T68" fmla="*/ 123 w 171"/>
                <a:gd name="T69" fmla="*/ 116 h 198"/>
                <a:gd name="T70" fmla="*/ 119 w 171"/>
                <a:gd name="T71" fmla="*/ 122 h 198"/>
                <a:gd name="T72" fmla="*/ 114 w 171"/>
                <a:gd name="T73" fmla="*/ 113 h 198"/>
                <a:gd name="T74" fmla="*/ 105 w 171"/>
                <a:gd name="T75" fmla="*/ 109 h 198"/>
                <a:gd name="T76" fmla="*/ 104 w 171"/>
                <a:gd name="T77" fmla="*/ 100 h 198"/>
                <a:gd name="T78" fmla="*/ 111 w 171"/>
                <a:gd name="T79" fmla="*/ 94 h 198"/>
                <a:gd name="T80" fmla="*/ 113 w 171"/>
                <a:gd name="T81" fmla="*/ 84 h 198"/>
                <a:gd name="T82" fmla="*/ 121 w 171"/>
                <a:gd name="T83" fmla="*/ 87 h 198"/>
                <a:gd name="T84" fmla="*/ 126 w 171"/>
                <a:gd name="T85" fmla="*/ 82 h 198"/>
                <a:gd name="T86" fmla="*/ 134 w 171"/>
                <a:gd name="T87" fmla="*/ 86 h 198"/>
                <a:gd name="T88" fmla="*/ 136 w 171"/>
                <a:gd name="T89" fmla="*/ 94 h 198"/>
                <a:gd name="T90" fmla="*/ 144 w 171"/>
                <a:gd name="T91" fmla="*/ 101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71" h="198">
                  <a:moveTo>
                    <a:pt x="123" y="13"/>
                  </a:moveTo>
                  <a:cubicBezTo>
                    <a:pt x="95" y="1"/>
                    <a:pt x="72" y="0"/>
                    <a:pt x="47" y="16"/>
                  </a:cubicBezTo>
                  <a:cubicBezTo>
                    <a:pt x="28" y="29"/>
                    <a:pt x="22" y="60"/>
                    <a:pt x="22" y="64"/>
                  </a:cubicBezTo>
                  <a:cubicBezTo>
                    <a:pt x="22" y="68"/>
                    <a:pt x="26" y="73"/>
                    <a:pt x="14" y="82"/>
                  </a:cubicBezTo>
                  <a:cubicBezTo>
                    <a:pt x="2" y="90"/>
                    <a:pt x="0" y="88"/>
                    <a:pt x="1" y="93"/>
                  </a:cubicBezTo>
                  <a:cubicBezTo>
                    <a:pt x="2" y="97"/>
                    <a:pt x="6" y="100"/>
                    <a:pt x="8" y="102"/>
                  </a:cubicBezTo>
                  <a:cubicBezTo>
                    <a:pt x="10" y="104"/>
                    <a:pt x="11" y="106"/>
                    <a:pt x="9" y="109"/>
                  </a:cubicBezTo>
                  <a:cubicBezTo>
                    <a:pt x="7" y="111"/>
                    <a:pt x="4" y="111"/>
                    <a:pt x="6" y="116"/>
                  </a:cubicBezTo>
                  <a:cubicBezTo>
                    <a:pt x="8" y="120"/>
                    <a:pt x="14" y="120"/>
                    <a:pt x="16" y="121"/>
                  </a:cubicBezTo>
                  <a:cubicBezTo>
                    <a:pt x="16" y="121"/>
                    <a:pt x="10" y="120"/>
                    <a:pt x="8" y="121"/>
                  </a:cubicBezTo>
                  <a:cubicBezTo>
                    <a:pt x="6" y="122"/>
                    <a:pt x="4" y="125"/>
                    <a:pt x="5" y="127"/>
                  </a:cubicBezTo>
                  <a:cubicBezTo>
                    <a:pt x="6" y="129"/>
                    <a:pt x="9" y="130"/>
                    <a:pt x="10" y="131"/>
                  </a:cubicBezTo>
                  <a:cubicBezTo>
                    <a:pt x="11" y="131"/>
                    <a:pt x="11" y="135"/>
                    <a:pt x="11" y="136"/>
                  </a:cubicBezTo>
                  <a:cubicBezTo>
                    <a:pt x="11" y="140"/>
                    <a:pt x="9" y="143"/>
                    <a:pt x="7" y="147"/>
                  </a:cubicBezTo>
                  <a:cubicBezTo>
                    <a:pt x="5" y="151"/>
                    <a:pt x="8" y="160"/>
                    <a:pt x="17" y="162"/>
                  </a:cubicBezTo>
                  <a:cubicBezTo>
                    <a:pt x="26" y="164"/>
                    <a:pt x="30" y="164"/>
                    <a:pt x="36" y="164"/>
                  </a:cubicBezTo>
                  <a:cubicBezTo>
                    <a:pt x="48" y="165"/>
                    <a:pt x="57" y="183"/>
                    <a:pt x="58" y="197"/>
                  </a:cubicBezTo>
                  <a:cubicBezTo>
                    <a:pt x="63" y="198"/>
                    <a:pt x="78" y="198"/>
                    <a:pt x="83" y="198"/>
                  </a:cubicBezTo>
                  <a:cubicBezTo>
                    <a:pt x="100" y="198"/>
                    <a:pt x="117" y="194"/>
                    <a:pt x="131" y="186"/>
                  </a:cubicBezTo>
                  <a:cubicBezTo>
                    <a:pt x="124" y="144"/>
                    <a:pt x="147" y="140"/>
                    <a:pt x="159" y="100"/>
                  </a:cubicBezTo>
                  <a:cubicBezTo>
                    <a:pt x="164" y="83"/>
                    <a:pt x="171" y="35"/>
                    <a:pt x="123" y="13"/>
                  </a:cubicBezTo>
                  <a:close/>
                  <a:moveTo>
                    <a:pt x="98" y="93"/>
                  </a:moveTo>
                  <a:cubicBezTo>
                    <a:pt x="97" y="95"/>
                    <a:pt x="97" y="95"/>
                    <a:pt x="97" y="95"/>
                  </a:cubicBezTo>
                  <a:cubicBezTo>
                    <a:pt x="91" y="89"/>
                    <a:pt x="91" y="89"/>
                    <a:pt x="91" y="89"/>
                  </a:cubicBezTo>
                  <a:cubicBezTo>
                    <a:pt x="89" y="90"/>
                    <a:pt x="88" y="90"/>
                    <a:pt x="86" y="91"/>
                  </a:cubicBezTo>
                  <a:cubicBezTo>
                    <a:pt x="86" y="98"/>
                    <a:pt x="86" y="98"/>
                    <a:pt x="86" y="98"/>
                  </a:cubicBezTo>
                  <a:cubicBezTo>
                    <a:pt x="84" y="98"/>
                    <a:pt x="84" y="98"/>
                    <a:pt x="84" y="98"/>
                  </a:cubicBezTo>
                  <a:cubicBezTo>
                    <a:pt x="78" y="99"/>
                    <a:pt x="78" y="99"/>
                    <a:pt x="78" y="99"/>
                  </a:cubicBezTo>
                  <a:cubicBezTo>
                    <a:pt x="76" y="99"/>
                    <a:pt x="76" y="99"/>
                    <a:pt x="76" y="99"/>
                  </a:cubicBezTo>
                  <a:cubicBezTo>
                    <a:pt x="74" y="92"/>
                    <a:pt x="74" y="92"/>
                    <a:pt x="74" y="92"/>
                  </a:cubicBezTo>
                  <a:cubicBezTo>
                    <a:pt x="72" y="92"/>
                    <a:pt x="70" y="91"/>
                    <a:pt x="69" y="91"/>
                  </a:cubicBezTo>
                  <a:cubicBezTo>
                    <a:pt x="65" y="97"/>
                    <a:pt x="65" y="97"/>
                    <a:pt x="65" y="97"/>
                  </a:cubicBezTo>
                  <a:cubicBezTo>
                    <a:pt x="63" y="96"/>
                    <a:pt x="63" y="96"/>
                    <a:pt x="63" y="96"/>
                  </a:cubicBezTo>
                  <a:cubicBezTo>
                    <a:pt x="58" y="94"/>
                    <a:pt x="58" y="94"/>
                    <a:pt x="58" y="94"/>
                  </a:cubicBezTo>
                  <a:cubicBezTo>
                    <a:pt x="56" y="93"/>
                    <a:pt x="56" y="93"/>
                    <a:pt x="56" y="93"/>
                  </a:cubicBezTo>
                  <a:cubicBezTo>
                    <a:pt x="58" y="86"/>
                    <a:pt x="58" y="86"/>
                    <a:pt x="58" y="86"/>
                  </a:cubicBezTo>
                  <a:cubicBezTo>
                    <a:pt x="56" y="85"/>
                    <a:pt x="55" y="84"/>
                    <a:pt x="54" y="82"/>
                  </a:cubicBezTo>
                  <a:cubicBezTo>
                    <a:pt x="47" y="86"/>
                    <a:pt x="47" y="86"/>
                    <a:pt x="47" y="86"/>
                  </a:cubicBezTo>
                  <a:cubicBezTo>
                    <a:pt x="46" y="84"/>
                    <a:pt x="46" y="84"/>
                    <a:pt x="46" y="84"/>
                  </a:cubicBezTo>
                  <a:cubicBezTo>
                    <a:pt x="43" y="80"/>
                    <a:pt x="43" y="80"/>
                    <a:pt x="43" y="80"/>
                  </a:cubicBezTo>
                  <a:cubicBezTo>
                    <a:pt x="41" y="78"/>
                    <a:pt x="41" y="78"/>
                    <a:pt x="41" y="78"/>
                  </a:cubicBezTo>
                  <a:cubicBezTo>
                    <a:pt x="47" y="73"/>
                    <a:pt x="47" y="73"/>
                    <a:pt x="47" y="73"/>
                  </a:cubicBezTo>
                  <a:cubicBezTo>
                    <a:pt x="46" y="71"/>
                    <a:pt x="45" y="69"/>
                    <a:pt x="45" y="68"/>
                  </a:cubicBezTo>
                  <a:cubicBezTo>
                    <a:pt x="38" y="67"/>
                    <a:pt x="38" y="67"/>
                    <a:pt x="38" y="67"/>
                  </a:cubicBezTo>
                  <a:cubicBezTo>
                    <a:pt x="37" y="65"/>
                    <a:pt x="37" y="65"/>
                    <a:pt x="37" y="65"/>
                  </a:cubicBezTo>
                  <a:cubicBezTo>
                    <a:pt x="37" y="60"/>
                    <a:pt x="37" y="60"/>
                    <a:pt x="37" y="60"/>
                  </a:cubicBezTo>
                  <a:cubicBezTo>
                    <a:pt x="36" y="58"/>
                    <a:pt x="36" y="58"/>
                    <a:pt x="36" y="58"/>
                  </a:cubicBezTo>
                  <a:cubicBezTo>
                    <a:pt x="44" y="55"/>
                    <a:pt x="44" y="55"/>
                    <a:pt x="44" y="55"/>
                  </a:cubicBezTo>
                  <a:cubicBezTo>
                    <a:pt x="44" y="54"/>
                    <a:pt x="44" y="52"/>
                    <a:pt x="45" y="50"/>
                  </a:cubicBezTo>
                  <a:cubicBezTo>
                    <a:pt x="39" y="46"/>
                    <a:pt x="39" y="46"/>
                    <a:pt x="39" y="46"/>
                  </a:cubicBezTo>
                  <a:cubicBezTo>
                    <a:pt x="40" y="44"/>
                    <a:pt x="40" y="44"/>
                    <a:pt x="40" y="44"/>
                  </a:cubicBezTo>
                  <a:cubicBezTo>
                    <a:pt x="42" y="39"/>
                    <a:pt x="42" y="39"/>
                    <a:pt x="42" y="39"/>
                  </a:cubicBezTo>
                  <a:cubicBezTo>
                    <a:pt x="43" y="37"/>
                    <a:pt x="43" y="37"/>
                    <a:pt x="43" y="37"/>
                  </a:cubicBezTo>
                  <a:cubicBezTo>
                    <a:pt x="50" y="39"/>
                    <a:pt x="50" y="39"/>
                    <a:pt x="50" y="39"/>
                  </a:cubicBezTo>
                  <a:cubicBezTo>
                    <a:pt x="51" y="38"/>
                    <a:pt x="52" y="36"/>
                    <a:pt x="54" y="35"/>
                  </a:cubicBezTo>
                  <a:cubicBezTo>
                    <a:pt x="50" y="29"/>
                    <a:pt x="50" y="29"/>
                    <a:pt x="50" y="29"/>
                  </a:cubicBezTo>
                  <a:cubicBezTo>
                    <a:pt x="52" y="28"/>
                    <a:pt x="52" y="28"/>
                    <a:pt x="52" y="28"/>
                  </a:cubicBezTo>
                  <a:cubicBezTo>
                    <a:pt x="56" y="24"/>
                    <a:pt x="56" y="24"/>
                    <a:pt x="56" y="24"/>
                  </a:cubicBezTo>
                  <a:cubicBezTo>
                    <a:pt x="58" y="23"/>
                    <a:pt x="58" y="23"/>
                    <a:pt x="58" y="23"/>
                  </a:cubicBezTo>
                  <a:cubicBezTo>
                    <a:pt x="64" y="28"/>
                    <a:pt x="64" y="28"/>
                    <a:pt x="64" y="28"/>
                  </a:cubicBezTo>
                  <a:cubicBezTo>
                    <a:pt x="65" y="28"/>
                    <a:pt x="67" y="27"/>
                    <a:pt x="68" y="27"/>
                  </a:cubicBezTo>
                  <a:cubicBezTo>
                    <a:pt x="69" y="19"/>
                    <a:pt x="69" y="19"/>
                    <a:pt x="69" y="19"/>
                  </a:cubicBezTo>
                  <a:cubicBezTo>
                    <a:pt x="71" y="19"/>
                    <a:pt x="71" y="19"/>
                    <a:pt x="71" y="19"/>
                  </a:cubicBezTo>
                  <a:cubicBezTo>
                    <a:pt x="76" y="18"/>
                    <a:pt x="76" y="18"/>
                    <a:pt x="76" y="18"/>
                  </a:cubicBezTo>
                  <a:cubicBezTo>
                    <a:pt x="78" y="18"/>
                    <a:pt x="78" y="18"/>
                    <a:pt x="78" y="18"/>
                  </a:cubicBezTo>
                  <a:cubicBezTo>
                    <a:pt x="81" y="26"/>
                    <a:pt x="81" y="26"/>
                    <a:pt x="81" y="26"/>
                  </a:cubicBezTo>
                  <a:cubicBezTo>
                    <a:pt x="82" y="26"/>
                    <a:pt x="84" y="26"/>
                    <a:pt x="86" y="26"/>
                  </a:cubicBezTo>
                  <a:cubicBezTo>
                    <a:pt x="89" y="20"/>
                    <a:pt x="89" y="20"/>
                    <a:pt x="89" y="20"/>
                  </a:cubicBezTo>
                  <a:cubicBezTo>
                    <a:pt x="91" y="21"/>
                    <a:pt x="91" y="21"/>
                    <a:pt x="91" y="21"/>
                  </a:cubicBezTo>
                  <a:cubicBezTo>
                    <a:pt x="97" y="23"/>
                    <a:pt x="97" y="23"/>
                    <a:pt x="97" y="23"/>
                  </a:cubicBezTo>
                  <a:cubicBezTo>
                    <a:pt x="99" y="24"/>
                    <a:pt x="99" y="24"/>
                    <a:pt x="99" y="24"/>
                  </a:cubicBezTo>
                  <a:cubicBezTo>
                    <a:pt x="97" y="32"/>
                    <a:pt x="97" y="32"/>
                    <a:pt x="97" y="32"/>
                  </a:cubicBezTo>
                  <a:cubicBezTo>
                    <a:pt x="98" y="33"/>
                    <a:pt x="100" y="34"/>
                    <a:pt x="101" y="35"/>
                  </a:cubicBezTo>
                  <a:cubicBezTo>
                    <a:pt x="107" y="31"/>
                    <a:pt x="107" y="31"/>
                    <a:pt x="107" y="31"/>
                  </a:cubicBezTo>
                  <a:cubicBezTo>
                    <a:pt x="108" y="33"/>
                    <a:pt x="108" y="33"/>
                    <a:pt x="108" y="33"/>
                  </a:cubicBezTo>
                  <a:cubicBezTo>
                    <a:pt x="112" y="38"/>
                    <a:pt x="112" y="38"/>
                    <a:pt x="112" y="38"/>
                  </a:cubicBezTo>
                  <a:cubicBezTo>
                    <a:pt x="113" y="39"/>
                    <a:pt x="113" y="39"/>
                    <a:pt x="113" y="39"/>
                  </a:cubicBezTo>
                  <a:cubicBezTo>
                    <a:pt x="108" y="45"/>
                    <a:pt x="108" y="45"/>
                    <a:pt x="108" y="45"/>
                  </a:cubicBezTo>
                  <a:cubicBezTo>
                    <a:pt x="109" y="46"/>
                    <a:pt x="109" y="48"/>
                    <a:pt x="110" y="50"/>
                  </a:cubicBezTo>
                  <a:cubicBezTo>
                    <a:pt x="117" y="50"/>
                    <a:pt x="117" y="50"/>
                    <a:pt x="117" y="50"/>
                  </a:cubicBezTo>
                  <a:cubicBezTo>
                    <a:pt x="117" y="52"/>
                    <a:pt x="117" y="52"/>
                    <a:pt x="117" y="52"/>
                  </a:cubicBezTo>
                  <a:cubicBezTo>
                    <a:pt x="118" y="58"/>
                    <a:pt x="118" y="58"/>
                    <a:pt x="118" y="58"/>
                  </a:cubicBezTo>
                  <a:cubicBezTo>
                    <a:pt x="118" y="60"/>
                    <a:pt x="118" y="60"/>
                    <a:pt x="118" y="60"/>
                  </a:cubicBezTo>
                  <a:cubicBezTo>
                    <a:pt x="111" y="62"/>
                    <a:pt x="111" y="62"/>
                    <a:pt x="111" y="62"/>
                  </a:cubicBezTo>
                  <a:cubicBezTo>
                    <a:pt x="110" y="64"/>
                    <a:pt x="110" y="66"/>
                    <a:pt x="110" y="67"/>
                  </a:cubicBezTo>
                  <a:cubicBezTo>
                    <a:pt x="116" y="71"/>
                    <a:pt x="116" y="71"/>
                    <a:pt x="116" y="71"/>
                  </a:cubicBezTo>
                  <a:cubicBezTo>
                    <a:pt x="115" y="73"/>
                    <a:pt x="115" y="73"/>
                    <a:pt x="115" y="73"/>
                  </a:cubicBezTo>
                  <a:cubicBezTo>
                    <a:pt x="113" y="78"/>
                    <a:pt x="113" y="78"/>
                    <a:pt x="113" y="78"/>
                  </a:cubicBezTo>
                  <a:cubicBezTo>
                    <a:pt x="112" y="80"/>
                    <a:pt x="112" y="80"/>
                    <a:pt x="112" y="80"/>
                  </a:cubicBezTo>
                  <a:cubicBezTo>
                    <a:pt x="104" y="78"/>
                    <a:pt x="104" y="78"/>
                    <a:pt x="104" y="78"/>
                  </a:cubicBezTo>
                  <a:cubicBezTo>
                    <a:pt x="103" y="80"/>
                    <a:pt x="102" y="81"/>
                    <a:pt x="101" y="82"/>
                  </a:cubicBezTo>
                  <a:cubicBezTo>
                    <a:pt x="104" y="89"/>
                    <a:pt x="104" y="89"/>
                    <a:pt x="104" y="89"/>
                  </a:cubicBezTo>
                  <a:cubicBezTo>
                    <a:pt x="103" y="90"/>
                    <a:pt x="103" y="90"/>
                    <a:pt x="103" y="90"/>
                  </a:cubicBezTo>
                  <a:lnTo>
                    <a:pt x="98" y="93"/>
                  </a:lnTo>
                  <a:close/>
                  <a:moveTo>
                    <a:pt x="142" y="103"/>
                  </a:moveTo>
                  <a:cubicBezTo>
                    <a:pt x="138" y="104"/>
                    <a:pt x="138" y="104"/>
                    <a:pt x="138" y="104"/>
                  </a:cubicBezTo>
                  <a:cubicBezTo>
                    <a:pt x="137" y="106"/>
                    <a:pt x="137" y="107"/>
                    <a:pt x="136" y="109"/>
                  </a:cubicBezTo>
                  <a:cubicBezTo>
                    <a:pt x="136" y="109"/>
                    <a:pt x="136" y="109"/>
                    <a:pt x="136" y="109"/>
                  </a:cubicBezTo>
                  <a:cubicBezTo>
                    <a:pt x="139" y="113"/>
                    <a:pt x="139" y="113"/>
                    <a:pt x="139" y="113"/>
                  </a:cubicBezTo>
                  <a:cubicBezTo>
                    <a:pt x="139" y="114"/>
                    <a:pt x="139" y="115"/>
                    <a:pt x="139" y="115"/>
                  </a:cubicBezTo>
                  <a:cubicBezTo>
                    <a:pt x="134" y="119"/>
                    <a:pt x="134" y="119"/>
                    <a:pt x="134" y="119"/>
                  </a:cubicBezTo>
                  <a:cubicBezTo>
                    <a:pt x="133" y="120"/>
                    <a:pt x="132" y="120"/>
                    <a:pt x="131" y="119"/>
                  </a:cubicBezTo>
                  <a:cubicBezTo>
                    <a:pt x="129" y="115"/>
                    <a:pt x="129" y="115"/>
                    <a:pt x="129" y="115"/>
                  </a:cubicBezTo>
                  <a:cubicBezTo>
                    <a:pt x="128" y="116"/>
                    <a:pt x="126" y="116"/>
                    <a:pt x="125" y="116"/>
                  </a:cubicBezTo>
                  <a:cubicBezTo>
                    <a:pt x="124" y="116"/>
                    <a:pt x="124" y="116"/>
                    <a:pt x="123" y="116"/>
                  </a:cubicBezTo>
                  <a:cubicBezTo>
                    <a:pt x="123" y="116"/>
                    <a:pt x="123" y="116"/>
                    <a:pt x="123" y="116"/>
                  </a:cubicBezTo>
                  <a:cubicBezTo>
                    <a:pt x="121" y="121"/>
                    <a:pt x="121" y="121"/>
                    <a:pt x="121" y="121"/>
                  </a:cubicBezTo>
                  <a:cubicBezTo>
                    <a:pt x="121" y="122"/>
                    <a:pt x="120" y="122"/>
                    <a:pt x="119" y="122"/>
                  </a:cubicBezTo>
                  <a:cubicBezTo>
                    <a:pt x="113" y="119"/>
                    <a:pt x="113" y="119"/>
                    <a:pt x="113" y="119"/>
                  </a:cubicBezTo>
                  <a:cubicBezTo>
                    <a:pt x="112" y="119"/>
                    <a:pt x="112" y="118"/>
                    <a:pt x="112" y="117"/>
                  </a:cubicBezTo>
                  <a:cubicBezTo>
                    <a:pt x="114" y="113"/>
                    <a:pt x="114" y="113"/>
                    <a:pt x="114" y="113"/>
                  </a:cubicBezTo>
                  <a:cubicBezTo>
                    <a:pt x="113" y="112"/>
                    <a:pt x="111" y="110"/>
                    <a:pt x="110" y="108"/>
                  </a:cubicBezTo>
                  <a:cubicBezTo>
                    <a:pt x="110" y="109"/>
                    <a:pt x="110" y="109"/>
                    <a:pt x="110" y="109"/>
                  </a:cubicBezTo>
                  <a:cubicBezTo>
                    <a:pt x="105" y="109"/>
                    <a:pt x="105" y="109"/>
                    <a:pt x="105" y="109"/>
                  </a:cubicBezTo>
                  <a:cubicBezTo>
                    <a:pt x="104" y="109"/>
                    <a:pt x="104" y="109"/>
                    <a:pt x="104" y="108"/>
                  </a:cubicBezTo>
                  <a:cubicBezTo>
                    <a:pt x="103" y="102"/>
                    <a:pt x="103" y="102"/>
                    <a:pt x="103" y="102"/>
                  </a:cubicBezTo>
                  <a:cubicBezTo>
                    <a:pt x="103" y="101"/>
                    <a:pt x="103" y="100"/>
                    <a:pt x="104" y="100"/>
                  </a:cubicBezTo>
                  <a:cubicBezTo>
                    <a:pt x="109" y="99"/>
                    <a:pt x="109" y="99"/>
                    <a:pt x="109" y="99"/>
                  </a:cubicBezTo>
                  <a:cubicBezTo>
                    <a:pt x="109" y="97"/>
                    <a:pt x="110" y="95"/>
                    <a:pt x="111" y="94"/>
                  </a:cubicBezTo>
                  <a:cubicBezTo>
                    <a:pt x="111" y="94"/>
                    <a:pt x="111" y="94"/>
                    <a:pt x="111" y="94"/>
                  </a:cubicBezTo>
                  <a:cubicBezTo>
                    <a:pt x="108" y="90"/>
                    <a:pt x="108" y="90"/>
                    <a:pt x="108" y="90"/>
                  </a:cubicBezTo>
                  <a:cubicBezTo>
                    <a:pt x="107" y="89"/>
                    <a:pt x="107" y="88"/>
                    <a:pt x="108" y="88"/>
                  </a:cubicBezTo>
                  <a:cubicBezTo>
                    <a:pt x="113" y="84"/>
                    <a:pt x="113" y="84"/>
                    <a:pt x="113" y="84"/>
                  </a:cubicBezTo>
                  <a:cubicBezTo>
                    <a:pt x="114" y="83"/>
                    <a:pt x="115" y="83"/>
                    <a:pt x="115" y="84"/>
                  </a:cubicBezTo>
                  <a:cubicBezTo>
                    <a:pt x="118" y="88"/>
                    <a:pt x="118" y="88"/>
                    <a:pt x="118" y="88"/>
                  </a:cubicBezTo>
                  <a:cubicBezTo>
                    <a:pt x="119" y="87"/>
                    <a:pt x="120" y="87"/>
                    <a:pt x="121" y="87"/>
                  </a:cubicBezTo>
                  <a:cubicBezTo>
                    <a:pt x="122" y="87"/>
                    <a:pt x="123" y="87"/>
                    <a:pt x="124" y="87"/>
                  </a:cubicBezTo>
                  <a:cubicBezTo>
                    <a:pt x="124" y="87"/>
                    <a:pt x="124" y="87"/>
                    <a:pt x="124" y="87"/>
                  </a:cubicBezTo>
                  <a:cubicBezTo>
                    <a:pt x="126" y="82"/>
                    <a:pt x="126" y="82"/>
                    <a:pt x="126" y="82"/>
                  </a:cubicBezTo>
                  <a:cubicBezTo>
                    <a:pt x="126" y="81"/>
                    <a:pt x="127" y="81"/>
                    <a:pt x="128" y="81"/>
                  </a:cubicBezTo>
                  <a:cubicBezTo>
                    <a:pt x="133" y="84"/>
                    <a:pt x="133" y="84"/>
                    <a:pt x="133" y="84"/>
                  </a:cubicBezTo>
                  <a:cubicBezTo>
                    <a:pt x="134" y="84"/>
                    <a:pt x="135" y="85"/>
                    <a:pt x="134" y="86"/>
                  </a:cubicBezTo>
                  <a:cubicBezTo>
                    <a:pt x="132" y="90"/>
                    <a:pt x="132" y="90"/>
                    <a:pt x="132" y="90"/>
                  </a:cubicBezTo>
                  <a:cubicBezTo>
                    <a:pt x="134" y="91"/>
                    <a:pt x="135" y="93"/>
                    <a:pt x="136" y="94"/>
                  </a:cubicBezTo>
                  <a:cubicBezTo>
                    <a:pt x="136" y="94"/>
                    <a:pt x="136" y="94"/>
                    <a:pt x="136" y="94"/>
                  </a:cubicBezTo>
                  <a:cubicBezTo>
                    <a:pt x="141" y="94"/>
                    <a:pt x="141" y="94"/>
                    <a:pt x="141" y="94"/>
                  </a:cubicBezTo>
                  <a:cubicBezTo>
                    <a:pt x="142" y="94"/>
                    <a:pt x="143" y="94"/>
                    <a:pt x="143" y="95"/>
                  </a:cubicBezTo>
                  <a:cubicBezTo>
                    <a:pt x="144" y="101"/>
                    <a:pt x="144" y="101"/>
                    <a:pt x="144" y="101"/>
                  </a:cubicBezTo>
                  <a:cubicBezTo>
                    <a:pt x="144" y="102"/>
                    <a:pt x="143" y="103"/>
                    <a:pt x="142" y="103"/>
                  </a:cubicBezTo>
                  <a:close/>
                </a:path>
              </a:pathLst>
            </a:custGeom>
            <a:solidFill>
              <a:schemeClr val="accent2"/>
            </a:solidFill>
            <a:ln>
              <a:noFill/>
            </a:ln>
          </p:spPr>
          <p:txBody>
            <a:bodyPr vert="horz" wrap="square" lIns="91440" tIns="45720" rIns="91440" bIns="45720" numCol="1" anchor="t" anchorCtr="0" compatLnSpc="1">
              <a:prstTxWarp prst="textNoShape">
                <a:avLst/>
              </a:prstTxWarp>
              <a:noAutofit/>
            </a:bodyPr>
            <a:lstStyle/>
            <a:p>
              <a:endParaRPr lang="en-US">
                <a:latin typeface="OPPOSans B" panose="00020600040101010101" pitchFamily="18" charset="-122"/>
                <a:ea typeface="阿里巴巴普惠体 R" panose="00020600040101010101" pitchFamily="18" charset="-122"/>
                <a:cs typeface="阿里巴巴普惠体 R" panose="00020600040101010101" pitchFamily="18" charset="-122"/>
                <a:sym typeface="OPPOSans B" panose="00020600040101010101" pitchFamily="18" charset="-122"/>
              </a:endParaRPr>
            </a:p>
          </p:txBody>
        </p:sp>
        <p:sp>
          <p:nvSpPr>
            <p:cNvPr id="237" name="Freeform 64">
              <a:extLst>
                <a:ext uri="{FF2B5EF4-FFF2-40B4-BE49-F238E27FC236}">
                  <a16:creationId xmlns:a16="http://schemas.microsoft.com/office/drawing/2014/main" id="{FACC8236-3908-4654-84C4-E881F3B0B4F2}"/>
                </a:ext>
              </a:extLst>
            </p:cNvPr>
            <p:cNvSpPr>
              <a:spLocks/>
            </p:cNvSpPr>
            <p:nvPr/>
          </p:nvSpPr>
          <p:spPr bwMode="auto">
            <a:xfrm>
              <a:off x="4222186" y="952017"/>
              <a:ext cx="40048" cy="41429"/>
            </a:xfrm>
            <a:custGeom>
              <a:avLst/>
              <a:gdLst>
                <a:gd name="T0" fmla="*/ 0 w 15"/>
                <a:gd name="T1" fmla="*/ 8 h 15"/>
                <a:gd name="T2" fmla="*/ 6 w 15"/>
                <a:gd name="T3" fmla="*/ 1 h 15"/>
                <a:gd name="T4" fmla="*/ 14 w 15"/>
                <a:gd name="T5" fmla="*/ 7 h 15"/>
                <a:gd name="T6" fmla="*/ 8 w 15"/>
                <a:gd name="T7" fmla="*/ 14 h 15"/>
                <a:gd name="T8" fmla="*/ 0 w 15"/>
                <a:gd name="T9" fmla="*/ 8 h 15"/>
              </a:gdLst>
              <a:ahLst/>
              <a:cxnLst>
                <a:cxn ang="0">
                  <a:pos x="T0" y="T1"/>
                </a:cxn>
                <a:cxn ang="0">
                  <a:pos x="T2" y="T3"/>
                </a:cxn>
                <a:cxn ang="0">
                  <a:pos x="T4" y="T5"/>
                </a:cxn>
                <a:cxn ang="0">
                  <a:pos x="T6" y="T7"/>
                </a:cxn>
                <a:cxn ang="0">
                  <a:pos x="T8" y="T9"/>
                </a:cxn>
              </a:cxnLst>
              <a:rect l="0" t="0" r="r" b="b"/>
              <a:pathLst>
                <a:path w="15" h="15">
                  <a:moveTo>
                    <a:pt x="0" y="8"/>
                  </a:moveTo>
                  <a:cubicBezTo>
                    <a:pt x="0" y="5"/>
                    <a:pt x="3" y="1"/>
                    <a:pt x="6" y="1"/>
                  </a:cubicBezTo>
                  <a:cubicBezTo>
                    <a:pt x="10" y="0"/>
                    <a:pt x="14" y="3"/>
                    <a:pt x="14" y="7"/>
                  </a:cubicBezTo>
                  <a:cubicBezTo>
                    <a:pt x="15" y="10"/>
                    <a:pt x="12" y="14"/>
                    <a:pt x="8" y="14"/>
                  </a:cubicBezTo>
                  <a:cubicBezTo>
                    <a:pt x="4" y="15"/>
                    <a:pt x="1" y="12"/>
                    <a:pt x="0" y="8"/>
                  </a:cubicBezTo>
                  <a:close/>
                </a:path>
              </a:pathLst>
            </a:custGeom>
            <a:solidFill>
              <a:schemeClr val="accent1"/>
            </a:solidFill>
            <a:ln>
              <a:noFill/>
            </a:ln>
          </p:spPr>
          <p:txBody>
            <a:bodyPr vert="horz" wrap="square" lIns="91440" tIns="45720" rIns="91440" bIns="45720" numCol="1" anchor="t" anchorCtr="0" compatLnSpc="1">
              <a:prstTxWarp prst="textNoShape">
                <a:avLst/>
              </a:prstTxWarp>
              <a:noAutofit/>
            </a:bodyPr>
            <a:lstStyle/>
            <a:p>
              <a:endParaRPr lang="en-US">
                <a:latin typeface="OPPOSans B" panose="00020600040101010101" pitchFamily="18" charset="-122"/>
                <a:ea typeface="阿里巴巴普惠体 R" panose="00020600040101010101" pitchFamily="18" charset="-122"/>
                <a:cs typeface="阿里巴巴普惠体 R" panose="00020600040101010101" pitchFamily="18" charset="-122"/>
                <a:sym typeface="OPPOSans B" panose="00020600040101010101" pitchFamily="18" charset="-122"/>
              </a:endParaRPr>
            </a:p>
          </p:txBody>
        </p:sp>
        <p:sp>
          <p:nvSpPr>
            <p:cNvPr id="238" name="Freeform 65">
              <a:extLst>
                <a:ext uri="{FF2B5EF4-FFF2-40B4-BE49-F238E27FC236}">
                  <a16:creationId xmlns:a16="http://schemas.microsoft.com/office/drawing/2014/main" id="{DCAEC7CE-6D2D-45EF-B357-84C96C71A97A}"/>
                </a:ext>
              </a:extLst>
            </p:cNvPr>
            <p:cNvSpPr>
              <a:spLocks noEditPoints="1"/>
            </p:cNvSpPr>
            <p:nvPr/>
          </p:nvSpPr>
          <p:spPr bwMode="auto">
            <a:xfrm>
              <a:off x="4039920" y="779990"/>
              <a:ext cx="151908" cy="150527"/>
            </a:xfrm>
            <a:custGeom>
              <a:avLst/>
              <a:gdLst>
                <a:gd name="T0" fmla="*/ 27 w 55"/>
                <a:gd name="T1" fmla="*/ 0 h 55"/>
                <a:gd name="T2" fmla="*/ 0 w 55"/>
                <a:gd name="T3" fmla="*/ 28 h 55"/>
                <a:gd name="T4" fmla="*/ 27 w 55"/>
                <a:gd name="T5" fmla="*/ 55 h 55"/>
                <a:gd name="T6" fmla="*/ 55 w 55"/>
                <a:gd name="T7" fmla="*/ 28 h 55"/>
                <a:gd name="T8" fmla="*/ 27 w 55"/>
                <a:gd name="T9" fmla="*/ 0 h 55"/>
                <a:gd name="T10" fmla="*/ 27 w 55"/>
                <a:gd name="T11" fmla="*/ 40 h 55"/>
                <a:gd name="T12" fmla="*/ 15 w 55"/>
                <a:gd name="T13" fmla="*/ 28 h 55"/>
                <a:gd name="T14" fmla="*/ 27 w 55"/>
                <a:gd name="T15" fmla="*/ 15 h 55"/>
                <a:gd name="T16" fmla="*/ 40 w 55"/>
                <a:gd name="T17" fmla="*/ 28 h 55"/>
                <a:gd name="T18" fmla="*/ 27 w 55"/>
                <a:gd name="T19" fmla="*/ 40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5" h="55">
                  <a:moveTo>
                    <a:pt x="27" y="0"/>
                  </a:moveTo>
                  <a:cubicBezTo>
                    <a:pt x="12" y="0"/>
                    <a:pt x="0" y="13"/>
                    <a:pt x="0" y="28"/>
                  </a:cubicBezTo>
                  <a:cubicBezTo>
                    <a:pt x="0" y="43"/>
                    <a:pt x="12" y="55"/>
                    <a:pt x="27" y="55"/>
                  </a:cubicBezTo>
                  <a:cubicBezTo>
                    <a:pt x="42" y="55"/>
                    <a:pt x="55" y="43"/>
                    <a:pt x="55" y="28"/>
                  </a:cubicBezTo>
                  <a:cubicBezTo>
                    <a:pt x="55" y="13"/>
                    <a:pt x="42" y="0"/>
                    <a:pt x="27" y="0"/>
                  </a:cubicBezTo>
                  <a:close/>
                  <a:moveTo>
                    <a:pt x="27" y="40"/>
                  </a:moveTo>
                  <a:cubicBezTo>
                    <a:pt x="20" y="40"/>
                    <a:pt x="15" y="35"/>
                    <a:pt x="15" y="28"/>
                  </a:cubicBezTo>
                  <a:cubicBezTo>
                    <a:pt x="15" y="21"/>
                    <a:pt x="20" y="15"/>
                    <a:pt x="27" y="15"/>
                  </a:cubicBezTo>
                  <a:cubicBezTo>
                    <a:pt x="34" y="15"/>
                    <a:pt x="40" y="21"/>
                    <a:pt x="40" y="28"/>
                  </a:cubicBezTo>
                  <a:cubicBezTo>
                    <a:pt x="40" y="35"/>
                    <a:pt x="34" y="40"/>
                    <a:pt x="27" y="40"/>
                  </a:cubicBezTo>
                  <a:close/>
                </a:path>
              </a:pathLst>
            </a:custGeom>
            <a:solidFill>
              <a:schemeClr val="accent1"/>
            </a:solidFill>
            <a:ln>
              <a:noFill/>
            </a:ln>
          </p:spPr>
          <p:txBody>
            <a:bodyPr vert="horz" wrap="square" lIns="91440" tIns="45720" rIns="91440" bIns="45720" numCol="1" anchor="t" anchorCtr="0" compatLnSpc="1">
              <a:prstTxWarp prst="textNoShape">
                <a:avLst/>
              </a:prstTxWarp>
              <a:noAutofit/>
            </a:bodyPr>
            <a:lstStyle/>
            <a:p>
              <a:endParaRPr lang="en-US" dirty="0">
                <a:latin typeface="OPPOSans B" panose="00020600040101010101" pitchFamily="18" charset="-122"/>
                <a:ea typeface="阿里巴巴普惠体 R" panose="00020600040101010101" pitchFamily="18" charset="-122"/>
                <a:cs typeface="阿里巴巴普惠体 R" panose="00020600040101010101" pitchFamily="18" charset="-122"/>
                <a:sym typeface="OPPOSans B" panose="00020600040101010101" pitchFamily="18" charset="-122"/>
              </a:endParaRPr>
            </a:p>
          </p:txBody>
        </p:sp>
      </p:grpSp>
      <p:grpSp>
        <p:nvGrpSpPr>
          <p:cNvPr id="220" name="组合 219">
            <a:extLst>
              <a:ext uri="{FF2B5EF4-FFF2-40B4-BE49-F238E27FC236}">
                <a16:creationId xmlns:a16="http://schemas.microsoft.com/office/drawing/2014/main" id="{DE039BB7-642D-4821-A169-F665AC62E984}"/>
              </a:ext>
            </a:extLst>
          </p:cNvPr>
          <p:cNvGrpSpPr/>
          <p:nvPr/>
        </p:nvGrpSpPr>
        <p:grpSpPr>
          <a:xfrm>
            <a:off x="7894695" y="2443728"/>
            <a:ext cx="433330" cy="532836"/>
            <a:chOff x="7930166" y="1404890"/>
            <a:chExt cx="439150" cy="584155"/>
          </a:xfrm>
        </p:grpSpPr>
        <p:grpSp>
          <p:nvGrpSpPr>
            <p:cNvPr id="217" name="组合 216">
              <a:extLst>
                <a:ext uri="{FF2B5EF4-FFF2-40B4-BE49-F238E27FC236}">
                  <a16:creationId xmlns:a16="http://schemas.microsoft.com/office/drawing/2014/main" id="{D69BF2F6-5520-4C50-ACD3-CB5AE6F3A99B}"/>
                </a:ext>
              </a:extLst>
            </p:cNvPr>
            <p:cNvGrpSpPr/>
            <p:nvPr/>
          </p:nvGrpSpPr>
          <p:grpSpPr>
            <a:xfrm>
              <a:off x="7930166" y="1404890"/>
              <a:ext cx="325911" cy="584155"/>
              <a:chOff x="7930166" y="1404890"/>
              <a:chExt cx="325911" cy="584155"/>
            </a:xfrm>
          </p:grpSpPr>
          <p:sp>
            <p:nvSpPr>
              <p:cNvPr id="170" name="Oval 213">
                <a:extLst>
                  <a:ext uri="{FF2B5EF4-FFF2-40B4-BE49-F238E27FC236}">
                    <a16:creationId xmlns:a16="http://schemas.microsoft.com/office/drawing/2014/main" id="{10C8964F-E7B7-4052-A7F3-CD8A9140FB7E}"/>
                  </a:ext>
                </a:extLst>
              </p:cNvPr>
              <p:cNvSpPr>
                <a:spLocks noChangeArrowheads="1"/>
              </p:cNvSpPr>
              <p:nvPr/>
            </p:nvSpPr>
            <p:spPr bwMode="auto">
              <a:xfrm>
                <a:off x="8001977" y="1652086"/>
                <a:ext cx="52477" cy="62144"/>
              </a:xfrm>
              <a:prstGeom prst="ellipse">
                <a:avLst/>
              </a:prstGeom>
              <a:solidFill>
                <a:schemeClr val="accent2"/>
              </a:solidFill>
              <a:ln>
                <a:noFill/>
              </a:ln>
            </p:spPr>
            <p:txBody>
              <a:bodyPr vert="horz" wrap="square" lIns="91440" tIns="45720" rIns="91440" bIns="45720" numCol="1" anchor="t" anchorCtr="0" compatLnSpc="1">
                <a:prstTxWarp prst="textNoShape">
                  <a:avLst/>
                </a:prstTxWarp>
                <a:noAutofit/>
              </a:bodyPr>
              <a:lstStyle/>
              <a:p>
                <a:endParaRPr lang="en-US">
                  <a:latin typeface="OPPOSans B" panose="00020600040101010101" pitchFamily="18" charset="-122"/>
                  <a:ea typeface="阿里巴巴普惠体 R" panose="00020600040101010101" pitchFamily="18" charset="-122"/>
                  <a:cs typeface="阿里巴巴普惠体 R" panose="00020600040101010101" pitchFamily="18" charset="-122"/>
                  <a:sym typeface="OPPOSans B" panose="00020600040101010101" pitchFamily="18" charset="-122"/>
                </a:endParaRPr>
              </a:p>
            </p:txBody>
          </p:sp>
          <p:sp>
            <p:nvSpPr>
              <p:cNvPr id="171" name="Freeform 214">
                <a:extLst>
                  <a:ext uri="{FF2B5EF4-FFF2-40B4-BE49-F238E27FC236}">
                    <a16:creationId xmlns:a16="http://schemas.microsoft.com/office/drawing/2014/main" id="{92F069B6-28F3-4174-AAA8-26789E0C4752}"/>
                  </a:ext>
                </a:extLst>
              </p:cNvPr>
              <p:cNvSpPr>
                <a:spLocks noEditPoints="1"/>
              </p:cNvSpPr>
              <p:nvPr/>
            </p:nvSpPr>
            <p:spPr bwMode="auto">
              <a:xfrm>
                <a:off x="7930166" y="1646562"/>
                <a:ext cx="203004" cy="342483"/>
              </a:xfrm>
              <a:custGeom>
                <a:avLst/>
                <a:gdLst>
                  <a:gd name="T0" fmla="*/ 71 w 74"/>
                  <a:gd name="T1" fmla="*/ 23 h 125"/>
                  <a:gd name="T2" fmla="*/ 71 w 74"/>
                  <a:gd name="T3" fmla="*/ 23 h 125"/>
                  <a:gd name="T4" fmla="*/ 71 w 74"/>
                  <a:gd name="T5" fmla="*/ 22 h 125"/>
                  <a:gd name="T6" fmla="*/ 71 w 74"/>
                  <a:gd name="T7" fmla="*/ 17 h 125"/>
                  <a:gd name="T8" fmla="*/ 70 w 74"/>
                  <a:gd name="T9" fmla="*/ 0 h 125"/>
                  <a:gd name="T10" fmla="*/ 58 w 74"/>
                  <a:gd name="T11" fmla="*/ 12 h 125"/>
                  <a:gd name="T12" fmla="*/ 58 w 74"/>
                  <a:gd name="T13" fmla="*/ 20 h 125"/>
                  <a:gd name="T14" fmla="*/ 47 w 74"/>
                  <a:gd name="T15" fmla="*/ 31 h 125"/>
                  <a:gd name="T16" fmla="*/ 45 w 74"/>
                  <a:gd name="T17" fmla="*/ 38 h 125"/>
                  <a:gd name="T18" fmla="*/ 37 w 74"/>
                  <a:gd name="T19" fmla="*/ 32 h 125"/>
                  <a:gd name="T20" fmla="*/ 37 w 74"/>
                  <a:gd name="T21" fmla="*/ 27 h 125"/>
                  <a:gd name="T22" fmla="*/ 32 w 74"/>
                  <a:gd name="T23" fmla="*/ 31 h 125"/>
                  <a:gd name="T24" fmla="*/ 32 w 74"/>
                  <a:gd name="T25" fmla="*/ 52 h 125"/>
                  <a:gd name="T26" fmla="*/ 28 w 74"/>
                  <a:gd name="T27" fmla="*/ 34 h 125"/>
                  <a:gd name="T28" fmla="*/ 27 w 74"/>
                  <a:gd name="T29" fmla="*/ 28 h 125"/>
                  <a:gd name="T30" fmla="*/ 22 w 74"/>
                  <a:gd name="T31" fmla="*/ 28 h 125"/>
                  <a:gd name="T32" fmla="*/ 18 w 74"/>
                  <a:gd name="T33" fmla="*/ 30 h 125"/>
                  <a:gd name="T34" fmla="*/ 2 w 74"/>
                  <a:gd name="T35" fmla="*/ 48 h 125"/>
                  <a:gd name="T36" fmla="*/ 1 w 74"/>
                  <a:gd name="T37" fmla="*/ 55 h 125"/>
                  <a:gd name="T38" fmla="*/ 1 w 74"/>
                  <a:gd name="T39" fmla="*/ 55 h 125"/>
                  <a:gd name="T40" fmla="*/ 1 w 74"/>
                  <a:gd name="T41" fmla="*/ 55 h 125"/>
                  <a:gd name="T42" fmla="*/ 2 w 74"/>
                  <a:gd name="T43" fmla="*/ 57 h 125"/>
                  <a:gd name="T44" fmla="*/ 6 w 74"/>
                  <a:gd name="T45" fmla="*/ 65 h 125"/>
                  <a:gd name="T46" fmla="*/ 19 w 74"/>
                  <a:gd name="T47" fmla="*/ 72 h 125"/>
                  <a:gd name="T48" fmla="*/ 19 w 74"/>
                  <a:gd name="T49" fmla="*/ 79 h 125"/>
                  <a:gd name="T50" fmla="*/ 21 w 74"/>
                  <a:gd name="T51" fmla="*/ 125 h 125"/>
                  <a:gd name="T52" fmla="*/ 34 w 74"/>
                  <a:gd name="T53" fmla="*/ 79 h 125"/>
                  <a:gd name="T54" fmla="*/ 37 w 74"/>
                  <a:gd name="T55" fmla="*/ 125 h 125"/>
                  <a:gd name="T56" fmla="*/ 50 w 74"/>
                  <a:gd name="T57" fmla="*/ 79 h 125"/>
                  <a:gd name="T58" fmla="*/ 52 w 74"/>
                  <a:gd name="T59" fmla="*/ 79 h 125"/>
                  <a:gd name="T60" fmla="*/ 67 w 74"/>
                  <a:gd name="T61" fmla="*/ 29 h 125"/>
                  <a:gd name="T62" fmla="*/ 67 w 74"/>
                  <a:gd name="T63" fmla="*/ 29 h 125"/>
                  <a:gd name="T64" fmla="*/ 19 w 74"/>
                  <a:gd name="T65" fmla="*/ 62 h 125"/>
                  <a:gd name="T66" fmla="*/ 15 w 74"/>
                  <a:gd name="T67" fmla="*/ 54 h 125"/>
                  <a:gd name="T68" fmla="*/ 20 w 74"/>
                  <a:gd name="T69" fmla="*/ 45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74" h="125">
                    <a:moveTo>
                      <a:pt x="71" y="23"/>
                    </a:moveTo>
                    <a:cubicBezTo>
                      <a:pt x="71" y="23"/>
                      <a:pt x="71" y="23"/>
                      <a:pt x="71" y="23"/>
                    </a:cubicBezTo>
                    <a:cubicBezTo>
                      <a:pt x="71" y="23"/>
                      <a:pt x="71" y="23"/>
                      <a:pt x="71" y="23"/>
                    </a:cubicBezTo>
                    <a:cubicBezTo>
                      <a:pt x="71" y="23"/>
                      <a:pt x="71" y="23"/>
                      <a:pt x="71" y="23"/>
                    </a:cubicBezTo>
                    <a:cubicBezTo>
                      <a:pt x="71" y="22"/>
                      <a:pt x="71" y="22"/>
                      <a:pt x="71" y="22"/>
                    </a:cubicBezTo>
                    <a:cubicBezTo>
                      <a:pt x="71" y="22"/>
                      <a:pt x="71" y="22"/>
                      <a:pt x="71" y="22"/>
                    </a:cubicBezTo>
                    <a:cubicBezTo>
                      <a:pt x="71" y="20"/>
                      <a:pt x="71" y="20"/>
                      <a:pt x="71" y="20"/>
                    </a:cubicBezTo>
                    <a:cubicBezTo>
                      <a:pt x="71" y="17"/>
                      <a:pt x="71" y="17"/>
                      <a:pt x="71" y="17"/>
                    </a:cubicBezTo>
                    <a:cubicBezTo>
                      <a:pt x="70" y="11"/>
                      <a:pt x="70" y="11"/>
                      <a:pt x="70" y="11"/>
                    </a:cubicBezTo>
                    <a:cubicBezTo>
                      <a:pt x="70" y="0"/>
                      <a:pt x="70" y="0"/>
                      <a:pt x="70" y="0"/>
                    </a:cubicBezTo>
                    <a:cubicBezTo>
                      <a:pt x="66" y="0"/>
                      <a:pt x="61" y="0"/>
                      <a:pt x="57" y="0"/>
                    </a:cubicBezTo>
                    <a:cubicBezTo>
                      <a:pt x="58" y="12"/>
                      <a:pt x="58" y="12"/>
                      <a:pt x="58" y="12"/>
                    </a:cubicBezTo>
                    <a:cubicBezTo>
                      <a:pt x="58" y="18"/>
                      <a:pt x="58" y="18"/>
                      <a:pt x="58" y="18"/>
                    </a:cubicBezTo>
                    <a:cubicBezTo>
                      <a:pt x="58" y="20"/>
                      <a:pt x="58" y="20"/>
                      <a:pt x="58" y="20"/>
                    </a:cubicBezTo>
                    <a:cubicBezTo>
                      <a:pt x="42" y="27"/>
                      <a:pt x="42" y="27"/>
                      <a:pt x="42" y="27"/>
                    </a:cubicBezTo>
                    <a:cubicBezTo>
                      <a:pt x="47" y="31"/>
                      <a:pt x="47" y="31"/>
                      <a:pt x="47" y="31"/>
                    </a:cubicBezTo>
                    <a:cubicBezTo>
                      <a:pt x="42" y="34"/>
                      <a:pt x="42" y="34"/>
                      <a:pt x="42" y="34"/>
                    </a:cubicBezTo>
                    <a:cubicBezTo>
                      <a:pt x="45" y="38"/>
                      <a:pt x="45" y="38"/>
                      <a:pt x="45" y="38"/>
                    </a:cubicBezTo>
                    <a:cubicBezTo>
                      <a:pt x="38" y="52"/>
                      <a:pt x="38" y="52"/>
                      <a:pt x="38" y="52"/>
                    </a:cubicBezTo>
                    <a:cubicBezTo>
                      <a:pt x="37" y="32"/>
                      <a:pt x="37" y="32"/>
                      <a:pt x="37" y="32"/>
                    </a:cubicBezTo>
                    <a:cubicBezTo>
                      <a:pt x="38" y="31"/>
                      <a:pt x="38" y="31"/>
                      <a:pt x="38" y="31"/>
                    </a:cubicBezTo>
                    <a:cubicBezTo>
                      <a:pt x="37" y="27"/>
                      <a:pt x="37" y="27"/>
                      <a:pt x="37" y="27"/>
                    </a:cubicBezTo>
                    <a:cubicBezTo>
                      <a:pt x="33" y="27"/>
                      <a:pt x="33" y="27"/>
                      <a:pt x="33" y="27"/>
                    </a:cubicBezTo>
                    <a:cubicBezTo>
                      <a:pt x="32" y="31"/>
                      <a:pt x="32" y="31"/>
                      <a:pt x="32" y="31"/>
                    </a:cubicBezTo>
                    <a:cubicBezTo>
                      <a:pt x="33" y="32"/>
                      <a:pt x="33" y="32"/>
                      <a:pt x="33" y="32"/>
                    </a:cubicBezTo>
                    <a:cubicBezTo>
                      <a:pt x="32" y="52"/>
                      <a:pt x="32" y="52"/>
                      <a:pt x="32" y="52"/>
                    </a:cubicBezTo>
                    <a:cubicBezTo>
                      <a:pt x="26" y="38"/>
                      <a:pt x="26" y="38"/>
                      <a:pt x="26" y="38"/>
                    </a:cubicBezTo>
                    <a:cubicBezTo>
                      <a:pt x="28" y="34"/>
                      <a:pt x="28" y="34"/>
                      <a:pt x="28" y="34"/>
                    </a:cubicBezTo>
                    <a:cubicBezTo>
                      <a:pt x="23" y="31"/>
                      <a:pt x="23" y="31"/>
                      <a:pt x="23" y="31"/>
                    </a:cubicBezTo>
                    <a:cubicBezTo>
                      <a:pt x="27" y="28"/>
                      <a:pt x="27" y="28"/>
                      <a:pt x="27" y="28"/>
                    </a:cubicBezTo>
                    <a:cubicBezTo>
                      <a:pt x="27" y="28"/>
                      <a:pt x="27" y="28"/>
                      <a:pt x="27" y="28"/>
                    </a:cubicBezTo>
                    <a:cubicBezTo>
                      <a:pt x="26" y="28"/>
                      <a:pt x="24" y="28"/>
                      <a:pt x="22" y="28"/>
                    </a:cubicBezTo>
                    <a:cubicBezTo>
                      <a:pt x="22" y="28"/>
                      <a:pt x="22" y="28"/>
                      <a:pt x="22" y="28"/>
                    </a:cubicBezTo>
                    <a:cubicBezTo>
                      <a:pt x="21" y="28"/>
                      <a:pt x="19" y="29"/>
                      <a:pt x="18" y="30"/>
                    </a:cubicBezTo>
                    <a:cubicBezTo>
                      <a:pt x="2" y="48"/>
                      <a:pt x="2" y="48"/>
                      <a:pt x="2" y="48"/>
                    </a:cubicBezTo>
                    <a:cubicBezTo>
                      <a:pt x="2" y="48"/>
                      <a:pt x="2" y="48"/>
                      <a:pt x="2" y="48"/>
                    </a:cubicBezTo>
                    <a:cubicBezTo>
                      <a:pt x="2" y="48"/>
                      <a:pt x="2" y="48"/>
                      <a:pt x="2" y="48"/>
                    </a:cubicBezTo>
                    <a:cubicBezTo>
                      <a:pt x="0" y="62"/>
                      <a:pt x="1" y="52"/>
                      <a:pt x="1" y="55"/>
                    </a:cubicBezTo>
                    <a:cubicBezTo>
                      <a:pt x="1" y="55"/>
                      <a:pt x="1" y="55"/>
                      <a:pt x="1" y="55"/>
                    </a:cubicBezTo>
                    <a:cubicBezTo>
                      <a:pt x="1" y="55"/>
                      <a:pt x="1" y="55"/>
                      <a:pt x="1" y="55"/>
                    </a:cubicBezTo>
                    <a:cubicBezTo>
                      <a:pt x="1" y="55"/>
                      <a:pt x="1" y="55"/>
                      <a:pt x="1" y="55"/>
                    </a:cubicBezTo>
                    <a:cubicBezTo>
                      <a:pt x="1" y="55"/>
                      <a:pt x="1" y="55"/>
                      <a:pt x="1" y="55"/>
                    </a:cubicBezTo>
                    <a:cubicBezTo>
                      <a:pt x="2" y="56"/>
                      <a:pt x="2" y="56"/>
                      <a:pt x="2" y="56"/>
                    </a:cubicBezTo>
                    <a:cubicBezTo>
                      <a:pt x="2" y="57"/>
                      <a:pt x="2" y="57"/>
                      <a:pt x="2" y="57"/>
                    </a:cubicBezTo>
                    <a:cubicBezTo>
                      <a:pt x="4" y="60"/>
                      <a:pt x="4" y="60"/>
                      <a:pt x="4" y="60"/>
                    </a:cubicBezTo>
                    <a:cubicBezTo>
                      <a:pt x="6" y="65"/>
                      <a:pt x="6" y="65"/>
                      <a:pt x="6" y="65"/>
                    </a:cubicBezTo>
                    <a:cubicBezTo>
                      <a:pt x="12" y="76"/>
                      <a:pt x="12" y="76"/>
                      <a:pt x="12" y="76"/>
                    </a:cubicBezTo>
                    <a:cubicBezTo>
                      <a:pt x="14" y="74"/>
                      <a:pt x="16" y="73"/>
                      <a:pt x="19" y="72"/>
                    </a:cubicBezTo>
                    <a:cubicBezTo>
                      <a:pt x="19" y="74"/>
                      <a:pt x="19" y="76"/>
                      <a:pt x="19" y="79"/>
                    </a:cubicBezTo>
                    <a:cubicBezTo>
                      <a:pt x="19" y="79"/>
                      <a:pt x="19" y="79"/>
                      <a:pt x="19" y="79"/>
                    </a:cubicBezTo>
                    <a:cubicBezTo>
                      <a:pt x="19" y="79"/>
                      <a:pt x="20" y="79"/>
                      <a:pt x="20" y="79"/>
                    </a:cubicBezTo>
                    <a:cubicBezTo>
                      <a:pt x="21" y="125"/>
                      <a:pt x="21" y="125"/>
                      <a:pt x="21" y="125"/>
                    </a:cubicBezTo>
                    <a:cubicBezTo>
                      <a:pt x="34" y="125"/>
                      <a:pt x="34" y="125"/>
                      <a:pt x="34" y="125"/>
                    </a:cubicBezTo>
                    <a:cubicBezTo>
                      <a:pt x="35" y="111"/>
                      <a:pt x="35" y="88"/>
                      <a:pt x="34" y="79"/>
                    </a:cubicBezTo>
                    <a:cubicBezTo>
                      <a:pt x="35" y="79"/>
                      <a:pt x="35" y="79"/>
                      <a:pt x="36" y="79"/>
                    </a:cubicBezTo>
                    <a:cubicBezTo>
                      <a:pt x="37" y="125"/>
                      <a:pt x="37" y="125"/>
                      <a:pt x="37" y="125"/>
                    </a:cubicBezTo>
                    <a:cubicBezTo>
                      <a:pt x="50" y="125"/>
                      <a:pt x="50" y="125"/>
                      <a:pt x="50" y="125"/>
                    </a:cubicBezTo>
                    <a:cubicBezTo>
                      <a:pt x="51" y="111"/>
                      <a:pt x="50" y="88"/>
                      <a:pt x="50" y="79"/>
                    </a:cubicBezTo>
                    <a:cubicBezTo>
                      <a:pt x="51" y="79"/>
                      <a:pt x="51" y="79"/>
                      <a:pt x="52" y="79"/>
                    </a:cubicBezTo>
                    <a:cubicBezTo>
                      <a:pt x="52" y="79"/>
                      <a:pt x="52" y="79"/>
                      <a:pt x="52" y="79"/>
                    </a:cubicBezTo>
                    <a:cubicBezTo>
                      <a:pt x="52" y="64"/>
                      <a:pt x="51" y="50"/>
                      <a:pt x="50" y="36"/>
                    </a:cubicBezTo>
                    <a:cubicBezTo>
                      <a:pt x="67" y="29"/>
                      <a:pt x="67" y="29"/>
                      <a:pt x="67" y="29"/>
                    </a:cubicBezTo>
                    <a:cubicBezTo>
                      <a:pt x="67" y="29"/>
                      <a:pt x="67" y="29"/>
                      <a:pt x="67" y="29"/>
                    </a:cubicBezTo>
                    <a:cubicBezTo>
                      <a:pt x="67" y="29"/>
                      <a:pt x="67" y="29"/>
                      <a:pt x="67" y="29"/>
                    </a:cubicBezTo>
                    <a:cubicBezTo>
                      <a:pt x="74" y="17"/>
                      <a:pt x="69" y="26"/>
                      <a:pt x="71" y="23"/>
                    </a:cubicBezTo>
                    <a:close/>
                    <a:moveTo>
                      <a:pt x="19" y="62"/>
                    </a:moveTo>
                    <a:cubicBezTo>
                      <a:pt x="18" y="59"/>
                      <a:pt x="18" y="59"/>
                      <a:pt x="18" y="59"/>
                    </a:cubicBezTo>
                    <a:cubicBezTo>
                      <a:pt x="15" y="54"/>
                      <a:pt x="15" y="54"/>
                      <a:pt x="15" y="54"/>
                    </a:cubicBezTo>
                    <a:cubicBezTo>
                      <a:pt x="14" y="52"/>
                      <a:pt x="14" y="52"/>
                      <a:pt x="14" y="52"/>
                    </a:cubicBezTo>
                    <a:cubicBezTo>
                      <a:pt x="20" y="45"/>
                      <a:pt x="20" y="45"/>
                      <a:pt x="20" y="45"/>
                    </a:cubicBezTo>
                    <a:cubicBezTo>
                      <a:pt x="19" y="51"/>
                      <a:pt x="19" y="56"/>
                      <a:pt x="19" y="62"/>
                    </a:cubicBezTo>
                    <a:close/>
                  </a:path>
                </a:pathLst>
              </a:custGeom>
              <a:solidFill>
                <a:schemeClr val="accent2"/>
              </a:solidFill>
              <a:ln>
                <a:noFill/>
              </a:ln>
            </p:spPr>
            <p:txBody>
              <a:bodyPr vert="horz" wrap="square" lIns="91440" tIns="45720" rIns="91440" bIns="45720" numCol="1" anchor="t" anchorCtr="0" compatLnSpc="1">
                <a:prstTxWarp prst="textNoShape">
                  <a:avLst/>
                </a:prstTxWarp>
                <a:noAutofit/>
              </a:bodyPr>
              <a:lstStyle/>
              <a:p>
                <a:endParaRPr lang="en-US">
                  <a:latin typeface="OPPOSans B" panose="00020600040101010101" pitchFamily="18" charset="-122"/>
                  <a:ea typeface="阿里巴巴普惠体 R" panose="00020600040101010101" pitchFamily="18" charset="-122"/>
                  <a:cs typeface="阿里巴巴普惠体 R" panose="00020600040101010101" pitchFamily="18" charset="-122"/>
                  <a:sym typeface="OPPOSans B" panose="00020600040101010101" pitchFamily="18" charset="-122"/>
                </a:endParaRPr>
              </a:p>
            </p:txBody>
          </p:sp>
          <p:sp>
            <p:nvSpPr>
              <p:cNvPr id="172" name="Freeform 215">
                <a:extLst>
                  <a:ext uri="{FF2B5EF4-FFF2-40B4-BE49-F238E27FC236}">
                    <a16:creationId xmlns:a16="http://schemas.microsoft.com/office/drawing/2014/main" id="{CD1098C3-EF29-45E8-88D0-6572DD394E2A}"/>
                  </a:ext>
                </a:extLst>
              </p:cNvPr>
              <p:cNvSpPr>
                <a:spLocks/>
              </p:cNvSpPr>
              <p:nvPr/>
            </p:nvSpPr>
            <p:spPr bwMode="auto">
              <a:xfrm>
                <a:off x="8037882" y="1404890"/>
                <a:ext cx="218195" cy="211290"/>
              </a:xfrm>
              <a:custGeom>
                <a:avLst/>
                <a:gdLst>
                  <a:gd name="T0" fmla="*/ 29 w 80"/>
                  <a:gd name="T1" fmla="*/ 57 h 77"/>
                  <a:gd name="T2" fmla="*/ 29 w 80"/>
                  <a:gd name="T3" fmla="*/ 57 h 77"/>
                  <a:gd name="T4" fmla="*/ 28 w 80"/>
                  <a:gd name="T5" fmla="*/ 57 h 77"/>
                  <a:gd name="T6" fmla="*/ 18 w 80"/>
                  <a:gd name="T7" fmla="*/ 61 h 77"/>
                  <a:gd name="T8" fmla="*/ 21 w 80"/>
                  <a:gd name="T9" fmla="*/ 53 h 77"/>
                  <a:gd name="T10" fmla="*/ 19 w 80"/>
                  <a:gd name="T11" fmla="*/ 52 h 77"/>
                  <a:gd name="T12" fmla="*/ 7 w 80"/>
                  <a:gd name="T13" fmla="*/ 33 h 77"/>
                  <a:gd name="T14" fmla="*/ 43 w 80"/>
                  <a:gd name="T15" fmla="*/ 7 h 77"/>
                  <a:gd name="T16" fmla="*/ 70 w 80"/>
                  <a:gd name="T17" fmla="*/ 16 h 77"/>
                  <a:gd name="T18" fmla="*/ 75 w 80"/>
                  <a:gd name="T19" fmla="*/ 16 h 77"/>
                  <a:gd name="T20" fmla="*/ 80 w 80"/>
                  <a:gd name="T21" fmla="*/ 16 h 77"/>
                  <a:gd name="T22" fmla="*/ 43 w 80"/>
                  <a:gd name="T23" fmla="*/ 0 h 77"/>
                  <a:gd name="T24" fmla="*/ 0 w 80"/>
                  <a:gd name="T25" fmla="*/ 33 h 77"/>
                  <a:gd name="T26" fmla="*/ 12 w 80"/>
                  <a:gd name="T27" fmla="*/ 56 h 77"/>
                  <a:gd name="T28" fmla="*/ 5 w 80"/>
                  <a:gd name="T29" fmla="*/ 77 h 77"/>
                  <a:gd name="T30" fmla="*/ 13 w 80"/>
                  <a:gd name="T31" fmla="*/ 72 h 77"/>
                  <a:gd name="T32" fmla="*/ 28 w 80"/>
                  <a:gd name="T33" fmla="*/ 64 h 77"/>
                  <a:gd name="T34" fmla="*/ 38 w 80"/>
                  <a:gd name="T35" fmla="*/ 66 h 77"/>
                  <a:gd name="T36" fmla="*/ 34 w 80"/>
                  <a:gd name="T37" fmla="*/ 58 h 77"/>
                  <a:gd name="T38" fmla="*/ 29 w 80"/>
                  <a:gd name="T39" fmla="*/ 57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0" h="77">
                    <a:moveTo>
                      <a:pt x="29" y="57"/>
                    </a:moveTo>
                    <a:cubicBezTo>
                      <a:pt x="29" y="57"/>
                      <a:pt x="29" y="57"/>
                      <a:pt x="29" y="57"/>
                    </a:cubicBezTo>
                    <a:cubicBezTo>
                      <a:pt x="28" y="57"/>
                      <a:pt x="28" y="57"/>
                      <a:pt x="28" y="57"/>
                    </a:cubicBezTo>
                    <a:cubicBezTo>
                      <a:pt x="28" y="57"/>
                      <a:pt x="26" y="57"/>
                      <a:pt x="18" y="61"/>
                    </a:cubicBezTo>
                    <a:cubicBezTo>
                      <a:pt x="21" y="53"/>
                      <a:pt x="21" y="53"/>
                      <a:pt x="21" y="53"/>
                    </a:cubicBezTo>
                    <a:cubicBezTo>
                      <a:pt x="19" y="52"/>
                      <a:pt x="19" y="52"/>
                      <a:pt x="19" y="52"/>
                    </a:cubicBezTo>
                    <a:cubicBezTo>
                      <a:pt x="11" y="47"/>
                      <a:pt x="7" y="40"/>
                      <a:pt x="7" y="33"/>
                    </a:cubicBezTo>
                    <a:cubicBezTo>
                      <a:pt x="7" y="19"/>
                      <a:pt x="23" y="7"/>
                      <a:pt x="43" y="7"/>
                    </a:cubicBezTo>
                    <a:cubicBezTo>
                      <a:pt x="54" y="7"/>
                      <a:pt x="64" y="11"/>
                      <a:pt x="70" y="16"/>
                    </a:cubicBezTo>
                    <a:cubicBezTo>
                      <a:pt x="72" y="16"/>
                      <a:pt x="74" y="16"/>
                      <a:pt x="75" y="16"/>
                    </a:cubicBezTo>
                    <a:cubicBezTo>
                      <a:pt x="77" y="16"/>
                      <a:pt x="79" y="16"/>
                      <a:pt x="80" y="16"/>
                    </a:cubicBezTo>
                    <a:cubicBezTo>
                      <a:pt x="73" y="7"/>
                      <a:pt x="59" y="0"/>
                      <a:pt x="43" y="0"/>
                    </a:cubicBezTo>
                    <a:cubicBezTo>
                      <a:pt x="19" y="0"/>
                      <a:pt x="0" y="15"/>
                      <a:pt x="0" y="33"/>
                    </a:cubicBezTo>
                    <a:cubicBezTo>
                      <a:pt x="0" y="42"/>
                      <a:pt x="4" y="50"/>
                      <a:pt x="12" y="56"/>
                    </a:cubicBezTo>
                    <a:cubicBezTo>
                      <a:pt x="5" y="77"/>
                      <a:pt x="5" y="77"/>
                      <a:pt x="5" y="77"/>
                    </a:cubicBezTo>
                    <a:cubicBezTo>
                      <a:pt x="13" y="72"/>
                      <a:pt x="13" y="72"/>
                      <a:pt x="13" y="72"/>
                    </a:cubicBezTo>
                    <a:cubicBezTo>
                      <a:pt x="19" y="69"/>
                      <a:pt x="26" y="65"/>
                      <a:pt x="28" y="64"/>
                    </a:cubicBezTo>
                    <a:cubicBezTo>
                      <a:pt x="31" y="65"/>
                      <a:pt x="35" y="66"/>
                      <a:pt x="38" y="66"/>
                    </a:cubicBezTo>
                    <a:cubicBezTo>
                      <a:pt x="36" y="64"/>
                      <a:pt x="35" y="61"/>
                      <a:pt x="34" y="58"/>
                    </a:cubicBezTo>
                    <a:cubicBezTo>
                      <a:pt x="32" y="58"/>
                      <a:pt x="31" y="57"/>
                      <a:pt x="29" y="57"/>
                    </a:cubicBezTo>
                    <a:close/>
                  </a:path>
                </a:pathLst>
              </a:custGeom>
              <a:solidFill>
                <a:schemeClr val="accent2"/>
              </a:solidFill>
              <a:ln>
                <a:noFill/>
              </a:ln>
            </p:spPr>
            <p:txBody>
              <a:bodyPr vert="horz" wrap="square" lIns="91440" tIns="45720" rIns="91440" bIns="45720" numCol="1" anchor="t" anchorCtr="0" compatLnSpc="1">
                <a:prstTxWarp prst="textNoShape">
                  <a:avLst/>
                </a:prstTxWarp>
                <a:noAutofit/>
              </a:bodyPr>
              <a:lstStyle/>
              <a:p>
                <a:endParaRPr lang="en-US">
                  <a:latin typeface="OPPOSans B" panose="00020600040101010101" pitchFamily="18" charset="-122"/>
                  <a:ea typeface="阿里巴巴普惠体 R" panose="00020600040101010101" pitchFamily="18" charset="-122"/>
                  <a:cs typeface="阿里巴巴普惠体 R" panose="00020600040101010101" pitchFamily="18" charset="-122"/>
                  <a:sym typeface="OPPOSans B" panose="00020600040101010101" pitchFamily="18" charset="-122"/>
                </a:endParaRPr>
              </a:p>
            </p:txBody>
          </p:sp>
        </p:grpSp>
        <p:grpSp>
          <p:nvGrpSpPr>
            <p:cNvPr id="219" name="组合 218">
              <a:extLst>
                <a:ext uri="{FF2B5EF4-FFF2-40B4-BE49-F238E27FC236}">
                  <a16:creationId xmlns:a16="http://schemas.microsoft.com/office/drawing/2014/main" id="{A03008EF-8718-424E-A8B0-0BDACD81FB54}"/>
                </a:ext>
              </a:extLst>
            </p:cNvPr>
            <p:cNvGrpSpPr/>
            <p:nvPr/>
          </p:nvGrpSpPr>
          <p:grpSpPr>
            <a:xfrm>
              <a:off x="8135932" y="1460130"/>
              <a:ext cx="233384" cy="528914"/>
              <a:chOff x="8135932" y="1460130"/>
              <a:chExt cx="233384" cy="528914"/>
            </a:xfrm>
          </p:grpSpPr>
          <p:sp>
            <p:nvSpPr>
              <p:cNvPr id="168" name="Oval 211">
                <a:extLst>
                  <a:ext uri="{FF2B5EF4-FFF2-40B4-BE49-F238E27FC236}">
                    <a16:creationId xmlns:a16="http://schemas.microsoft.com/office/drawing/2014/main" id="{F22AD1F0-51BD-4657-B985-612CFEEB6DB4}"/>
                  </a:ext>
                </a:extLst>
              </p:cNvPr>
              <p:cNvSpPr>
                <a:spLocks noChangeArrowheads="1"/>
              </p:cNvSpPr>
              <p:nvPr/>
            </p:nvSpPr>
            <p:spPr bwMode="auto">
              <a:xfrm>
                <a:off x="8278172" y="1652086"/>
                <a:ext cx="52477" cy="62144"/>
              </a:xfrm>
              <a:prstGeom prst="ellipse">
                <a:avLst/>
              </a:prstGeom>
              <a:solidFill>
                <a:schemeClr val="accent1"/>
              </a:solidFill>
              <a:ln>
                <a:noFill/>
              </a:ln>
            </p:spPr>
            <p:txBody>
              <a:bodyPr vert="horz" wrap="square" lIns="91440" tIns="45720" rIns="91440" bIns="45720" numCol="1" anchor="t" anchorCtr="0" compatLnSpc="1">
                <a:prstTxWarp prst="textNoShape">
                  <a:avLst/>
                </a:prstTxWarp>
                <a:noAutofit/>
              </a:bodyPr>
              <a:lstStyle/>
              <a:p>
                <a:endParaRPr lang="en-US">
                  <a:latin typeface="OPPOSans B" panose="00020600040101010101" pitchFamily="18" charset="-122"/>
                  <a:ea typeface="阿里巴巴普惠体 R" panose="00020600040101010101" pitchFamily="18" charset="-122"/>
                  <a:cs typeface="阿里巴巴普惠体 R" panose="00020600040101010101" pitchFamily="18" charset="-122"/>
                  <a:sym typeface="OPPOSans B" panose="00020600040101010101" pitchFamily="18" charset="-122"/>
                </a:endParaRPr>
              </a:p>
            </p:txBody>
          </p:sp>
          <p:sp>
            <p:nvSpPr>
              <p:cNvPr id="169" name="Freeform 212">
                <a:extLst>
                  <a:ext uri="{FF2B5EF4-FFF2-40B4-BE49-F238E27FC236}">
                    <a16:creationId xmlns:a16="http://schemas.microsoft.com/office/drawing/2014/main" id="{25AD3EA4-468B-4AFD-9283-6B5208380D7D}"/>
                  </a:ext>
                </a:extLst>
              </p:cNvPr>
              <p:cNvSpPr>
                <a:spLocks/>
              </p:cNvSpPr>
              <p:nvPr/>
            </p:nvSpPr>
            <p:spPr bwMode="auto">
              <a:xfrm>
                <a:off x="8210504" y="1719753"/>
                <a:ext cx="158812" cy="269291"/>
              </a:xfrm>
              <a:custGeom>
                <a:avLst/>
                <a:gdLst>
                  <a:gd name="T0" fmla="*/ 53 w 58"/>
                  <a:gd name="T1" fmla="*/ 7 h 98"/>
                  <a:gd name="T2" fmla="*/ 48 w 58"/>
                  <a:gd name="T3" fmla="*/ 1 h 98"/>
                  <a:gd name="T4" fmla="*/ 47 w 58"/>
                  <a:gd name="T5" fmla="*/ 1 h 98"/>
                  <a:gd name="T6" fmla="*/ 43 w 58"/>
                  <a:gd name="T7" fmla="*/ 1 h 98"/>
                  <a:gd name="T8" fmla="*/ 43 w 58"/>
                  <a:gd name="T9" fmla="*/ 1 h 98"/>
                  <a:gd name="T10" fmla="*/ 47 w 58"/>
                  <a:gd name="T11" fmla="*/ 4 h 98"/>
                  <a:gd name="T12" fmla="*/ 42 w 58"/>
                  <a:gd name="T13" fmla="*/ 7 h 98"/>
                  <a:gd name="T14" fmla="*/ 44 w 58"/>
                  <a:gd name="T15" fmla="*/ 11 h 98"/>
                  <a:gd name="T16" fmla="*/ 38 w 58"/>
                  <a:gd name="T17" fmla="*/ 25 h 98"/>
                  <a:gd name="T18" fmla="*/ 37 w 58"/>
                  <a:gd name="T19" fmla="*/ 5 h 98"/>
                  <a:gd name="T20" fmla="*/ 38 w 58"/>
                  <a:gd name="T21" fmla="*/ 4 h 98"/>
                  <a:gd name="T22" fmla="*/ 37 w 58"/>
                  <a:gd name="T23" fmla="*/ 0 h 98"/>
                  <a:gd name="T24" fmla="*/ 33 w 58"/>
                  <a:gd name="T25" fmla="*/ 0 h 98"/>
                  <a:gd name="T26" fmla="*/ 32 w 58"/>
                  <a:gd name="T27" fmla="*/ 4 h 98"/>
                  <a:gd name="T28" fmla="*/ 33 w 58"/>
                  <a:gd name="T29" fmla="*/ 5 h 98"/>
                  <a:gd name="T30" fmla="*/ 32 w 58"/>
                  <a:gd name="T31" fmla="*/ 25 h 98"/>
                  <a:gd name="T32" fmla="*/ 25 w 58"/>
                  <a:gd name="T33" fmla="*/ 11 h 98"/>
                  <a:gd name="T34" fmla="*/ 28 w 58"/>
                  <a:gd name="T35" fmla="*/ 7 h 98"/>
                  <a:gd name="T36" fmla="*/ 23 w 58"/>
                  <a:gd name="T37" fmla="*/ 4 h 98"/>
                  <a:gd name="T38" fmla="*/ 27 w 58"/>
                  <a:gd name="T39" fmla="*/ 1 h 98"/>
                  <a:gd name="T40" fmla="*/ 27 w 58"/>
                  <a:gd name="T41" fmla="*/ 1 h 98"/>
                  <a:gd name="T42" fmla="*/ 22 w 58"/>
                  <a:gd name="T43" fmla="*/ 1 h 98"/>
                  <a:gd name="T44" fmla="*/ 22 w 58"/>
                  <a:gd name="T45" fmla="*/ 1 h 98"/>
                  <a:gd name="T46" fmla="*/ 17 w 58"/>
                  <a:gd name="T47" fmla="*/ 5 h 98"/>
                  <a:gd name="T48" fmla="*/ 0 w 58"/>
                  <a:gd name="T49" fmla="*/ 45 h 98"/>
                  <a:gd name="T50" fmla="*/ 12 w 58"/>
                  <a:gd name="T51" fmla="*/ 51 h 98"/>
                  <a:gd name="T52" fmla="*/ 19 w 58"/>
                  <a:gd name="T53" fmla="*/ 36 h 98"/>
                  <a:gd name="T54" fmla="*/ 18 w 58"/>
                  <a:gd name="T55" fmla="*/ 52 h 98"/>
                  <a:gd name="T56" fmla="*/ 18 w 58"/>
                  <a:gd name="T57" fmla="*/ 52 h 98"/>
                  <a:gd name="T58" fmla="*/ 20 w 58"/>
                  <a:gd name="T59" fmla="*/ 52 h 98"/>
                  <a:gd name="T60" fmla="*/ 21 w 58"/>
                  <a:gd name="T61" fmla="*/ 98 h 98"/>
                  <a:gd name="T62" fmla="*/ 34 w 58"/>
                  <a:gd name="T63" fmla="*/ 98 h 98"/>
                  <a:gd name="T64" fmla="*/ 34 w 58"/>
                  <a:gd name="T65" fmla="*/ 52 h 98"/>
                  <a:gd name="T66" fmla="*/ 35 w 58"/>
                  <a:gd name="T67" fmla="*/ 52 h 98"/>
                  <a:gd name="T68" fmla="*/ 37 w 58"/>
                  <a:gd name="T69" fmla="*/ 98 h 98"/>
                  <a:gd name="T70" fmla="*/ 50 w 58"/>
                  <a:gd name="T71" fmla="*/ 98 h 98"/>
                  <a:gd name="T72" fmla="*/ 50 w 58"/>
                  <a:gd name="T73" fmla="*/ 52 h 98"/>
                  <a:gd name="T74" fmla="*/ 51 w 58"/>
                  <a:gd name="T75" fmla="*/ 52 h 98"/>
                  <a:gd name="T76" fmla="*/ 51 w 58"/>
                  <a:gd name="T77" fmla="*/ 52 h 98"/>
                  <a:gd name="T78" fmla="*/ 51 w 58"/>
                  <a:gd name="T79" fmla="*/ 52 h 98"/>
                  <a:gd name="T80" fmla="*/ 58 w 58"/>
                  <a:gd name="T81" fmla="*/ 51 h 98"/>
                  <a:gd name="T82" fmla="*/ 53 w 58"/>
                  <a:gd name="T83" fmla="*/ 7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58" h="98">
                    <a:moveTo>
                      <a:pt x="53" y="7"/>
                    </a:moveTo>
                    <a:cubicBezTo>
                      <a:pt x="53" y="4"/>
                      <a:pt x="50" y="2"/>
                      <a:pt x="48" y="1"/>
                    </a:cubicBezTo>
                    <a:cubicBezTo>
                      <a:pt x="48" y="1"/>
                      <a:pt x="48" y="1"/>
                      <a:pt x="47" y="1"/>
                    </a:cubicBezTo>
                    <a:cubicBezTo>
                      <a:pt x="46" y="1"/>
                      <a:pt x="44" y="1"/>
                      <a:pt x="43" y="1"/>
                    </a:cubicBezTo>
                    <a:cubicBezTo>
                      <a:pt x="43" y="1"/>
                      <a:pt x="43" y="1"/>
                      <a:pt x="43" y="1"/>
                    </a:cubicBezTo>
                    <a:cubicBezTo>
                      <a:pt x="47" y="4"/>
                      <a:pt x="47" y="4"/>
                      <a:pt x="47" y="4"/>
                    </a:cubicBezTo>
                    <a:cubicBezTo>
                      <a:pt x="42" y="7"/>
                      <a:pt x="42" y="7"/>
                      <a:pt x="42" y="7"/>
                    </a:cubicBezTo>
                    <a:cubicBezTo>
                      <a:pt x="44" y="11"/>
                      <a:pt x="44" y="11"/>
                      <a:pt x="44" y="11"/>
                    </a:cubicBezTo>
                    <a:cubicBezTo>
                      <a:pt x="38" y="25"/>
                      <a:pt x="38" y="25"/>
                      <a:pt x="38" y="25"/>
                    </a:cubicBezTo>
                    <a:cubicBezTo>
                      <a:pt x="37" y="5"/>
                      <a:pt x="37" y="5"/>
                      <a:pt x="37" y="5"/>
                    </a:cubicBezTo>
                    <a:cubicBezTo>
                      <a:pt x="38" y="4"/>
                      <a:pt x="38" y="4"/>
                      <a:pt x="38" y="4"/>
                    </a:cubicBezTo>
                    <a:cubicBezTo>
                      <a:pt x="37" y="0"/>
                      <a:pt x="37" y="0"/>
                      <a:pt x="37" y="0"/>
                    </a:cubicBezTo>
                    <a:cubicBezTo>
                      <a:pt x="33" y="0"/>
                      <a:pt x="33" y="0"/>
                      <a:pt x="33" y="0"/>
                    </a:cubicBezTo>
                    <a:cubicBezTo>
                      <a:pt x="32" y="4"/>
                      <a:pt x="32" y="4"/>
                      <a:pt x="32" y="4"/>
                    </a:cubicBezTo>
                    <a:cubicBezTo>
                      <a:pt x="33" y="5"/>
                      <a:pt x="33" y="5"/>
                      <a:pt x="33" y="5"/>
                    </a:cubicBezTo>
                    <a:cubicBezTo>
                      <a:pt x="32" y="25"/>
                      <a:pt x="32" y="25"/>
                      <a:pt x="32" y="25"/>
                    </a:cubicBezTo>
                    <a:cubicBezTo>
                      <a:pt x="25" y="11"/>
                      <a:pt x="25" y="11"/>
                      <a:pt x="25" y="11"/>
                    </a:cubicBezTo>
                    <a:cubicBezTo>
                      <a:pt x="28" y="7"/>
                      <a:pt x="28" y="7"/>
                      <a:pt x="28" y="7"/>
                    </a:cubicBezTo>
                    <a:cubicBezTo>
                      <a:pt x="23" y="4"/>
                      <a:pt x="23" y="4"/>
                      <a:pt x="23" y="4"/>
                    </a:cubicBezTo>
                    <a:cubicBezTo>
                      <a:pt x="27" y="1"/>
                      <a:pt x="27" y="1"/>
                      <a:pt x="27" y="1"/>
                    </a:cubicBezTo>
                    <a:cubicBezTo>
                      <a:pt x="27" y="1"/>
                      <a:pt x="27" y="1"/>
                      <a:pt x="27" y="1"/>
                    </a:cubicBezTo>
                    <a:cubicBezTo>
                      <a:pt x="25" y="1"/>
                      <a:pt x="24" y="1"/>
                      <a:pt x="22" y="1"/>
                    </a:cubicBezTo>
                    <a:cubicBezTo>
                      <a:pt x="22" y="1"/>
                      <a:pt x="22" y="1"/>
                      <a:pt x="22" y="1"/>
                    </a:cubicBezTo>
                    <a:cubicBezTo>
                      <a:pt x="20" y="1"/>
                      <a:pt x="18" y="3"/>
                      <a:pt x="17" y="5"/>
                    </a:cubicBezTo>
                    <a:cubicBezTo>
                      <a:pt x="13" y="20"/>
                      <a:pt x="7" y="32"/>
                      <a:pt x="0" y="45"/>
                    </a:cubicBezTo>
                    <a:cubicBezTo>
                      <a:pt x="4" y="47"/>
                      <a:pt x="8" y="49"/>
                      <a:pt x="12" y="51"/>
                    </a:cubicBezTo>
                    <a:cubicBezTo>
                      <a:pt x="14" y="46"/>
                      <a:pt x="16" y="41"/>
                      <a:pt x="19" y="36"/>
                    </a:cubicBezTo>
                    <a:cubicBezTo>
                      <a:pt x="18" y="41"/>
                      <a:pt x="18" y="46"/>
                      <a:pt x="18" y="52"/>
                    </a:cubicBezTo>
                    <a:cubicBezTo>
                      <a:pt x="18" y="52"/>
                      <a:pt x="18" y="52"/>
                      <a:pt x="18" y="52"/>
                    </a:cubicBezTo>
                    <a:cubicBezTo>
                      <a:pt x="19" y="52"/>
                      <a:pt x="19" y="52"/>
                      <a:pt x="20" y="52"/>
                    </a:cubicBezTo>
                    <a:cubicBezTo>
                      <a:pt x="21" y="98"/>
                      <a:pt x="21" y="98"/>
                      <a:pt x="21" y="98"/>
                    </a:cubicBezTo>
                    <a:cubicBezTo>
                      <a:pt x="34" y="98"/>
                      <a:pt x="34" y="98"/>
                      <a:pt x="34" y="98"/>
                    </a:cubicBezTo>
                    <a:cubicBezTo>
                      <a:pt x="34" y="84"/>
                      <a:pt x="34" y="61"/>
                      <a:pt x="34" y="52"/>
                    </a:cubicBezTo>
                    <a:cubicBezTo>
                      <a:pt x="35" y="52"/>
                      <a:pt x="35" y="52"/>
                      <a:pt x="35" y="52"/>
                    </a:cubicBezTo>
                    <a:cubicBezTo>
                      <a:pt x="37" y="98"/>
                      <a:pt x="37" y="98"/>
                      <a:pt x="37" y="98"/>
                    </a:cubicBezTo>
                    <a:cubicBezTo>
                      <a:pt x="50" y="98"/>
                      <a:pt x="50" y="98"/>
                      <a:pt x="50" y="98"/>
                    </a:cubicBezTo>
                    <a:cubicBezTo>
                      <a:pt x="50" y="84"/>
                      <a:pt x="50" y="61"/>
                      <a:pt x="50" y="52"/>
                    </a:cubicBezTo>
                    <a:cubicBezTo>
                      <a:pt x="50" y="52"/>
                      <a:pt x="51" y="52"/>
                      <a:pt x="51" y="52"/>
                    </a:cubicBezTo>
                    <a:cubicBezTo>
                      <a:pt x="51" y="52"/>
                      <a:pt x="51" y="52"/>
                      <a:pt x="51" y="52"/>
                    </a:cubicBezTo>
                    <a:cubicBezTo>
                      <a:pt x="51" y="52"/>
                      <a:pt x="51" y="52"/>
                      <a:pt x="51" y="52"/>
                    </a:cubicBezTo>
                    <a:cubicBezTo>
                      <a:pt x="53" y="52"/>
                      <a:pt x="56" y="52"/>
                      <a:pt x="58" y="51"/>
                    </a:cubicBezTo>
                    <a:lnTo>
                      <a:pt x="53" y="7"/>
                    </a:lnTo>
                    <a:close/>
                  </a:path>
                </a:pathLst>
              </a:custGeom>
              <a:solidFill>
                <a:schemeClr val="accent1"/>
              </a:solidFill>
              <a:ln>
                <a:noFill/>
              </a:ln>
            </p:spPr>
            <p:txBody>
              <a:bodyPr vert="horz" wrap="square" lIns="91440" tIns="45720" rIns="91440" bIns="45720" numCol="1" anchor="t" anchorCtr="0" compatLnSpc="1">
                <a:prstTxWarp prst="textNoShape">
                  <a:avLst/>
                </a:prstTxWarp>
                <a:noAutofit/>
              </a:bodyPr>
              <a:lstStyle/>
              <a:p>
                <a:endParaRPr lang="en-US">
                  <a:latin typeface="OPPOSans B" panose="00020600040101010101" pitchFamily="18" charset="-122"/>
                  <a:ea typeface="阿里巴巴普惠体 R" panose="00020600040101010101" pitchFamily="18" charset="-122"/>
                  <a:cs typeface="阿里巴巴普惠体 R" panose="00020600040101010101" pitchFamily="18" charset="-122"/>
                  <a:sym typeface="OPPOSans B" panose="00020600040101010101" pitchFamily="18" charset="-122"/>
                </a:endParaRPr>
              </a:p>
            </p:txBody>
          </p:sp>
          <p:sp>
            <p:nvSpPr>
              <p:cNvPr id="173" name="Freeform 216">
                <a:extLst>
                  <a:ext uri="{FF2B5EF4-FFF2-40B4-BE49-F238E27FC236}">
                    <a16:creationId xmlns:a16="http://schemas.microsoft.com/office/drawing/2014/main" id="{7F51509E-FCF5-45A1-8859-31024848783D}"/>
                  </a:ext>
                </a:extLst>
              </p:cNvPr>
              <p:cNvSpPr>
                <a:spLocks noEditPoints="1"/>
              </p:cNvSpPr>
              <p:nvPr/>
            </p:nvSpPr>
            <p:spPr bwMode="auto">
              <a:xfrm>
                <a:off x="8135932" y="1460130"/>
                <a:ext cx="216814" cy="178146"/>
              </a:xfrm>
              <a:custGeom>
                <a:avLst/>
                <a:gdLst>
                  <a:gd name="T0" fmla="*/ 79 w 79"/>
                  <a:gd name="T1" fmla="*/ 29 h 65"/>
                  <a:gd name="T2" fmla="*/ 39 w 79"/>
                  <a:gd name="T3" fmla="*/ 0 h 65"/>
                  <a:gd name="T4" fmla="*/ 0 w 79"/>
                  <a:gd name="T5" fmla="*/ 29 h 65"/>
                  <a:gd name="T6" fmla="*/ 39 w 79"/>
                  <a:gd name="T7" fmla="*/ 59 h 65"/>
                  <a:gd name="T8" fmla="*/ 54 w 79"/>
                  <a:gd name="T9" fmla="*/ 56 h 65"/>
                  <a:gd name="T10" fmla="*/ 71 w 79"/>
                  <a:gd name="T11" fmla="*/ 65 h 65"/>
                  <a:gd name="T12" fmla="*/ 66 w 79"/>
                  <a:gd name="T13" fmla="*/ 51 h 65"/>
                  <a:gd name="T14" fmla="*/ 79 w 79"/>
                  <a:gd name="T15" fmla="*/ 29 h 65"/>
                  <a:gd name="T16" fmla="*/ 61 w 79"/>
                  <a:gd name="T17" fmla="*/ 39 h 65"/>
                  <a:gd name="T18" fmla="*/ 20 w 79"/>
                  <a:gd name="T19" fmla="*/ 39 h 65"/>
                  <a:gd name="T20" fmla="*/ 20 w 79"/>
                  <a:gd name="T21" fmla="*/ 35 h 65"/>
                  <a:gd name="T22" fmla="*/ 61 w 79"/>
                  <a:gd name="T23" fmla="*/ 35 h 65"/>
                  <a:gd name="T24" fmla="*/ 61 w 79"/>
                  <a:gd name="T25" fmla="*/ 39 h 65"/>
                  <a:gd name="T26" fmla="*/ 61 w 79"/>
                  <a:gd name="T27" fmla="*/ 31 h 65"/>
                  <a:gd name="T28" fmla="*/ 20 w 79"/>
                  <a:gd name="T29" fmla="*/ 31 h 65"/>
                  <a:gd name="T30" fmla="*/ 20 w 79"/>
                  <a:gd name="T31" fmla="*/ 27 h 65"/>
                  <a:gd name="T32" fmla="*/ 61 w 79"/>
                  <a:gd name="T33" fmla="*/ 27 h 65"/>
                  <a:gd name="T34" fmla="*/ 61 w 79"/>
                  <a:gd name="T35" fmla="*/ 31 h 65"/>
                  <a:gd name="T36" fmla="*/ 61 w 79"/>
                  <a:gd name="T37" fmla="*/ 23 h 65"/>
                  <a:gd name="T38" fmla="*/ 20 w 79"/>
                  <a:gd name="T39" fmla="*/ 23 h 65"/>
                  <a:gd name="T40" fmla="*/ 20 w 79"/>
                  <a:gd name="T41" fmla="*/ 19 h 65"/>
                  <a:gd name="T42" fmla="*/ 61 w 79"/>
                  <a:gd name="T43" fmla="*/ 19 h 65"/>
                  <a:gd name="T44" fmla="*/ 61 w 79"/>
                  <a:gd name="T45" fmla="*/ 23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79" h="65">
                    <a:moveTo>
                      <a:pt x="79" y="29"/>
                    </a:moveTo>
                    <a:cubicBezTo>
                      <a:pt x="79" y="13"/>
                      <a:pt x="61" y="0"/>
                      <a:pt x="39" y="0"/>
                    </a:cubicBezTo>
                    <a:cubicBezTo>
                      <a:pt x="17" y="0"/>
                      <a:pt x="0" y="13"/>
                      <a:pt x="0" y="29"/>
                    </a:cubicBezTo>
                    <a:cubicBezTo>
                      <a:pt x="0" y="45"/>
                      <a:pt x="17" y="59"/>
                      <a:pt x="39" y="59"/>
                    </a:cubicBezTo>
                    <a:cubicBezTo>
                      <a:pt x="45" y="59"/>
                      <a:pt x="50" y="58"/>
                      <a:pt x="54" y="56"/>
                    </a:cubicBezTo>
                    <a:cubicBezTo>
                      <a:pt x="56" y="56"/>
                      <a:pt x="71" y="65"/>
                      <a:pt x="71" y="65"/>
                    </a:cubicBezTo>
                    <a:cubicBezTo>
                      <a:pt x="66" y="51"/>
                      <a:pt x="66" y="51"/>
                      <a:pt x="66" y="51"/>
                    </a:cubicBezTo>
                    <a:cubicBezTo>
                      <a:pt x="74" y="45"/>
                      <a:pt x="79" y="38"/>
                      <a:pt x="79" y="29"/>
                    </a:cubicBezTo>
                    <a:close/>
                    <a:moveTo>
                      <a:pt x="61" y="39"/>
                    </a:moveTo>
                    <a:cubicBezTo>
                      <a:pt x="20" y="39"/>
                      <a:pt x="20" y="39"/>
                      <a:pt x="20" y="39"/>
                    </a:cubicBezTo>
                    <a:cubicBezTo>
                      <a:pt x="20" y="35"/>
                      <a:pt x="20" y="35"/>
                      <a:pt x="20" y="35"/>
                    </a:cubicBezTo>
                    <a:cubicBezTo>
                      <a:pt x="61" y="35"/>
                      <a:pt x="61" y="35"/>
                      <a:pt x="61" y="35"/>
                    </a:cubicBezTo>
                    <a:lnTo>
                      <a:pt x="61" y="39"/>
                    </a:lnTo>
                    <a:close/>
                    <a:moveTo>
                      <a:pt x="61" y="31"/>
                    </a:moveTo>
                    <a:cubicBezTo>
                      <a:pt x="20" y="31"/>
                      <a:pt x="20" y="31"/>
                      <a:pt x="20" y="31"/>
                    </a:cubicBezTo>
                    <a:cubicBezTo>
                      <a:pt x="20" y="27"/>
                      <a:pt x="20" y="27"/>
                      <a:pt x="20" y="27"/>
                    </a:cubicBezTo>
                    <a:cubicBezTo>
                      <a:pt x="61" y="27"/>
                      <a:pt x="61" y="27"/>
                      <a:pt x="61" y="27"/>
                    </a:cubicBezTo>
                    <a:lnTo>
                      <a:pt x="61" y="31"/>
                    </a:lnTo>
                    <a:close/>
                    <a:moveTo>
                      <a:pt x="61" y="23"/>
                    </a:moveTo>
                    <a:cubicBezTo>
                      <a:pt x="20" y="23"/>
                      <a:pt x="20" y="23"/>
                      <a:pt x="20" y="23"/>
                    </a:cubicBezTo>
                    <a:cubicBezTo>
                      <a:pt x="20" y="19"/>
                      <a:pt x="20" y="19"/>
                      <a:pt x="20" y="19"/>
                    </a:cubicBezTo>
                    <a:cubicBezTo>
                      <a:pt x="61" y="19"/>
                      <a:pt x="61" y="19"/>
                      <a:pt x="61" y="19"/>
                    </a:cubicBezTo>
                    <a:lnTo>
                      <a:pt x="61" y="23"/>
                    </a:lnTo>
                    <a:close/>
                  </a:path>
                </a:pathLst>
              </a:custGeom>
              <a:solidFill>
                <a:schemeClr val="accent1"/>
              </a:solidFill>
              <a:ln>
                <a:noFill/>
              </a:ln>
            </p:spPr>
            <p:txBody>
              <a:bodyPr vert="horz" wrap="square" lIns="91440" tIns="45720" rIns="91440" bIns="45720" numCol="1" anchor="t" anchorCtr="0" compatLnSpc="1">
                <a:prstTxWarp prst="textNoShape">
                  <a:avLst/>
                </a:prstTxWarp>
                <a:noAutofit/>
              </a:bodyPr>
              <a:lstStyle/>
              <a:p>
                <a:endParaRPr lang="en-US">
                  <a:latin typeface="OPPOSans B" panose="00020600040101010101" pitchFamily="18" charset="-122"/>
                  <a:ea typeface="阿里巴巴普惠体 R" panose="00020600040101010101" pitchFamily="18" charset="-122"/>
                  <a:cs typeface="阿里巴巴普惠体 R" panose="00020600040101010101" pitchFamily="18" charset="-122"/>
                  <a:sym typeface="OPPOSans B" panose="00020600040101010101" pitchFamily="18" charset="-122"/>
                </a:endParaRPr>
              </a:p>
            </p:txBody>
          </p:sp>
        </p:grpSp>
      </p:grpSp>
      <p:sp>
        <p:nvSpPr>
          <p:cNvPr id="97" name="文本框 96">
            <a:extLst>
              <a:ext uri="{FF2B5EF4-FFF2-40B4-BE49-F238E27FC236}">
                <a16:creationId xmlns:a16="http://schemas.microsoft.com/office/drawing/2014/main" id="{B3E91441-FC6B-29DB-6BDF-EF9E9A3645F6}"/>
              </a:ext>
            </a:extLst>
          </p:cNvPr>
          <p:cNvSpPr txBox="1"/>
          <p:nvPr/>
        </p:nvSpPr>
        <p:spPr>
          <a:xfrm>
            <a:off x="9004625" y="2352807"/>
            <a:ext cx="1814759" cy="337080"/>
          </a:xfrm>
          <a:prstGeom prst="rect">
            <a:avLst/>
          </a:prstGeom>
          <a:noFill/>
        </p:spPr>
        <p:txBody>
          <a:bodyPr wrap="square" lIns="0" tIns="0" rIns="0" bIns="0" rtlCol="0">
            <a:noAutofit/>
          </a:bodyPr>
          <a:lstStyle/>
          <a:p>
            <a:pPr>
              <a:lnSpc>
                <a:spcPct val="130000"/>
              </a:lnSpc>
            </a:pPr>
            <a:r>
              <a:rPr lang="zh-CN" altLang="en-US" b="1" dirty="0">
                <a:solidFill>
                  <a:schemeClr val="accent1">
                    <a:lumMod val="75000"/>
                    <a:lumOff val="25000"/>
                  </a:schemeClr>
                </a:solidFill>
                <a:latin typeface="+mj-ea"/>
                <a:ea typeface="+mj-ea"/>
                <a:cs typeface="阿里巴巴普惠体 R" panose="00020600040101010101" pitchFamily="18" charset="-122"/>
                <a:sym typeface="OPPOSans B" panose="00020600040101010101" pitchFamily="18" charset="-122"/>
              </a:rPr>
              <a:t>小标题</a:t>
            </a:r>
            <a:endParaRPr lang="en-US" altLang="zh-CN" b="1" dirty="0">
              <a:solidFill>
                <a:schemeClr val="accent1">
                  <a:lumMod val="75000"/>
                  <a:lumOff val="25000"/>
                </a:schemeClr>
              </a:solidFill>
              <a:latin typeface="+mj-ea"/>
              <a:ea typeface="+mj-ea"/>
              <a:cs typeface="阿里巴巴普惠体 R" panose="00020600040101010101" pitchFamily="18" charset="-122"/>
              <a:sym typeface="OPPOSans B" panose="00020600040101010101" pitchFamily="18" charset="-122"/>
            </a:endParaRPr>
          </a:p>
        </p:txBody>
      </p:sp>
      <p:sp>
        <p:nvSpPr>
          <p:cNvPr id="100" name="Rectangle 26">
            <a:extLst>
              <a:ext uri="{FF2B5EF4-FFF2-40B4-BE49-F238E27FC236}">
                <a16:creationId xmlns:a16="http://schemas.microsoft.com/office/drawing/2014/main" id="{EF1CB9EB-6207-07C3-6F9D-2D02635EF33F}"/>
              </a:ext>
            </a:extLst>
          </p:cNvPr>
          <p:cNvSpPr>
            <a:spLocks noChangeArrowheads="1"/>
          </p:cNvSpPr>
          <p:nvPr/>
        </p:nvSpPr>
        <p:spPr bwMode="gray">
          <a:xfrm>
            <a:off x="9004625" y="2635205"/>
            <a:ext cx="2210582" cy="822276"/>
          </a:xfrm>
          <a:prstGeom prst="rect">
            <a:avLst/>
          </a:prstGeom>
          <a:noFill/>
          <a:ln w="9525" algn="ctr">
            <a:noFill/>
            <a:miter lim="800000"/>
          </a:ln>
        </p:spPr>
        <p:txBody>
          <a:bodyPr wrap="square" lIns="0" tIns="0" rIns="0" bIns="0">
            <a:noAutofit/>
          </a:bodyPr>
          <a:lstStyle/>
          <a:p>
            <a:pPr marL="171450" indent="-171450">
              <a:lnSpc>
                <a:spcPct val="130000"/>
              </a:lnSpc>
              <a:buClr>
                <a:schemeClr val="tx1">
                  <a:lumMod val="75000"/>
                  <a:lumOff val="25000"/>
                </a:schemeClr>
              </a:buClr>
              <a:buFont typeface="Arial" panose="020B0604020202020204" pitchFamily="34" charset="0"/>
              <a:buChar char="•"/>
            </a:pPr>
            <a:r>
              <a:rPr lang="zh-CN" altLang="en-US" sz="1400" dirty="0">
                <a:solidFill>
                  <a:schemeClr val="tx1">
                    <a:lumMod val="75000"/>
                    <a:lumOff val="25000"/>
                  </a:schemeClr>
                </a:solidFill>
                <a:latin typeface="OPPOSans B" panose="00020600040101010101" pitchFamily="18" charset="-122"/>
                <a:ea typeface="阿里巴巴普惠体 R" panose="00020600040101010101" pitchFamily="18" charset="-122"/>
                <a:cs typeface="阿里巴巴普惠体 R" panose="00020600040101010101" pitchFamily="18" charset="-122"/>
                <a:sym typeface="OPPOSans B" panose="00020600040101010101" pitchFamily="18" charset="-122"/>
              </a:rPr>
              <a:t>这里是内容这里是内容</a:t>
            </a:r>
            <a:endParaRPr lang="en-US" altLang="zh-CN" sz="1400" dirty="0">
              <a:solidFill>
                <a:schemeClr val="tx1">
                  <a:lumMod val="75000"/>
                  <a:lumOff val="25000"/>
                </a:schemeClr>
              </a:solidFill>
              <a:latin typeface="OPPOSans B" panose="00020600040101010101" pitchFamily="18" charset="-122"/>
              <a:ea typeface="阿里巴巴普惠体 R" panose="00020600040101010101" pitchFamily="18" charset="-122"/>
              <a:cs typeface="阿里巴巴普惠体 R" panose="00020600040101010101" pitchFamily="18" charset="-122"/>
              <a:sym typeface="OPPOSans B" panose="00020600040101010101" pitchFamily="18" charset="-122"/>
            </a:endParaRPr>
          </a:p>
          <a:p>
            <a:pPr marL="171450" indent="-171450">
              <a:lnSpc>
                <a:spcPct val="130000"/>
              </a:lnSpc>
              <a:buClr>
                <a:schemeClr val="tx1">
                  <a:lumMod val="75000"/>
                  <a:lumOff val="25000"/>
                </a:schemeClr>
              </a:buClr>
              <a:buFont typeface="Arial" panose="020B0604020202020204" pitchFamily="34" charset="0"/>
              <a:buChar char="•"/>
            </a:pPr>
            <a:r>
              <a:rPr lang="zh-CN" altLang="en-US" sz="1400" dirty="0">
                <a:solidFill>
                  <a:schemeClr val="tx1">
                    <a:lumMod val="75000"/>
                    <a:lumOff val="25000"/>
                  </a:schemeClr>
                </a:solidFill>
                <a:latin typeface="OPPOSans B" panose="00020600040101010101" pitchFamily="18" charset="-122"/>
                <a:ea typeface="阿里巴巴普惠体 R" panose="00020600040101010101" pitchFamily="18" charset="-122"/>
                <a:cs typeface="阿里巴巴普惠体 R" panose="00020600040101010101" pitchFamily="18" charset="-122"/>
                <a:sym typeface="OPPOSans B" panose="00020600040101010101" pitchFamily="18" charset="-122"/>
              </a:rPr>
              <a:t>这里是内容这里是内容</a:t>
            </a:r>
            <a:endParaRPr lang="en-US" altLang="zh-CN" sz="1400" dirty="0">
              <a:solidFill>
                <a:schemeClr val="tx1">
                  <a:lumMod val="75000"/>
                  <a:lumOff val="25000"/>
                </a:schemeClr>
              </a:solidFill>
              <a:latin typeface="OPPOSans B" panose="00020600040101010101" pitchFamily="18" charset="-122"/>
              <a:ea typeface="阿里巴巴普惠体 R" panose="00020600040101010101" pitchFamily="18" charset="-122"/>
              <a:cs typeface="阿里巴巴普惠体 R" panose="00020600040101010101" pitchFamily="18" charset="-122"/>
              <a:sym typeface="OPPOSans B" panose="00020600040101010101" pitchFamily="18" charset="-122"/>
            </a:endParaRPr>
          </a:p>
          <a:p>
            <a:pPr marL="171450" indent="-171450">
              <a:lnSpc>
                <a:spcPct val="130000"/>
              </a:lnSpc>
              <a:buClr>
                <a:schemeClr val="tx1">
                  <a:lumMod val="75000"/>
                  <a:lumOff val="25000"/>
                </a:schemeClr>
              </a:buClr>
              <a:buFont typeface="Arial" panose="020B0604020202020204" pitchFamily="34" charset="0"/>
              <a:buChar char="•"/>
            </a:pPr>
            <a:r>
              <a:rPr lang="zh-CN" altLang="en-US" sz="1400" dirty="0">
                <a:solidFill>
                  <a:schemeClr val="tx1">
                    <a:lumMod val="75000"/>
                    <a:lumOff val="25000"/>
                  </a:schemeClr>
                </a:solidFill>
                <a:latin typeface="OPPOSans B" panose="00020600040101010101" pitchFamily="18" charset="-122"/>
                <a:ea typeface="阿里巴巴普惠体 R" panose="00020600040101010101" pitchFamily="18" charset="-122"/>
                <a:cs typeface="阿里巴巴普惠体 R" panose="00020600040101010101" pitchFamily="18" charset="-122"/>
                <a:sym typeface="OPPOSans B" panose="00020600040101010101" pitchFamily="18" charset="-122"/>
              </a:rPr>
              <a:t>这里是内容这里是内容</a:t>
            </a:r>
          </a:p>
        </p:txBody>
      </p:sp>
      <p:sp>
        <p:nvSpPr>
          <p:cNvPr id="93" name="文本框 92">
            <a:extLst>
              <a:ext uri="{FF2B5EF4-FFF2-40B4-BE49-F238E27FC236}">
                <a16:creationId xmlns:a16="http://schemas.microsoft.com/office/drawing/2014/main" id="{D9C8721E-5ADF-9EC7-8DFF-A4595B44A206}"/>
              </a:ext>
            </a:extLst>
          </p:cNvPr>
          <p:cNvSpPr txBox="1"/>
          <p:nvPr/>
        </p:nvSpPr>
        <p:spPr>
          <a:xfrm>
            <a:off x="9004625" y="4504425"/>
            <a:ext cx="1814759" cy="337080"/>
          </a:xfrm>
          <a:prstGeom prst="rect">
            <a:avLst/>
          </a:prstGeom>
          <a:noFill/>
        </p:spPr>
        <p:txBody>
          <a:bodyPr wrap="square" lIns="0" tIns="0" rIns="0" bIns="0" rtlCol="0">
            <a:noAutofit/>
          </a:bodyPr>
          <a:lstStyle/>
          <a:p>
            <a:pPr>
              <a:lnSpc>
                <a:spcPct val="130000"/>
              </a:lnSpc>
            </a:pPr>
            <a:r>
              <a:rPr lang="zh-CN" altLang="en-US" b="1" dirty="0">
                <a:solidFill>
                  <a:schemeClr val="accent1">
                    <a:lumMod val="75000"/>
                    <a:lumOff val="25000"/>
                  </a:schemeClr>
                </a:solidFill>
                <a:latin typeface="+mj-ea"/>
                <a:ea typeface="+mj-ea"/>
                <a:cs typeface="阿里巴巴普惠体 R" panose="00020600040101010101" pitchFamily="18" charset="-122"/>
                <a:sym typeface="OPPOSans B" panose="00020600040101010101" pitchFamily="18" charset="-122"/>
              </a:rPr>
              <a:t>小标题</a:t>
            </a:r>
            <a:endParaRPr lang="en-US" altLang="zh-CN" b="1" dirty="0">
              <a:solidFill>
                <a:schemeClr val="accent1">
                  <a:lumMod val="75000"/>
                  <a:lumOff val="25000"/>
                </a:schemeClr>
              </a:solidFill>
              <a:latin typeface="+mj-ea"/>
              <a:ea typeface="+mj-ea"/>
              <a:cs typeface="阿里巴巴普惠体 R" panose="00020600040101010101" pitchFamily="18" charset="-122"/>
              <a:sym typeface="OPPOSans B" panose="00020600040101010101" pitchFamily="18" charset="-122"/>
            </a:endParaRPr>
          </a:p>
        </p:txBody>
      </p:sp>
      <p:sp>
        <p:nvSpPr>
          <p:cNvPr id="95" name="Rectangle 26">
            <a:extLst>
              <a:ext uri="{FF2B5EF4-FFF2-40B4-BE49-F238E27FC236}">
                <a16:creationId xmlns:a16="http://schemas.microsoft.com/office/drawing/2014/main" id="{20D068BB-2FBD-6E38-5293-D99C10885369}"/>
              </a:ext>
            </a:extLst>
          </p:cNvPr>
          <p:cNvSpPr>
            <a:spLocks noChangeArrowheads="1"/>
          </p:cNvSpPr>
          <p:nvPr/>
        </p:nvSpPr>
        <p:spPr bwMode="gray">
          <a:xfrm>
            <a:off x="9004625" y="4786823"/>
            <a:ext cx="2210582" cy="822276"/>
          </a:xfrm>
          <a:prstGeom prst="rect">
            <a:avLst/>
          </a:prstGeom>
          <a:noFill/>
          <a:ln w="9525" algn="ctr">
            <a:noFill/>
            <a:miter lim="800000"/>
          </a:ln>
        </p:spPr>
        <p:txBody>
          <a:bodyPr wrap="square" lIns="0" tIns="0" rIns="0" bIns="0">
            <a:noAutofit/>
          </a:bodyPr>
          <a:lstStyle/>
          <a:p>
            <a:pPr marL="171450" indent="-171450">
              <a:lnSpc>
                <a:spcPct val="130000"/>
              </a:lnSpc>
              <a:buClr>
                <a:schemeClr val="tx1">
                  <a:lumMod val="75000"/>
                  <a:lumOff val="25000"/>
                </a:schemeClr>
              </a:buClr>
              <a:buFont typeface="Arial" panose="020B0604020202020204" pitchFamily="34" charset="0"/>
              <a:buChar char="•"/>
            </a:pPr>
            <a:r>
              <a:rPr lang="zh-CN" altLang="en-US" sz="1400" dirty="0">
                <a:solidFill>
                  <a:schemeClr val="tx1">
                    <a:lumMod val="75000"/>
                    <a:lumOff val="25000"/>
                  </a:schemeClr>
                </a:solidFill>
                <a:latin typeface="OPPOSans B" panose="00020600040101010101" pitchFamily="18" charset="-122"/>
                <a:ea typeface="阿里巴巴普惠体 R" panose="00020600040101010101" pitchFamily="18" charset="-122"/>
                <a:cs typeface="阿里巴巴普惠体 R" panose="00020600040101010101" pitchFamily="18" charset="-122"/>
                <a:sym typeface="OPPOSans B" panose="00020600040101010101" pitchFamily="18" charset="-122"/>
              </a:rPr>
              <a:t>这里是内容这里是内容</a:t>
            </a:r>
            <a:endParaRPr lang="en-US" altLang="zh-CN" sz="1400" dirty="0">
              <a:solidFill>
                <a:schemeClr val="tx1">
                  <a:lumMod val="75000"/>
                  <a:lumOff val="25000"/>
                </a:schemeClr>
              </a:solidFill>
              <a:latin typeface="OPPOSans B" panose="00020600040101010101" pitchFamily="18" charset="-122"/>
              <a:ea typeface="阿里巴巴普惠体 R" panose="00020600040101010101" pitchFamily="18" charset="-122"/>
              <a:cs typeface="阿里巴巴普惠体 R" panose="00020600040101010101" pitchFamily="18" charset="-122"/>
              <a:sym typeface="OPPOSans B" panose="00020600040101010101" pitchFamily="18" charset="-122"/>
            </a:endParaRPr>
          </a:p>
          <a:p>
            <a:pPr marL="171450" indent="-171450">
              <a:lnSpc>
                <a:spcPct val="130000"/>
              </a:lnSpc>
              <a:buClr>
                <a:schemeClr val="tx1">
                  <a:lumMod val="75000"/>
                  <a:lumOff val="25000"/>
                </a:schemeClr>
              </a:buClr>
              <a:buFont typeface="Arial" panose="020B0604020202020204" pitchFamily="34" charset="0"/>
              <a:buChar char="•"/>
            </a:pPr>
            <a:r>
              <a:rPr lang="zh-CN" altLang="en-US" sz="1400" dirty="0">
                <a:solidFill>
                  <a:schemeClr val="tx1">
                    <a:lumMod val="75000"/>
                    <a:lumOff val="25000"/>
                  </a:schemeClr>
                </a:solidFill>
                <a:latin typeface="OPPOSans B" panose="00020600040101010101" pitchFamily="18" charset="-122"/>
                <a:ea typeface="阿里巴巴普惠体 R" panose="00020600040101010101" pitchFamily="18" charset="-122"/>
                <a:cs typeface="阿里巴巴普惠体 R" panose="00020600040101010101" pitchFamily="18" charset="-122"/>
                <a:sym typeface="OPPOSans B" panose="00020600040101010101" pitchFamily="18" charset="-122"/>
              </a:rPr>
              <a:t>这里是内容这里是内容</a:t>
            </a:r>
            <a:endParaRPr lang="en-US" altLang="zh-CN" sz="1400" dirty="0">
              <a:solidFill>
                <a:schemeClr val="tx1">
                  <a:lumMod val="75000"/>
                  <a:lumOff val="25000"/>
                </a:schemeClr>
              </a:solidFill>
              <a:latin typeface="OPPOSans B" panose="00020600040101010101" pitchFamily="18" charset="-122"/>
              <a:ea typeface="阿里巴巴普惠体 R" panose="00020600040101010101" pitchFamily="18" charset="-122"/>
              <a:cs typeface="阿里巴巴普惠体 R" panose="00020600040101010101" pitchFamily="18" charset="-122"/>
              <a:sym typeface="OPPOSans B" panose="00020600040101010101" pitchFamily="18" charset="-122"/>
            </a:endParaRPr>
          </a:p>
          <a:p>
            <a:pPr marL="171450" indent="-171450">
              <a:lnSpc>
                <a:spcPct val="130000"/>
              </a:lnSpc>
              <a:buClr>
                <a:schemeClr val="tx1">
                  <a:lumMod val="75000"/>
                  <a:lumOff val="25000"/>
                </a:schemeClr>
              </a:buClr>
              <a:buFont typeface="Arial" panose="020B0604020202020204" pitchFamily="34" charset="0"/>
              <a:buChar char="•"/>
            </a:pPr>
            <a:r>
              <a:rPr lang="zh-CN" altLang="en-US" sz="1400" dirty="0">
                <a:solidFill>
                  <a:schemeClr val="tx1">
                    <a:lumMod val="75000"/>
                    <a:lumOff val="25000"/>
                  </a:schemeClr>
                </a:solidFill>
                <a:latin typeface="OPPOSans B" panose="00020600040101010101" pitchFamily="18" charset="-122"/>
                <a:ea typeface="阿里巴巴普惠体 R" panose="00020600040101010101" pitchFamily="18" charset="-122"/>
                <a:cs typeface="阿里巴巴普惠体 R" panose="00020600040101010101" pitchFamily="18" charset="-122"/>
                <a:sym typeface="OPPOSans B" panose="00020600040101010101" pitchFamily="18" charset="-122"/>
              </a:rPr>
              <a:t>这里是内容这里是内容</a:t>
            </a:r>
          </a:p>
        </p:txBody>
      </p:sp>
      <p:grpSp>
        <p:nvGrpSpPr>
          <p:cNvPr id="243" name="组合 242">
            <a:extLst>
              <a:ext uri="{FF2B5EF4-FFF2-40B4-BE49-F238E27FC236}">
                <a16:creationId xmlns:a16="http://schemas.microsoft.com/office/drawing/2014/main" id="{2443EF99-F99E-4310-8E31-EBF7DD170B33}"/>
              </a:ext>
            </a:extLst>
          </p:cNvPr>
          <p:cNvGrpSpPr/>
          <p:nvPr/>
        </p:nvGrpSpPr>
        <p:grpSpPr>
          <a:xfrm>
            <a:off x="3807986" y="2428299"/>
            <a:ext cx="460682" cy="528161"/>
            <a:chOff x="2634333" y="2565078"/>
            <a:chExt cx="338905" cy="388547"/>
          </a:xfrm>
        </p:grpSpPr>
        <p:grpSp>
          <p:nvGrpSpPr>
            <p:cNvPr id="242" name="组合 241">
              <a:extLst>
                <a:ext uri="{FF2B5EF4-FFF2-40B4-BE49-F238E27FC236}">
                  <a16:creationId xmlns:a16="http://schemas.microsoft.com/office/drawing/2014/main" id="{A82E01F9-5B36-48EB-A7EB-80205E1EFD6E}"/>
                </a:ext>
              </a:extLst>
            </p:cNvPr>
            <p:cNvGrpSpPr/>
            <p:nvPr/>
          </p:nvGrpSpPr>
          <p:grpSpPr>
            <a:xfrm>
              <a:off x="2634333" y="2565078"/>
              <a:ext cx="217663" cy="388547"/>
              <a:chOff x="2634333" y="2565078"/>
              <a:chExt cx="217663" cy="388547"/>
            </a:xfrm>
          </p:grpSpPr>
          <p:sp>
            <p:nvSpPr>
              <p:cNvPr id="139" name="Oval 316">
                <a:extLst>
                  <a:ext uri="{FF2B5EF4-FFF2-40B4-BE49-F238E27FC236}">
                    <a16:creationId xmlns:a16="http://schemas.microsoft.com/office/drawing/2014/main" id="{35C34E13-CAD1-4A3B-A424-BD55283755A4}"/>
                  </a:ext>
                </a:extLst>
              </p:cNvPr>
              <p:cNvSpPr>
                <a:spLocks noChangeArrowheads="1"/>
              </p:cNvSpPr>
              <p:nvPr/>
            </p:nvSpPr>
            <p:spPr bwMode="auto">
              <a:xfrm>
                <a:off x="2714525" y="2565078"/>
                <a:ext cx="61098" cy="74463"/>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en-US">
                  <a:latin typeface="OPPOSans B" panose="00020600040101010101" pitchFamily="18" charset="-122"/>
                  <a:ea typeface="阿里巴巴普惠体 R" panose="00020600040101010101" pitchFamily="18" charset="-122"/>
                  <a:cs typeface="阿里巴巴普惠体 R" panose="00020600040101010101" pitchFamily="18" charset="-122"/>
                  <a:sym typeface="OPPOSans B" panose="00020600040101010101" pitchFamily="18" charset="-122"/>
                </a:endParaRPr>
              </a:p>
            </p:txBody>
          </p:sp>
          <p:sp>
            <p:nvSpPr>
              <p:cNvPr id="140" name="Freeform 317">
                <a:extLst>
                  <a:ext uri="{FF2B5EF4-FFF2-40B4-BE49-F238E27FC236}">
                    <a16:creationId xmlns:a16="http://schemas.microsoft.com/office/drawing/2014/main" id="{9DF0B296-9EC9-42FA-AAF6-2CDEE7792822}"/>
                  </a:ext>
                </a:extLst>
              </p:cNvPr>
              <p:cNvSpPr>
                <a:spLocks noEditPoints="1"/>
              </p:cNvSpPr>
              <p:nvPr/>
            </p:nvSpPr>
            <p:spPr bwMode="auto">
              <a:xfrm>
                <a:off x="2634333" y="2647179"/>
                <a:ext cx="217663" cy="306446"/>
              </a:xfrm>
              <a:custGeom>
                <a:avLst/>
                <a:gdLst>
                  <a:gd name="T0" fmla="*/ 206 w 207"/>
                  <a:gd name="T1" fmla="*/ 44 h 292"/>
                  <a:gd name="T2" fmla="*/ 205 w 207"/>
                  <a:gd name="T3" fmla="*/ 44 h 292"/>
                  <a:gd name="T4" fmla="*/ 195 w 207"/>
                  <a:gd name="T5" fmla="*/ 36 h 292"/>
                  <a:gd name="T6" fmla="*/ 154 w 207"/>
                  <a:gd name="T7" fmla="*/ 5 h 292"/>
                  <a:gd name="T8" fmla="*/ 144 w 207"/>
                  <a:gd name="T9" fmla="*/ 2 h 292"/>
                  <a:gd name="T10" fmla="*/ 129 w 207"/>
                  <a:gd name="T11" fmla="*/ 1 h 292"/>
                  <a:gd name="T12" fmla="*/ 127 w 207"/>
                  <a:gd name="T13" fmla="*/ 19 h 292"/>
                  <a:gd name="T14" fmla="*/ 115 w 207"/>
                  <a:gd name="T15" fmla="*/ 72 h 292"/>
                  <a:gd name="T16" fmla="*/ 115 w 207"/>
                  <a:gd name="T17" fmla="*/ 12 h 292"/>
                  <a:gd name="T18" fmla="*/ 99 w 207"/>
                  <a:gd name="T19" fmla="*/ 0 h 292"/>
                  <a:gd name="T20" fmla="*/ 99 w 207"/>
                  <a:gd name="T21" fmla="*/ 15 h 292"/>
                  <a:gd name="T22" fmla="*/ 77 w 207"/>
                  <a:gd name="T23" fmla="*/ 30 h 292"/>
                  <a:gd name="T24" fmla="*/ 69 w 207"/>
                  <a:gd name="T25" fmla="*/ 11 h 292"/>
                  <a:gd name="T26" fmla="*/ 81 w 207"/>
                  <a:gd name="T27" fmla="*/ 0 h 292"/>
                  <a:gd name="T28" fmla="*/ 66 w 207"/>
                  <a:gd name="T29" fmla="*/ 2 h 292"/>
                  <a:gd name="T30" fmla="*/ 5 w 207"/>
                  <a:gd name="T31" fmla="*/ 60 h 292"/>
                  <a:gd name="T32" fmla="*/ 5 w 207"/>
                  <a:gd name="T33" fmla="*/ 61 h 292"/>
                  <a:gd name="T34" fmla="*/ 2 w 207"/>
                  <a:gd name="T35" fmla="*/ 81 h 292"/>
                  <a:gd name="T36" fmla="*/ 3 w 207"/>
                  <a:gd name="T37" fmla="*/ 82 h 292"/>
                  <a:gd name="T38" fmla="*/ 4 w 207"/>
                  <a:gd name="T39" fmla="*/ 85 h 292"/>
                  <a:gd name="T40" fmla="*/ 10 w 207"/>
                  <a:gd name="T41" fmla="*/ 97 h 292"/>
                  <a:gd name="T42" fmla="*/ 34 w 207"/>
                  <a:gd name="T43" fmla="*/ 144 h 292"/>
                  <a:gd name="T44" fmla="*/ 56 w 207"/>
                  <a:gd name="T45" fmla="*/ 153 h 292"/>
                  <a:gd name="T46" fmla="*/ 60 w 207"/>
                  <a:gd name="T47" fmla="*/ 154 h 292"/>
                  <a:gd name="T48" fmla="*/ 103 w 207"/>
                  <a:gd name="T49" fmla="*/ 292 h 292"/>
                  <a:gd name="T50" fmla="*/ 96 w 207"/>
                  <a:gd name="T51" fmla="*/ 188 h 292"/>
                  <a:gd name="T52" fmla="*/ 153 w 207"/>
                  <a:gd name="T53" fmla="*/ 56 h 292"/>
                  <a:gd name="T54" fmla="*/ 160 w 207"/>
                  <a:gd name="T55" fmla="*/ 53 h 292"/>
                  <a:gd name="T56" fmla="*/ 129 w 207"/>
                  <a:gd name="T57" fmla="*/ 76 h 292"/>
                  <a:gd name="T58" fmla="*/ 153 w 207"/>
                  <a:gd name="T59" fmla="*/ 56 h 292"/>
                  <a:gd name="T60" fmla="*/ 52 w 207"/>
                  <a:gd name="T61" fmla="*/ 94 h 292"/>
                  <a:gd name="T62" fmla="*/ 41 w 207"/>
                  <a:gd name="T63" fmla="*/ 74 h 292"/>
                  <a:gd name="T64" fmla="*/ 57 w 207"/>
                  <a:gd name="T65" fmla="*/ 102 h 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07" h="292">
                    <a:moveTo>
                      <a:pt x="205" y="71"/>
                    </a:moveTo>
                    <a:cubicBezTo>
                      <a:pt x="206" y="59"/>
                      <a:pt x="207" y="41"/>
                      <a:pt x="206" y="44"/>
                    </a:cubicBezTo>
                    <a:cubicBezTo>
                      <a:pt x="206" y="44"/>
                      <a:pt x="206" y="44"/>
                      <a:pt x="206" y="44"/>
                    </a:cubicBezTo>
                    <a:cubicBezTo>
                      <a:pt x="205" y="44"/>
                      <a:pt x="205" y="44"/>
                      <a:pt x="205" y="44"/>
                    </a:cubicBezTo>
                    <a:cubicBezTo>
                      <a:pt x="202" y="41"/>
                      <a:pt x="202" y="41"/>
                      <a:pt x="202" y="41"/>
                    </a:cubicBezTo>
                    <a:cubicBezTo>
                      <a:pt x="195" y="36"/>
                      <a:pt x="195" y="36"/>
                      <a:pt x="195" y="36"/>
                    </a:cubicBezTo>
                    <a:cubicBezTo>
                      <a:pt x="181" y="26"/>
                      <a:pt x="181" y="26"/>
                      <a:pt x="181" y="26"/>
                    </a:cubicBezTo>
                    <a:cubicBezTo>
                      <a:pt x="154" y="5"/>
                      <a:pt x="154" y="5"/>
                      <a:pt x="154" y="5"/>
                    </a:cubicBezTo>
                    <a:cubicBezTo>
                      <a:pt x="151" y="3"/>
                      <a:pt x="147" y="2"/>
                      <a:pt x="144" y="2"/>
                    </a:cubicBezTo>
                    <a:cubicBezTo>
                      <a:pt x="144" y="2"/>
                      <a:pt x="144" y="2"/>
                      <a:pt x="144" y="2"/>
                    </a:cubicBezTo>
                    <a:cubicBezTo>
                      <a:pt x="139" y="1"/>
                      <a:pt x="134" y="1"/>
                      <a:pt x="129" y="0"/>
                    </a:cubicBezTo>
                    <a:cubicBezTo>
                      <a:pt x="129" y="1"/>
                      <a:pt x="129" y="1"/>
                      <a:pt x="129" y="1"/>
                    </a:cubicBezTo>
                    <a:cubicBezTo>
                      <a:pt x="142" y="11"/>
                      <a:pt x="142" y="11"/>
                      <a:pt x="142" y="11"/>
                    </a:cubicBezTo>
                    <a:cubicBezTo>
                      <a:pt x="127" y="19"/>
                      <a:pt x="127" y="19"/>
                      <a:pt x="127" y="19"/>
                    </a:cubicBezTo>
                    <a:cubicBezTo>
                      <a:pt x="134" y="30"/>
                      <a:pt x="134" y="30"/>
                      <a:pt x="134" y="30"/>
                    </a:cubicBezTo>
                    <a:cubicBezTo>
                      <a:pt x="115" y="72"/>
                      <a:pt x="115" y="72"/>
                      <a:pt x="115" y="72"/>
                    </a:cubicBezTo>
                    <a:cubicBezTo>
                      <a:pt x="112" y="15"/>
                      <a:pt x="112" y="15"/>
                      <a:pt x="112" y="15"/>
                    </a:cubicBezTo>
                    <a:cubicBezTo>
                      <a:pt x="115" y="12"/>
                      <a:pt x="115" y="12"/>
                      <a:pt x="115" y="12"/>
                    </a:cubicBezTo>
                    <a:cubicBezTo>
                      <a:pt x="111" y="0"/>
                      <a:pt x="111" y="0"/>
                      <a:pt x="111" y="0"/>
                    </a:cubicBezTo>
                    <a:cubicBezTo>
                      <a:pt x="99" y="0"/>
                      <a:pt x="99" y="0"/>
                      <a:pt x="99" y="0"/>
                    </a:cubicBezTo>
                    <a:cubicBezTo>
                      <a:pt x="96" y="12"/>
                      <a:pt x="96" y="12"/>
                      <a:pt x="96" y="12"/>
                    </a:cubicBezTo>
                    <a:cubicBezTo>
                      <a:pt x="99" y="15"/>
                      <a:pt x="99" y="15"/>
                      <a:pt x="99" y="15"/>
                    </a:cubicBezTo>
                    <a:cubicBezTo>
                      <a:pt x="96" y="72"/>
                      <a:pt x="96" y="72"/>
                      <a:pt x="96" y="72"/>
                    </a:cubicBezTo>
                    <a:cubicBezTo>
                      <a:pt x="77" y="30"/>
                      <a:pt x="77" y="30"/>
                      <a:pt x="77" y="30"/>
                    </a:cubicBezTo>
                    <a:cubicBezTo>
                      <a:pt x="84" y="19"/>
                      <a:pt x="84" y="19"/>
                      <a:pt x="84" y="19"/>
                    </a:cubicBezTo>
                    <a:cubicBezTo>
                      <a:pt x="69" y="11"/>
                      <a:pt x="69" y="11"/>
                      <a:pt x="69" y="11"/>
                    </a:cubicBezTo>
                    <a:cubicBezTo>
                      <a:pt x="81" y="1"/>
                      <a:pt x="81" y="1"/>
                      <a:pt x="81" y="1"/>
                    </a:cubicBezTo>
                    <a:cubicBezTo>
                      <a:pt x="81" y="0"/>
                      <a:pt x="81" y="0"/>
                      <a:pt x="81" y="0"/>
                    </a:cubicBezTo>
                    <a:cubicBezTo>
                      <a:pt x="76" y="1"/>
                      <a:pt x="72" y="1"/>
                      <a:pt x="67" y="2"/>
                    </a:cubicBezTo>
                    <a:cubicBezTo>
                      <a:pt x="67" y="2"/>
                      <a:pt x="66" y="2"/>
                      <a:pt x="66" y="2"/>
                    </a:cubicBezTo>
                    <a:cubicBezTo>
                      <a:pt x="61" y="2"/>
                      <a:pt x="57" y="4"/>
                      <a:pt x="53" y="8"/>
                    </a:cubicBezTo>
                    <a:cubicBezTo>
                      <a:pt x="5" y="60"/>
                      <a:pt x="5" y="60"/>
                      <a:pt x="5" y="60"/>
                    </a:cubicBezTo>
                    <a:cubicBezTo>
                      <a:pt x="5" y="61"/>
                      <a:pt x="5" y="61"/>
                      <a:pt x="5" y="61"/>
                    </a:cubicBezTo>
                    <a:cubicBezTo>
                      <a:pt x="5" y="61"/>
                      <a:pt x="5" y="61"/>
                      <a:pt x="5" y="61"/>
                    </a:cubicBezTo>
                    <a:cubicBezTo>
                      <a:pt x="0" y="102"/>
                      <a:pt x="3" y="72"/>
                      <a:pt x="2" y="81"/>
                    </a:cubicBezTo>
                    <a:cubicBezTo>
                      <a:pt x="2" y="81"/>
                      <a:pt x="2" y="81"/>
                      <a:pt x="2" y="81"/>
                    </a:cubicBezTo>
                    <a:cubicBezTo>
                      <a:pt x="2" y="82"/>
                      <a:pt x="2" y="82"/>
                      <a:pt x="2" y="82"/>
                    </a:cubicBezTo>
                    <a:cubicBezTo>
                      <a:pt x="3" y="82"/>
                      <a:pt x="3" y="82"/>
                      <a:pt x="3" y="82"/>
                    </a:cubicBezTo>
                    <a:cubicBezTo>
                      <a:pt x="3" y="83"/>
                      <a:pt x="3" y="83"/>
                      <a:pt x="3" y="83"/>
                    </a:cubicBezTo>
                    <a:cubicBezTo>
                      <a:pt x="4" y="85"/>
                      <a:pt x="4" y="85"/>
                      <a:pt x="4" y="85"/>
                    </a:cubicBezTo>
                    <a:cubicBezTo>
                      <a:pt x="6" y="89"/>
                      <a:pt x="6" y="89"/>
                      <a:pt x="6" y="89"/>
                    </a:cubicBezTo>
                    <a:cubicBezTo>
                      <a:pt x="10" y="97"/>
                      <a:pt x="10" y="97"/>
                      <a:pt x="10" y="97"/>
                    </a:cubicBezTo>
                    <a:cubicBezTo>
                      <a:pt x="18" y="113"/>
                      <a:pt x="18" y="113"/>
                      <a:pt x="18" y="113"/>
                    </a:cubicBezTo>
                    <a:cubicBezTo>
                      <a:pt x="34" y="144"/>
                      <a:pt x="34" y="144"/>
                      <a:pt x="34" y="144"/>
                    </a:cubicBezTo>
                    <a:cubicBezTo>
                      <a:pt x="42" y="141"/>
                      <a:pt x="49" y="137"/>
                      <a:pt x="56" y="133"/>
                    </a:cubicBezTo>
                    <a:cubicBezTo>
                      <a:pt x="56" y="140"/>
                      <a:pt x="56" y="146"/>
                      <a:pt x="56" y="153"/>
                    </a:cubicBezTo>
                    <a:cubicBezTo>
                      <a:pt x="56" y="153"/>
                      <a:pt x="56" y="154"/>
                      <a:pt x="56" y="154"/>
                    </a:cubicBezTo>
                    <a:cubicBezTo>
                      <a:pt x="57" y="154"/>
                      <a:pt x="58" y="154"/>
                      <a:pt x="60" y="154"/>
                    </a:cubicBezTo>
                    <a:cubicBezTo>
                      <a:pt x="64" y="292"/>
                      <a:pt x="64" y="292"/>
                      <a:pt x="64" y="292"/>
                    </a:cubicBezTo>
                    <a:cubicBezTo>
                      <a:pt x="103" y="292"/>
                      <a:pt x="103" y="292"/>
                      <a:pt x="103" y="292"/>
                    </a:cubicBezTo>
                    <a:cubicBezTo>
                      <a:pt x="104" y="275"/>
                      <a:pt x="104" y="252"/>
                      <a:pt x="104" y="230"/>
                    </a:cubicBezTo>
                    <a:cubicBezTo>
                      <a:pt x="99" y="217"/>
                      <a:pt x="96" y="202"/>
                      <a:pt x="96" y="188"/>
                    </a:cubicBezTo>
                    <a:cubicBezTo>
                      <a:pt x="96" y="126"/>
                      <a:pt x="144" y="75"/>
                      <a:pt x="205" y="71"/>
                    </a:cubicBezTo>
                    <a:close/>
                    <a:moveTo>
                      <a:pt x="153" y="56"/>
                    </a:moveTo>
                    <a:cubicBezTo>
                      <a:pt x="152" y="53"/>
                      <a:pt x="152" y="50"/>
                      <a:pt x="152" y="47"/>
                    </a:cubicBezTo>
                    <a:cubicBezTo>
                      <a:pt x="160" y="53"/>
                      <a:pt x="160" y="53"/>
                      <a:pt x="160" y="53"/>
                    </a:cubicBezTo>
                    <a:cubicBezTo>
                      <a:pt x="164" y="56"/>
                      <a:pt x="164" y="56"/>
                      <a:pt x="164" y="56"/>
                    </a:cubicBezTo>
                    <a:cubicBezTo>
                      <a:pt x="129" y="76"/>
                      <a:pt x="129" y="76"/>
                      <a:pt x="129" y="76"/>
                    </a:cubicBezTo>
                    <a:cubicBezTo>
                      <a:pt x="126" y="72"/>
                      <a:pt x="126" y="72"/>
                      <a:pt x="126" y="72"/>
                    </a:cubicBezTo>
                    <a:lnTo>
                      <a:pt x="153" y="56"/>
                    </a:lnTo>
                    <a:close/>
                    <a:moveTo>
                      <a:pt x="57" y="102"/>
                    </a:moveTo>
                    <a:cubicBezTo>
                      <a:pt x="52" y="94"/>
                      <a:pt x="52" y="94"/>
                      <a:pt x="52" y="94"/>
                    </a:cubicBezTo>
                    <a:cubicBezTo>
                      <a:pt x="43" y="79"/>
                      <a:pt x="43" y="79"/>
                      <a:pt x="43" y="79"/>
                    </a:cubicBezTo>
                    <a:cubicBezTo>
                      <a:pt x="41" y="74"/>
                      <a:pt x="41" y="74"/>
                      <a:pt x="41" y="74"/>
                    </a:cubicBezTo>
                    <a:cubicBezTo>
                      <a:pt x="58" y="53"/>
                      <a:pt x="58" y="53"/>
                      <a:pt x="58" y="53"/>
                    </a:cubicBezTo>
                    <a:cubicBezTo>
                      <a:pt x="58" y="70"/>
                      <a:pt x="57" y="86"/>
                      <a:pt x="57" y="102"/>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en-US">
                  <a:latin typeface="OPPOSans B" panose="00020600040101010101" pitchFamily="18" charset="-122"/>
                  <a:ea typeface="阿里巴巴普惠体 R" panose="00020600040101010101" pitchFamily="18" charset="-122"/>
                  <a:cs typeface="阿里巴巴普惠体 R" panose="00020600040101010101" pitchFamily="18" charset="-122"/>
                  <a:sym typeface="OPPOSans B" panose="00020600040101010101" pitchFamily="18" charset="-122"/>
                </a:endParaRPr>
              </a:p>
            </p:txBody>
          </p:sp>
        </p:grpSp>
        <p:grpSp>
          <p:nvGrpSpPr>
            <p:cNvPr id="221" name="组合 220">
              <a:extLst>
                <a:ext uri="{FF2B5EF4-FFF2-40B4-BE49-F238E27FC236}">
                  <a16:creationId xmlns:a16="http://schemas.microsoft.com/office/drawing/2014/main" id="{3EBDEC45-5254-4EC2-A764-74C0438F344E}"/>
                </a:ext>
              </a:extLst>
            </p:cNvPr>
            <p:cNvGrpSpPr/>
            <p:nvPr/>
          </p:nvGrpSpPr>
          <p:grpSpPr>
            <a:xfrm>
              <a:off x="2749847" y="2729280"/>
              <a:ext cx="223391" cy="224345"/>
              <a:chOff x="2749847" y="2729280"/>
              <a:chExt cx="223391" cy="224345"/>
            </a:xfrm>
          </p:grpSpPr>
          <p:sp>
            <p:nvSpPr>
              <p:cNvPr id="141" name="Freeform 318">
                <a:extLst>
                  <a:ext uri="{FF2B5EF4-FFF2-40B4-BE49-F238E27FC236}">
                    <a16:creationId xmlns:a16="http://schemas.microsoft.com/office/drawing/2014/main" id="{717D213B-E178-4315-B0D8-3B3CB4CC269C}"/>
                  </a:ext>
                </a:extLst>
              </p:cNvPr>
              <p:cNvSpPr>
                <a:spLocks/>
              </p:cNvSpPr>
              <p:nvPr/>
            </p:nvSpPr>
            <p:spPr bwMode="auto">
              <a:xfrm>
                <a:off x="2750802" y="2902073"/>
                <a:ext cx="42960" cy="51552"/>
              </a:xfrm>
              <a:custGeom>
                <a:avLst/>
                <a:gdLst>
                  <a:gd name="T0" fmla="*/ 0 w 41"/>
                  <a:gd name="T1" fmla="*/ 0 h 49"/>
                  <a:gd name="T2" fmla="*/ 1 w 41"/>
                  <a:gd name="T3" fmla="*/ 49 h 49"/>
                  <a:gd name="T4" fmla="*/ 41 w 41"/>
                  <a:gd name="T5" fmla="*/ 49 h 49"/>
                  <a:gd name="T6" fmla="*/ 41 w 41"/>
                  <a:gd name="T7" fmla="*/ 44 h 49"/>
                  <a:gd name="T8" fmla="*/ 0 w 41"/>
                  <a:gd name="T9" fmla="*/ 0 h 49"/>
                </a:gdLst>
                <a:ahLst/>
                <a:cxnLst>
                  <a:cxn ang="0">
                    <a:pos x="T0" y="T1"/>
                  </a:cxn>
                  <a:cxn ang="0">
                    <a:pos x="T2" y="T3"/>
                  </a:cxn>
                  <a:cxn ang="0">
                    <a:pos x="T4" y="T5"/>
                  </a:cxn>
                  <a:cxn ang="0">
                    <a:pos x="T6" y="T7"/>
                  </a:cxn>
                  <a:cxn ang="0">
                    <a:pos x="T8" y="T9"/>
                  </a:cxn>
                </a:cxnLst>
                <a:rect l="0" t="0" r="r" b="b"/>
                <a:pathLst>
                  <a:path w="41" h="49">
                    <a:moveTo>
                      <a:pt x="0" y="0"/>
                    </a:moveTo>
                    <a:cubicBezTo>
                      <a:pt x="1" y="49"/>
                      <a:pt x="1" y="49"/>
                      <a:pt x="1" y="49"/>
                    </a:cubicBezTo>
                    <a:cubicBezTo>
                      <a:pt x="41" y="49"/>
                      <a:pt x="41" y="49"/>
                      <a:pt x="41" y="49"/>
                    </a:cubicBezTo>
                    <a:cubicBezTo>
                      <a:pt x="41" y="47"/>
                      <a:pt x="41" y="45"/>
                      <a:pt x="41" y="44"/>
                    </a:cubicBezTo>
                    <a:cubicBezTo>
                      <a:pt x="24" y="33"/>
                      <a:pt x="10" y="18"/>
                      <a:pt x="0" y="0"/>
                    </a:cubicBezTo>
                    <a:close/>
                  </a:path>
                </a:pathLst>
              </a:custGeom>
              <a:solidFill>
                <a:schemeClr val="accent1">
                  <a:lumMod val="75000"/>
                  <a:lumOff val="25000"/>
                </a:schemeClr>
              </a:solidFill>
              <a:ln>
                <a:noFill/>
              </a:ln>
            </p:spPr>
            <p:txBody>
              <a:bodyPr vert="horz" wrap="square" lIns="91440" tIns="45720" rIns="91440" bIns="45720" numCol="1" anchor="t" anchorCtr="0" compatLnSpc="1">
                <a:prstTxWarp prst="textNoShape">
                  <a:avLst/>
                </a:prstTxWarp>
                <a:noAutofit/>
              </a:bodyPr>
              <a:lstStyle/>
              <a:p>
                <a:endParaRPr lang="en-US">
                  <a:latin typeface="OPPOSans B" panose="00020600040101010101" pitchFamily="18" charset="-122"/>
                  <a:ea typeface="阿里巴巴普惠体 R" panose="00020600040101010101" pitchFamily="18" charset="-122"/>
                  <a:cs typeface="阿里巴巴普惠体 R" panose="00020600040101010101" pitchFamily="18" charset="-122"/>
                  <a:sym typeface="OPPOSans B" panose="00020600040101010101" pitchFamily="18" charset="-122"/>
                </a:endParaRPr>
              </a:p>
            </p:txBody>
          </p:sp>
          <p:sp>
            <p:nvSpPr>
              <p:cNvPr id="142" name="Freeform 319">
                <a:extLst>
                  <a:ext uri="{FF2B5EF4-FFF2-40B4-BE49-F238E27FC236}">
                    <a16:creationId xmlns:a16="http://schemas.microsoft.com/office/drawing/2014/main" id="{3F8EEBDB-A21F-405C-A30F-75899C020933}"/>
                  </a:ext>
                </a:extLst>
              </p:cNvPr>
              <p:cNvSpPr>
                <a:spLocks/>
              </p:cNvSpPr>
              <p:nvPr/>
            </p:nvSpPr>
            <p:spPr bwMode="auto">
              <a:xfrm>
                <a:off x="2847222" y="2729280"/>
                <a:ext cx="37232" cy="28640"/>
              </a:xfrm>
              <a:custGeom>
                <a:avLst/>
                <a:gdLst>
                  <a:gd name="T0" fmla="*/ 34 w 39"/>
                  <a:gd name="T1" fmla="*/ 0 h 30"/>
                  <a:gd name="T2" fmla="*/ 28 w 39"/>
                  <a:gd name="T3" fmla="*/ 0 h 30"/>
                  <a:gd name="T4" fmla="*/ 12 w 39"/>
                  <a:gd name="T5" fmla="*/ 0 h 30"/>
                  <a:gd name="T6" fmla="*/ 5 w 39"/>
                  <a:gd name="T7" fmla="*/ 0 h 30"/>
                  <a:gd name="T8" fmla="*/ 0 w 39"/>
                  <a:gd name="T9" fmla="*/ 30 h 30"/>
                  <a:gd name="T10" fmla="*/ 12 w 39"/>
                  <a:gd name="T11" fmla="*/ 30 h 30"/>
                  <a:gd name="T12" fmla="*/ 28 w 39"/>
                  <a:gd name="T13" fmla="*/ 30 h 30"/>
                  <a:gd name="T14" fmla="*/ 39 w 39"/>
                  <a:gd name="T15" fmla="*/ 30 h 30"/>
                  <a:gd name="T16" fmla="*/ 34 w 39"/>
                  <a:gd name="T17" fmla="*/ 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30">
                    <a:moveTo>
                      <a:pt x="34" y="0"/>
                    </a:moveTo>
                    <a:lnTo>
                      <a:pt x="28" y="0"/>
                    </a:lnTo>
                    <a:lnTo>
                      <a:pt x="12" y="0"/>
                    </a:lnTo>
                    <a:lnTo>
                      <a:pt x="5" y="0"/>
                    </a:lnTo>
                    <a:lnTo>
                      <a:pt x="0" y="30"/>
                    </a:lnTo>
                    <a:lnTo>
                      <a:pt x="12" y="30"/>
                    </a:lnTo>
                    <a:lnTo>
                      <a:pt x="28" y="30"/>
                    </a:lnTo>
                    <a:lnTo>
                      <a:pt x="39" y="30"/>
                    </a:lnTo>
                    <a:lnTo>
                      <a:pt x="34" y="0"/>
                    </a:lnTo>
                    <a:close/>
                  </a:path>
                </a:pathLst>
              </a:custGeom>
              <a:solidFill>
                <a:schemeClr val="accent1">
                  <a:lumMod val="75000"/>
                  <a:lumOff val="25000"/>
                </a:schemeClr>
              </a:solidFill>
              <a:ln>
                <a:noFill/>
              </a:ln>
            </p:spPr>
            <p:txBody>
              <a:bodyPr vert="horz" wrap="square" lIns="91440" tIns="45720" rIns="91440" bIns="45720" numCol="1" anchor="t" anchorCtr="0" compatLnSpc="1">
                <a:prstTxWarp prst="textNoShape">
                  <a:avLst/>
                </a:prstTxWarp>
                <a:noAutofit/>
              </a:bodyPr>
              <a:lstStyle/>
              <a:p>
                <a:endParaRPr lang="en-US">
                  <a:latin typeface="OPPOSans B" panose="00020600040101010101" pitchFamily="18" charset="-122"/>
                  <a:ea typeface="阿里巴巴普惠体 R" panose="00020600040101010101" pitchFamily="18" charset="-122"/>
                  <a:cs typeface="阿里巴巴普惠体 R" panose="00020600040101010101" pitchFamily="18" charset="-122"/>
                  <a:sym typeface="OPPOSans B" panose="00020600040101010101" pitchFamily="18" charset="-122"/>
                </a:endParaRPr>
              </a:p>
            </p:txBody>
          </p:sp>
          <p:sp>
            <p:nvSpPr>
              <p:cNvPr id="143" name="Freeform 320">
                <a:extLst>
                  <a:ext uri="{FF2B5EF4-FFF2-40B4-BE49-F238E27FC236}">
                    <a16:creationId xmlns:a16="http://schemas.microsoft.com/office/drawing/2014/main" id="{16C32975-C48C-4F2D-9E99-DDD01A0A4AD2}"/>
                  </a:ext>
                </a:extLst>
              </p:cNvPr>
              <p:cNvSpPr>
                <a:spLocks/>
              </p:cNvSpPr>
              <p:nvPr/>
            </p:nvSpPr>
            <p:spPr bwMode="auto">
              <a:xfrm>
                <a:off x="2797580" y="2735008"/>
                <a:ext cx="42005" cy="42005"/>
              </a:xfrm>
              <a:custGeom>
                <a:avLst/>
                <a:gdLst>
                  <a:gd name="T0" fmla="*/ 24 w 44"/>
                  <a:gd name="T1" fmla="*/ 0 h 44"/>
                  <a:gd name="T2" fmla="*/ 19 w 44"/>
                  <a:gd name="T3" fmla="*/ 4 h 44"/>
                  <a:gd name="T4" fmla="*/ 6 w 44"/>
                  <a:gd name="T5" fmla="*/ 11 h 44"/>
                  <a:gd name="T6" fmla="*/ 0 w 44"/>
                  <a:gd name="T7" fmla="*/ 15 h 44"/>
                  <a:gd name="T8" fmla="*/ 11 w 44"/>
                  <a:gd name="T9" fmla="*/ 44 h 44"/>
                  <a:gd name="T10" fmla="*/ 21 w 44"/>
                  <a:gd name="T11" fmla="*/ 38 h 44"/>
                  <a:gd name="T12" fmla="*/ 34 w 44"/>
                  <a:gd name="T13" fmla="*/ 30 h 44"/>
                  <a:gd name="T14" fmla="*/ 44 w 44"/>
                  <a:gd name="T15" fmla="*/ 24 h 44"/>
                  <a:gd name="T16" fmla="*/ 24 w 44"/>
                  <a:gd name="T17" fmla="*/ 0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4" h="44">
                    <a:moveTo>
                      <a:pt x="24" y="0"/>
                    </a:moveTo>
                    <a:lnTo>
                      <a:pt x="19" y="4"/>
                    </a:lnTo>
                    <a:lnTo>
                      <a:pt x="6" y="11"/>
                    </a:lnTo>
                    <a:lnTo>
                      <a:pt x="0" y="15"/>
                    </a:lnTo>
                    <a:lnTo>
                      <a:pt x="11" y="44"/>
                    </a:lnTo>
                    <a:lnTo>
                      <a:pt x="21" y="38"/>
                    </a:lnTo>
                    <a:lnTo>
                      <a:pt x="34" y="30"/>
                    </a:lnTo>
                    <a:lnTo>
                      <a:pt x="44" y="24"/>
                    </a:lnTo>
                    <a:lnTo>
                      <a:pt x="24" y="0"/>
                    </a:lnTo>
                    <a:close/>
                  </a:path>
                </a:pathLst>
              </a:custGeom>
              <a:solidFill>
                <a:schemeClr val="accent1">
                  <a:lumMod val="75000"/>
                  <a:lumOff val="25000"/>
                </a:schemeClr>
              </a:solidFill>
              <a:ln>
                <a:noFill/>
              </a:ln>
            </p:spPr>
            <p:txBody>
              <a:bodyPr vert="horz" wrap="square" lIns="91440" tIns="45720" rIns="91440" bIns="45720" numCol="1" anchor="t" anchorCtr="0" compatLnSpc="1">
                <a:prstTxWarp prst="textNoShape">
                  <a:avLst/>
                </a:prstTxWarp>
                <a:noAutofit/>
              </a:bodyPr>
              <a:lstStyle/>
              <a:p>
                <a:endParaRPr lang="en-US">
                  <a:latin typeface="OPPOSans B" panose="00020600040101010101" pitchFamily="18" charset="-122"/>
                  <a:ea typeface="阿里巴巴普惠体 R" panose="00020600040101010101" pitchFamily="18" charset="-122"/>
                  <a:cs typeface="阿里巴巴普惠体 R" panose="00020600040101010101" pitchFamily="18" charset="-122"/>
                  <a:sym typeface="OPPOSans B" panose="00020600040101010101" pitchFamily="18" charset="-122"/>
                </a:endParaRPr>
              </a:p>
            </p:txBody>
          </p:sp>
          <p:sp>
            <p:nvSpPr>
              <p:cNvPr id="144" name="Freeform 321">
                <a:extLst>
                  <a:ext uri="{FF2B5EF4-FFF2-40B4-BE49-F238E27FC236}">
                    <a16:creationId xmlns:a16="http://schemas.microsoft.com/office/drawing/2014/main" id="{F6781FD5-FA09-4D12-8DA5-E8210D5852D9}"/>
                  </a:ext>
                </a:extLst>
              </p:cNvPr>
              <p:cNvSpPr>
                <a:spLocks/>
              </p:cNvSpPr>
              <p:nvPr/>
            </p:nvSpPr>
            <p:spPr bwMode="auto">
              <a:xfrm>
                <a:off x="2760348" y="2770330"/>
                <a:ext cx="41051" cy="42005"/>
              </a:xfrm>
              <a:custGeom>
                <a:avLst/>
                <a:gdLst>
                  <a:gd name="T0" fmla="*/ 14 w 43"/>
                  <a:gd name="T1" fmla="*/ 0 h 44"/>
                  <a:gd name="T2" fmla="*/ 11 w 43"/>
                  <a:gd name="T3" fmla="*/ 5 h 44"/>
                  <a:gd name="T4" fmla="*/ 3 w 43"/>
                  <a:gd name="T5" fmla="*/ 18 h 44"/>
                  <a:gd name="T6" fmla="*/ 0 w 43"/>
                  <a:gd name="T7" fmla="*/ 25 h 44"/>
                  <a:gd name="T8" fmla="*/ 24 w 43"/>
                  <a:gd name="T9" fmla="*/ 44 h 44"/>
                  <a:gd name="T10" fmla="*/ 29 w 43"/>
                  <a:gd name="T11" fmla="*/ 34 h 44"/>
                  <a:gd name="T12" fmla="*/ 37 w 43"/>
                  <a:gd name="T13" fmla="*/ 21 h 44"/>
                  <a:gd name="T14" fmla="*/ 43 w 43"/>
                  <a:gd name="T15" fmla="*/ 11 h 44"/>
                  <a:gd name="T16" fmla="*/ 14 w 43"/>
                  <a:gd name="T17" fmla="*/ 0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 h="44">
                    <a:moveTo>
                      <a:pt x="14" y="0"/>
                    </a:moveTo>
                    <a:lnTo>
                      <a:pt x="11" y="5"/>
                    </a:lnTo>
                    <a:lnTo>
                      <a:pt x="3" y="18"/>
                    </a:lnTo>
                    <a:lnTo>
                      <a:pt x="0" y="25"/>
                    </a:lnTo>
                    <a:lnTo>
                      <a:pt x="24" y="44"/>
                    </a:lnTo>
                    <a:lnTo>
                      <a:pt x="29" y="34"/>
                    </a:lnTo>
                    <a:lnTo>
                      <a:pt x="37" y="21"/>
                    </a:lnTo>
                    <a:lnTo>
                      <a:pt x="43" y="11"/>
                    </a:lnTo>
                    <a:lnTo>
                      <a:pt x="14" y="0"/>
                    </a:lnTo>
                    <a:close/>
                  </a:path>
                </a:pathLst>
              </a:custGeom>
              <a:solidFill>
                <a:schemeClr val="accent1">
                  <a:lumMod val="75000"/>
                  <a:lumOff val="25000"/>
                </a:schemeClr>
              </a:solidFill>
              <a:ln>
                <a:noFill/>
              </a:ln>
            </p:spPr>
            <p:txBody>
              <a:bodyPr vert="horz" wrap="square" lIns="91440" tIns="45720" rIns="91440" bIns="45720" numCol="1" anchor="t" anchorCtr="0" compatLnSpc="1">
                <a:prstTxWarp prst="textNoShape">
                  <a:avLst/>
                </a:prstTxWarp>
                <a:noAutofit/>
              </a:bodyPr>
              <a:lstStyle/>
              <a:p>
                <a:endParaRPr lang="en-US">
                  <a:latin typeface="OPPOSans B" panose="00020600040101010101" pitchFamily="18" charset="-122"/>
                  <a:ea typeface="阿里巴巴普惠体 R" panose="00020600040101010101" pitchFamily="18" charset="-122"/>
                  <a:cs typeface="阿里巴巴普惠体 R" panose="00020600040101010101" pitchFamily="18" charset="-122"/>
                  <a:sym typeface="OPPOSans B" panose="00020600040101010101" pitchFamily="18" charset="-122"/>
                </a:endParaRPr>
              </a:p>
            </p:txBody>
          </p:sp>
          <p:sp>
            <p:nvSpPr>
              <p:cNvPr id="145" name="Freeform 322">
                <a:extLst>
                  <a:ext uri="{FF2B5EF4-FFF2-40B4-BE49-F238E27FC236}">
                    <a16:creationId xmlns:a16="http://schemas.microsoft.com/office/drawing/2014/main" id="{1C61BDA2-6269-4B42-8061-6196D6413BCB}"/>
                  </a:ext>
                </a:extLst>
              </p:cNvPr>
              <p:cNvSpPr>
                <a:spLocks/>
              </p:cNvSpPr>
              <p:nvPr/>
            </p:nvSpPr>
            <p:spPr bwMode="auto">
              <a:xfrm>
                <a:off x="2749847" y="2818063"/>
                <a:ext cx="28640" cy="37232"/>
              </a:xfrm>
              <a:custGeom>
                <a:avLst/>
                <a:gdLst>
                  <a:gd name="T0" fmla="*/ 0 w 30"/>
                  <a:gd name="T1" fmla="*/ 6 h 39"/>
                  <a:gd name="T2" fmla="*/ 0 w 30"/>
                  <a:gd name="T3" fmla="*/ 12 h 39"/>
                  <a:gd name="T4" fmla="*/ 0 w 30"/>
                  <a:gd name="T5" fmla="*/ 28 h 39"/>
                  <a:gd name="T6" fmla="*/ 0 w 30"/>
                  <a:gd name="T7" fmla="*/ 34 h 39"/>
                  <a:gd name="T8" fmla="*/ 30 w 30"/>
                  <a:gd name="T9" fmla="*/ 39 h 39"/>
                  <a:gd name="T10" fmla="*/ 30 w 30"/>
                  <a:gd name="T11" fmla="*/ 28 h 39"/>
                  <a:gd name="T12" fmla="*/ 30 w 30"/>
                  <a:gd name="T13" fmla="*/ 12 h 39"/>
                  <a:gd name="T14" fmla="*/ 30 w 30"/>
                  <a:gd name="T15" fmla="*/ 0 h 39"/>
                  <a:gd name="T16" fmla="*/ 0 w 30"/>
                  <a:gd name="T17" fmla="*/ 6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 h="39">
                    <a:moveTo>
                      <a:pt x="0" y="6"/>
                    </a:moveTo>
                    <a:lnTo>
                      <a:pt x="0" y="12"/>
                    </a:lnTo>
                    <a:lnTo>
                      <a:pt x="0" y="28"/>
                    </a:lnTo>
                    <a:lnTo>
                      <a:pt x="0" y="34"/>
                    </a:lnTo>
                    <a:lnTo>
                      <a:pt x="30" y="39"/>
                    </a:lnTo>
                    <a:lnTo>
                      <a:pt x="30" y="28"/>
                    </a:lnTo>
                    <a:lnTo>
                      <a:pt x="30" y="12"/>
                    </a:lnTo>
                    <a:lnTo>
                      <a:pt x="30" y="0"/>
                    </a:lnTo>
                    <a:lnTo>
                      <a:pt x="0" y="6"/>
                    </a:lnTo>
                    <a:close/>
                  </a:path>
                </a:pathLst>
              </a:custGeom>
              <a:solidFill>
                <a:schemeClr val="accent1">
                  <a:lumMod val="75000"/>
                  <a:lumOff val="25000"/>
                </a:schemeClr>
              </a:solidFill>
              <a:ln>
                <a:noFill/>
              </a:ln>
            </p:spPr>
            <p:txBody>
              <a:bodyPr vert="horz" wrap="square" lIns="91440" tIns="45720" rIns="91440" bIns="45720" numCol="1" anchor="t" anchorCtr="0" compatLnSpc="1">
                <a:prstTxWarp prst="textNoShape">
                  <a:avLst/>
                </a:prstTxWarp>
                <a:noAutofit/>
              </a:bodyPr>
              <a:lstStyle/>
              <a:p>
                <a:endParaRPr lang="en-US">
                  <a:latin typeface="OPPOSans B" panose="00020600040101010101" pitchFamily="18" charset="-122"/>
                  <a:ea typeface="阿里巴巴普惠体 R" panose="00020600040101010101" pitchFamily="18" charset="-122"/>
                  <a:cs typeface="阿里巴巴普惠体 R" panose="00020600040101010101" pitchFamily="18" charset="-122"/>
                  <a:sym typeface="OPPOSans B" panose="00020600040101010101" pitchFamily="18" charset="-122"/>
                </a:endParaRPr>
              </a:p>
            </p:txBody>
          </p:sp>
          <p:sp>
            <p:nvSpPr>
              <p:cNvPr id="146" name="Freeform 323">
                <a:extLst>
                  <a:ext uri="{FF2B5EF4-FFF2-40B4-BE49-F238E27FC236}">
                    <a16:creationId xmlns:a16="http://schemas.microsoft.com/office/drawing/2014/main" id="{75D25354-5FBD-4D5B-BA58-F2939E0E5067}"/>
                  </a:ext>
                </a:extLst>
              </p:cNvPr>
              <p:cNvSpPr>
                <a:spLocks/>
              </p:cNvSpPr>
              <p:nvPr/>
            </p:nvSpPr>
            <p:spPr bwMode="auto">
              <a:xfrm>
                <a:off x="2755575" y="2863887"/>
                <a:ext cx="41051" cy="42005"/>
              </a:xfrm>
              <a:custGeom>
                <a:avLst/>
                <a:gdLst>
                  <a:gd name="T0" fmla="*/ 0 w 43"/>
                  <a:gd name="T1" fmla="*/ 18 h 44"/>
                  <a:gd name="T2" fmla="*/ 3 w 43"/>
                  <a:gd name="T3" fmla="*/ 24 h 44"/>
                  <a:gd name="T4" fmla="*/ 11 w 43"/>
                  <a:gd name="T5" fmla="*/ 38 h 44"/>
                  <a:gd name="T6" fmla="*/ 14 w 43"/>
                  <a:gd name="T7" fmla="*/ 44 h 44"/>
                  <a:gd name="T8" fmla="*/ 43 w 43"/>
                  <a:gd name="T9" fmla="*/ 33 h 44"/>
                  <a:gd name="T10" fmla="*/ 38 w 43"/>
                  <a:gd name="T11" fmla="*/ 23 h 44"/>
                  <a:gd name="T12" fmla="*/ 30 w 43"/>
                  <a:gd name="T13" fmla="*/ 10 h 44"/>
                  <a:gd name="T14" fmla="*/ 24 w 43"/>
                  <a:gd name="T15" fmla="*/ 0 h 44"/>
                  <a:gd name="T16" fmla="*/ 0 w 43"/>
                  <a:gd name="T17" fmla="*/ 18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 h="44">
                    <a:moveTo>
                      <a:pt x="0" y="18"/>
                    </a:moveTo>
                    <a:lnTo>
                      <a:pt x="3" y="24"/>
                    </a:lnTo>
                    <a:lnTo>
                      <a:pt x="11" y="38"/>
                    </a:lnTo>
                    <a:lnTo>
                      <a:pt x="14" y="44"/>
                    </a:lnTo>
                    <a:lnTo>
                      <a:pt x="43" y="33"/>
                    </a:lnTo>
                    <a:lnTo>
                      <a:pt x="38" y="23"/>
                    </a:lnTo>
                    <a:lnTo>
                      <a:pt x="30" y="10"/>
                    </a:lnTo>
                    <a:lnTo>
                      <a:pt x="24" y="0"/>
                    </a:lnTo>
                    <a:lnTo>
                      <a:pt x="0" y="18"/>
                    </a:lnTo>
                    <a:close/>
                  </a:path>
                </a:pathLst>
              </a:custGeom>
              <a:solidFill>
                <a:schemeClr val="accent1">
                  <a:lumMod val="75000"/>
                  <a:lumOff val="25000"/>
                </a:schemeClr>
              </a:solidFill>
              <a:ln>
                <a:noFill/>
              </a:ln>
            </p:spPr>
            <p:txBody>
              <a:bodyPr vert="horz" wrap="square" lIns="91440" tIns="45720" rIns="91440" bIns="45720" numCol="1" anchor="t" anchorCtr="0" compatLnSpc="1">
                <a:prstTxWarp prst="textNoShape">
                  <a:avLst/>
                </a:prstTxWarp>
                <a:noAutofit/>
              </a:bodyPr>
              <a:lstStyle/>
              <a:p>
                <a:endParaRPr lang="en-US">
                  <a:latin typeface="OPPOSans B" panose="00020600040101010101" pitchFamily="18" charset="-122"/>
                  <a:ea typeface="阿里巴巴普惠体 R" panose="00020600040101010101" pitchFamily="18" charset="-122"/>
                  <a:cs typeface="阿里巴巴普惠体 R" panose="00020600040101010101" pitchFamily="18" charset="-122"/>
                  <a:sym typeface="OPPOSans B" panose="00020600040101010101" pitchFamily="18" charset="-122"/>
                </a:endParaRPr>
              </a:p>
            </p:txBody>
          </p:sp>
          <p:sp>
            <p:nvSpPr>
              <p:cNvPr id="147" name="Freeform 324">
                <a:extLst>
                  <a:ext uri="{FF2B5EF4-FFF2-40B4-BE49-F238E27FC236}">
                    <a16:creationId xmlns:a16="http://schemas.microsoft.com/office/drawing/2014/main" id="{D85157DF-A8CD-4FC3-B537-6FF1F74A17E0}"/>
                  </a:ext>
                </a:extLst>
              </p:cNvPr>
              <p:cNvSpPr>
                <a:spLocks/>
              </p:cNvSpPr>
              <p:nvPr/>
            </p:nvSpPr>
            <p:spPr bwMode="auto">
              <a:xfrm>
                <a:off x="2788988" y="2902073"/>
                <a:ext cx="43914" cy="41051"/>
              </a:xfrm>
              <a:custGeom>
                <a:avLst/>
                <a:gdLst>
                  <a:gd name="T0" fmla="*/ 0 w 46"/>
                  <a:gd name="T1" fmla="*/ 29 h 43"/>
                  <a:gd name="T2" fmla="*/ 6 w 46"/>
                  <a:gd name="T3" fmla="*/ 32 h 43"/>
                  <a:gd name="T4" fmla="*/ 20 w 46"/>
                  <a:gd name="T5" fmla="*/ 40 h 43"/>
                  <a:gd name="T6" fmla="*/ 26 w 46"/>
                  <a:gd name="T7" fmla="*/ 43 h 43"/>
                  <a:gd name="T8" fmla="*/ 46 w 46"/>
                  <a:gd name="T9" fmla="*/ 19 h 43"/>
                  <a:gd name="T10" fmla="*/ 36 w 46"/>
                  <a:gd name="T11" fmla="*/ 14 h 43"/>
                  <a:gd name="T12" fmla="*/ 21 w 46"/>
                  <a:gd name="T13" fmla="*/ 6 h 43"/>
                  <a:gd name="T14" fmla="*/ 13 w 46"/>
                  <a:gd name="T15" fmla="*/ 0 h 43"/>
                  <a:gd name="T16" fmla="*/ 0 w 46"/>
                  <a:gd name="T17" fmla="*/ 29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6" h="43">
                    <a:moveTo>
                      <a:pt x="0" y="29"/>
                    </a:moveTo>
                    <a:lnTo>
                      <a:pt x="6" y="32"/>
                    </a:lnTo>
                    <a:lnTo>
                      <a:pt x="20" y="40"/>
                    </a:lnTo>
                    <a:lnTo>
                      <a:pt x="26" y="43"/>
                    </a:lnTo>
                    <a:lnTo>
                      <a:pt x="46" y="19"/>
                    </a:lnTo>
                    <a:lnTo>
                      <a:pt x="36" y="14"/>
                    </a:lnTo>
                    <a:lnTo>
                      <a:pt x="21" y="6"/>
                    </a:lnTo>
                    <a:lnTo>
                      <a:pt x="13" y="0"/>
                    </a:lnTo>
                    <a:lnTo>
                      <a:pt x="0" y="29"/>
                    </a:lnTo>
                    <a:close/>
                  </a:path>
                </a:pathLst>
              </a:custGeom>
              <a:solidFill>
                <a:schemeClr val="accent1">
                  <a:lumMod val="75000"/>
                  <a:lumOff val="25000"/>
                </a:schemeClr>
              </a:solidFill>
              <a:ln>
                <a:noFill/>
              </a:ln>
            </p:spPr>
            <p:txBody>
              <a:bodyPr vert="horz" wrap="square" lIns="91440" tIns="45720" rIns="91440" bIns="45720" numCol="1" anchor="t" anchorCtr="0" compatLnSpc="1">
                <a:prstTxWarp prst="textNoShape">
                  <a:avLst/>
                </a:prstTxWarp>
                <a:noAutofit/>
              </a:bodyPr>
              <a:lstStyle/>
              <a:p>
                <a:endParaRPr lang="en-US">
                  <a:latin typeface="OPPOSans B" panose="00020600040101010101" pitchFamily="18" charset="-122"/>
                  <a:ea typeface="阿里巴巴普惠体 R" panose="00020600040101010101" pitchFamily="18" charset="-122"/>
                  <a:cs typeface="阿里巴巴普惠体 R" panose="00020600040101010101" pitchFamily="18" charset="-122"/>
                  <a:sym typeface="OPPOSans B" panose="00020600040101010101" pitchFamily="18" charset="-122"/>
                </a:endParaRPr>
              </a:p>
            </p:txBody>
          </p:sp>
          <p:sp>
            <p:nvSpPr>
              <p:cNvPr id="148" name="Freeform 325">
                <a:extLst>
                  <a:ext uri="{FF2B5EF4-FFF2-40B4-BE49-F238E27FC236}">
                    <a16:creationId xmlns:a16="http://schemas.microsoft.com/office/drawing/2014/main" id="{D268EE06-0C18-414D-9952-260E09E95C7F}"/>
                  </a:ext>
                </a:extLst>
              </p:cNvPr>
              <p:cNvSpPr>
                <a:spLocks/>
              </p:cNvSpPr>
              <p:nvPr/>
            </p:nvSpPr>
            <p:spPr bwMode="auto">
              <a:xfrm>
                <a:off x="2838630" y="2924985"/>
                <a:ext cx="37232" cy="28640"/>
              </a:xfrm>
              <a:custGeom>
                <a:avLst/>
                <a:gdLst>
                  <a:gd name="T0" fmla="*/ 5 w 39"/>
                  <a:gd name="T1" fmla="*/ 30 h 30"/>
                  <a:gd name="T2" fmla="*/ 11 w 39"/>
                  <a:gd name="T3" fmla="*/ 30 h 30"/>
                  <a:gd name="T4" fmla="*/ 28 w 39"/>
                  <a:gd name="T5" fmla="*/ 30 h 30"/>
                  <a:gd name="T6" fmla="*/ 34 w 39"/>
                  <a:gd name="T7" fmla="*/ 30 h 30"/>
                  <a:gd name="T8" fmla="*/ 39 w 39"/>
                  <a:gd name="T9" fmla="*/ 0 h 30"/>
                  <a:gd name="T10" fmla="*/ 28 w 39"/>
                  <a:gd name="T11" fmla="*/ 0 h 30"/>
                  <a:gd name="T12" fmla="*/ 11 w 39"/>
                  <a:gd name="T13" fmla="*/ 0 h 30"/>
                  <a:gd name="T14" fmla="*/ 0 w 39"/>
                  <a:gd name="T15" fmla="*/ 0 h 30"/>
                  <a:gd name="T16" fmla="*/ 5 w 39"/>
                  <a:gd name="T17" fmla="*/ 3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30">
                    <a:moveTo>
                      <a:pt x="5" y="30"/>
                    </a:moveTo>
                    <a:lnTo>
                      <a:pt x="11" y="30"/>
                    </a:lnTo>
                    <a:lnTo>
                      <a:pt x="28" y="30"/>
                    </a:lnTo>
                    <a:lnTo>
                      <a:pt x="34" y="30"/>
                    </a:lnTo>
                    <a:lnTo>
                      <a:pt x="39" y="0"/>
                    </a:lnTo>
                    <a:lnTo>
                      <a:pt x="28" y="0"/>
                    </a:lnTo>
                    <a:lnTo>
                      <a:pt x="11" y="0"/>
                    </a:lnTo>
                    <a:lnTo>
                      <a:pt x="0" y="0"/>
                    </a:lnTo>
                    <a:lnTo>
                      <a:pt x="5" y="30"/>
                    </a:lnTo>
                    <a:close/>
                  </a:path>
                </a:pathLst>
              </a:custGeom>
              <a:solidFill>
                <a:schemeClr val="accent1">
                  <a:lumMod val="75000"/>
                  <a:lumOff val="25000"/>
                </a:schemeClr>
              </a:solidFill>
              <a:ln>
                <a:noFill/>
              </a:ln>
            </p:spPr>
            <p:txBody>
              <a:bodyPr vert="horz" wrap="square" lIns="91440" tIns="45720" rIns="91440" bIns="45720" numCol="1" anchor="t" anchorCtr="0" compatLnSpc="1">
                <a:prstTxWarp prst="textNoShape">
                  <a:avLst/>
                </a:prstTxWarp>
                <a:noAutofit/>
              </a:bodyPr>
              <a:lstStyle/>
              <a:p>
                <a:endParaRPr lang="en-US">
                  <a:latin typeface="OPPOSans B" panose="00020600040101010101" pitchFamily="18" charset="-122"/>
                  <a:ea typeface="阿里巴巴普惠体 R" panose="00020600040101010101" pitchFamily="18" charset="-122"/>
                  <a:cs typeface="阿里巴巴普惠体 R" panose="00020600040101010101" pitchFamily="18" charset="-122"/>
                  <a:sym typeface="OPPOSans B" panose="00020600040101010101" pitchFamily="18" charset="-122"/>
                </a:endParaRPr>
              </a:p>
            </p:txBody>
          </p:sp>
          <p:sp>
            <p:nvSpPr>
              <p:cNvPr id="149" name="Freeform 326">
                <a:extLst>
                  <a:ext uri="{FF2B5EF4-FFF2-40B4-BE49-F238E27FC236}">
                    <a16:creationId xmlns:a16="http://schemas.microsoft.com/office/drawing/2014/main" id="{4E3631B7-3AC1-4805-B766-CED15DC62E09}"/>
                  </a:ext>
                </a:extLst>
              </p:cNvPr>
              <p:cNvSpPr>
                <a:spLocks/>
              </p:cNvSpPr>
              <p:nvPr/>
            </p:nvSpPr>
            <p:spPr bwMode="auto">
              <a:xfrm>
                <a:off x="2882545" y="2906846"/>
                <a:ext cx="43914" cy="41051"/>
              </a:xfrm>
              <a:custGeom>
                <a:avLst/>
                <a:gdLst>
                  <a:gd name="T0" fmla="*/ 20 w 46"/>
                  <a:gd name="T1" fmla="*/ 43 h 43"/>
                  <a:gd name="T2" fmla="*/ 26 w 46"/>
                  <a:gd name="T3" fmla="*/ 39 h 43"/>
                  <a:gd name="T4" fmla="*/ 40 w 46"/>
                  <a:gd name="T5" fmla="*/ 32 h 43"/>
                  <a:gd name="T6" fmla="*/ 46 w 46"/>
                  <a:gd name="T7" fmla="*/ 28 h 43"/>
                  <a:gd name="T8" fmla="*/ 35 w 46"/>
                  <a:gd name="T9" fmla="*/ 0 h 43"/>
                  <a:gd name="T10" fmla="*/ 25 w 46"/>
                  <a:gd name="T11" fmla="*/ 5 h 43"/>
                  <a:gd name="T12" fmla="*/ 10 w 46"/>
                  <a:gd name="T13" fmla="*/ 13 h 43"/>
                  <a:gd name="T14" fmla="*/ 0 w 46"/>
                  <a:gd name="T15" fmla="*/ 19 h 43"/>
                  <a:gd name="T16" fmla="*/ 20 w 46"/>
                  <a:gd name="T17" fmla="*/ 43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6" h="43">
                    <a:moveTo>
                      <a:pt x="20" y="43"/>
                    </a:moveTo>
                    <a:lnTo>
                      <a:pt x="26" y="39"/>
                    </a:lnTo>
                    <a:lnTo>
                      <a:pt x="40" y="32"/>
                    </a:lnTo>
                    <a:lnTo>
                      <a:pt x="46" y="28"/>
                    </a:lnTo>
                    <a:lnTo>
                      <a:pt x="35" y="0"/>
                    </a:lnTo>
                    <a:lnTo>
                      <a:pt x="25" y="5"/>
                    </a:lnTo>
                    <a:lnTo>
                      <a:pt x="10" y="13"/>
                    </a:lnTo>
                    <a:lnTo>
                      <a:pt x="0" y="19"/>
                    </a:lnTo>
                    <a:lnTo>
                      <a:pt x="20" y="43"/>
                    </a:lnTo>
                    <a:close/>
                  </a:path>
                </a:pathLst>
              </a:custGeom>
              <a:solidFill>
                <a:schemeClr val="accent1">
                  <a:lumMod val="75000"/>
                  <a:lumOff val="25000"/>
                </a:schemeClr>
              </a:solidFill>
              <a:ln>
                <a:noFill/>
              </a:ln>
            </p:spPr>
            <p:txBody>
              <a:bodyPr vert="horz" wrap="square" lIns="91440" tIns="45720" rIns="91440" bIns="45720" numCol="1" anchor="t" anchorCtr="0" compatLnSpc="1">
                <a:prstTxWarp prst="textNoShape">
                  <a:avLst/>
                </a:prstTxWarp>
                <a:noAutofit/>
              </a:bodyPr>
              <a:lstStyle/>
              <a:p>
                <a:endParaRPr lang="en-US">
                  <a:latin typeface="OPPOSans B" panose="00020600040101010101" pitchFamily="18" charset="-122"/>
                  <a:ea typeface="阿里巴巴普惠体 R" panose="00020600040101010101" pitchFamily="18" charset="-122"/>
                  <a:cs typeface="阿里巴巴普惠体 R" panose="00020600040101010101" pitchFamily="18" charset="-122"/>
                  <a:sym typeface="OPPOSans B" panose="00020600040101010101" pitchFamily="18" charset="-122"/>
                </a:endParaRPr>
              </a:p>
            </p:txBody>
          </p:sp>
          <p:sp>
            <p:nvSpPr>
              <p:cNvPr id="150" name="Freeform 327">
                <a:extLst>
                  <a:ext uri="{FF2B5EF4-FFF2-40B4-BE49-F238E27FC236}">
                    <a16:creationId xmlns:a16="http://schemas.microsoft.com/office/drawing/2014/main" id="{1BC4B573-3EB0-4B0A-915B-B1CDAB622E9F}"/>
                  </a:ext>
                </a:extLst>
              </p:cNvPr>
              <p:cNvSpPr>
                <a:spLocks/>
              </p:cNvSpPr>
              <p:nvPr/>
            </p:nvSpPr>
            <p:spPr bwMode="auto">
              <a:xfrm>
                <a:off x="2921686" y="2870569"/>
                <a:ext cx="42005" cy="43914"/>
              </a:xfrm>
              <a:custGeom>
                <a:avLst/>
                <a:gdLst>
                  <a:gd name="T0" fmla="*/ 29 w 44"/>
                  <a:gd name="T1" fmla="*/ 46 h 46"/>
                  <a:gd name="T2" fmla="*/ 32 w 44"/>
                  <a:gd name="T3" fmla="*/ 40 h 46"/>
                  <a:gd name="T4" fmla="*/ 41 w 44"/>
                  <a:gd name="T5" fmla="*/ 26 h 46"/>
                  <a:gd name="T6" fmla="*/ 44 w 44"/>
                  <a:gd name="T7" fmla="*/ 20 h 46"/>
                  <a:gd name="T8" fmla="*/ 20 w 44"/>
                  <a:gd name="T9" fmla="*/ 0 h 46"/>
                  <a:gd name="T10" fmla="*/ 13 w 44"/>
                  <a:gd name="T11" fmla="*/ 10 h 46"/>
                  <a:gd name="T12" fmla="*/ 6 w 44"/>
                  <a:gd name="T13" fmla="*/ 25 h 46"/>
                  <a:gd name="T14" fmla="*/ 0 w 44"/>
                  <a:gd name="T15" fmla="*/ 33 h 46"/>
                  <a:gd name="T16" fmla="*/ 29 w 44"/>
                  <a:gd name="T17" fmla="*/ 46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4" h="46">
                    <a:moveTo>
                      <a:pt x="29" y="46"/>
                    </a:moveTo>
                    <a:lnTo>
                      <a:pt x="32" y="40"/>
                    </a:lnTo>
                    <a:lnTo>
                      <a:pt x="41" y="26"/>
                    </a:lnTo>
                    <a:lnTo>
                      <a:pt x="44" y="20"/>
                    </a:lnTo>
                    <a:lnTo>
                      <a:pt x="20" y="0"/>
                    </a:lnTo>
                    <a:lnTo>
                      <a:pt x="13" y="10"/>
                    </a:lnTo>
                    <a:lnTo>
                      <a:pt x="6" y="25"/>
                    </a:lnTo>
                    <a:lnTo>
                      <a:pt x="0" y="33"/>
                    </a:lnTo>
                    <a:lnTo>
                      <a:pt x="29" y="46"/>
                    </a:lnTo>
                    <a:close/>
                  </a:path>
                </a:pathLst>
              </a:custGeom>
              <a:solidFill>
                <a:schemeClr val="accent1">
                  <a:lumMod val="75000"/>
                  <a:lumOff val="25000"/>
                </a:schemeClr>
              </a:solidFill>
              <a:ln>
                <a:noFill/>
              </a:ln>
            </p:spPr>
            <p:txBody>
              <a:bodyPr vert="horz" wrap="square" lIns="91440" tIns="45720" rIns="91440" bIns="45720" numCol="1" anchor="t" anchorCtr="0" compatLnSpc="1">
                <a:prstTxWarp prst="textNoShape">
                  <a:avLst/>
                </a:prstTxWarp>
                <a:noAutofit/>
              </a:bodyPr>
              <a:lstStyle/>
              <a:p>
                <a:endParaRPr lang="en-US">
                  <a:latin typeface="OPPOSans B" panose="00020600040101010101" pitchFamily="18" charset="-122"/>
                  <a:ea typeface="阿里巴巴普惠体 R" panose="00020600040101010101" pitchFamily="18" charset="-122"/>
                  <a:cs typeface="阿里巴巴普惠体 R" panose="00020600040101010101" pitchFamily="18" charset="-122"/>
                  <a:sym typeface="OPPOSans B" panose="00020600040101010101" pitchFamily="18" charset="-122"/>
                </a:endParaRPr>
              </a:p>
            </p:txBody>
          </p:sp>
          <p:sp>
            <p:nvSpPr>
              <p:cNvPr id="151" name="Freeform 328">
                <a:extLst>
                  <a:ext uri="{FF2B5EF4-FFF2-40B4-BE49-F238E27FC236}">
                    <a16:creationId xmlns:a16="http://schemas.microsoft.com/office/drawing/2014/main" id="{EB50CE71-E772-4253-88B8-36C5CF33C232}"/>
                  </a:ext>
                </a:extLst>
              </p:cNvPr>
              <p:cNvSpPr>
                <a:spLocks/>
              </p:cNvSpPr>
              <p:nvPr/>
            </p:nvSpPr>
            <p:spPr bwMode="auto">
              <a:xfrm>
                <a:off x="2943643" y="2827610"/>
                <a:ext cx="29595" cy="37232"/>
              </a:xfrm>
              <a:custGeom>
                <a:avLst/>
                <a:gdLst>
                  <a:gd name="T0" fmla="*/ 31 w 31"/>
                  <a:gd name="T1" fmla="*/ 34 h 39"/>
                  <a:gd name="T2" fmla="*/ 31 w 31"/>
                  <a:gd name="T3" fmla="*/ 28 h 39"/>
                  <a:gd name="T4" fmla="*/ 31 w 31"/>
                  <a:gd name="T5" fmla="*/ 11 h 39"/>
                  <a:gd name="T6" fmla="*/ 31 w 31"/>
                  <a:gd name="T7" fmla="*/ 5 h 39"/>
                  <a:gd name="T8" fmla="*/ 0 w 31"/>
                  <a:gd name="T9" fmla="*/ 0 h 39"/>
                  <a:gd name="T10" fmla="*/ 0 w 31"/>
                  <a:gd name="T11" fmla="*/ 11 h 39"/>
                  <a:gd name="T12" fmla="*/ 0 w 31"/>
                  <a:gd name="T13" fmla="*/ 28 h 39"/>
                  <a:gd name="T14" fmla="*/ 0 w 31"/>
                  <a:gd name="T15" fmla="*/ 39 h 39"/>
                  <a:gd name="T16" fmla="*/ 31 w 31"/>
                  <a:gd name="T17" fmla="*/ 34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 h="39">
                    <a:moveTo>
                      <a:pt x="31" y="34"/>
                    </a:moveTo>
                    <a:lnTo>
                      <a:pt x="31" y="28"/>
                    </a:lnTo>
                    <a:lnTo>
                      <a:pt x="31" y="11"/>
                    </a:lnTo>
                    <a:lnTo>
                      <a:pt x="31" y="5"/>
                    </a:lnTo>
                    <a:lnTo>
                      <a:pt x="0" y="0"/>
                    </a:lnTo>
                    <a:lnTo>
                      <a:pt x="0" y="11"/>
                    </a:lnTo>
                    <a:lnTo>
                      <a:pt x="0" y="28"/>
                    </a:lnTo>
                    <a:lnTo>
                      <a:pt x="0" y="39"/>
                    </a:lnTo>
                    <a:lnTo>
                      <a:pt x="31" y="34"/>
                    </a:lnTo>
                    <a:close/>
                  </a:path>
                </a:pathLst>
              </a:custGeom>
              <a:solidFill>
                <a:schemeClr val="accent1">
                  <a:lumMod val="75000"/>
                  <a:lumOff val="25000"/>
                </a:schemeClr>
              </a:solidFill>
              <a:ln>
                <a:noFill/>
              </a:ln>
            </p:spPr>
            <p:txBody>
              <a:bodyPr vert="horz" wrap="square" lIns="91440" tIns="45720" rIns="91440" bIns="45720" numCol="1" anchor="t" anchorCtr="0" compatLnSpc="1">
                <a:prstTxWarp prst="textNoShape">
                  <a:avLst/>
                </a:prstTxWarp>
                <a:noAutofit/>
              </a:bodyPr>
              <a:lstStyle/>
              <a:p>
                <a:endParaRPr lang="en-US">
                  <a:latin typeface="OPPOSans B" panose="00020600040101010101" pitchFamily="18" charset="-122"/>
                  <a:ea typeface="阿里巴巴普惠体 R" panose="00020600040101010101" pitchFamily="18" charset="-122"/>
                  <a:cs typeface="阿里巴巴普惠体 R" panose="00020600040101010101" pitchFamily="18" charset="-122"/>
                  <a:sym typeface="OPPOSans B" panose="00020600040101010101" pitchFamily="18" charset="-122"/>
                </a:endParaRPr>
              </a:p>
            </p:txBody>
          </p:sp>
          <p:sp>
            <p:nvSpPr>
              <p:cNvPr id="152" name="Freeform 329">
                <a:extLst>
                  <a:ext uri="{FF2B5EF4-FFF2-40B4-BE49-F238E27FC236}">
                    <a16:creationId xmlns:a16="http://schemas.microsoft.com/office/drawing/2014/main" id="{BB3E4D63-48DB-4EA8-9600-FF8475017E70}"/>
                  </a:ext>
                </a:extLst>
              </p:cNvPr>
              <p:cNvSpPr>
                <a:spLocks/>
              </p:cNvSpPr>
              <p:nvPr/>
            </p:nvSpPr>
            <p:spPr bwMode="auto">
              <a:xfrm>
                <a:off x="2926459" y="2777013"/>
                <a:ext cx="42005" cy="42960"/>
              </a:xfrm>
              <a:custGeom>
                <a:avLst/>
                <a:gdLst>
                  <a:gd name="T0" fmla="*/ 44 w 44"/>
                  <a:gd name="T1" fmla="*/ 26 h 45"/>
                  <a:gd name="T2" fmla="*/ 40 w 44"/>
                  <a:gd name="T3" fmla="*/ 20 h 45"/>
                  <a:gd name="T4" fmla="*/ 33 w 44"/>
                  <a:gd name="T5" fmla="*/ 6 h 45"/>
                  <a:gd name="T6" fmla="*/ 29 w 44"/>
                  <a:gd name="T7" fmla="*/ 0 h 45"/>
                  <a:gd name="T8" fmla="*/ 0 w 44"/>
                  <a:gd name="T9" fmla="*/ 11 h 45"/>
                  <a:gd name="T10" fmla="*/ 5 w 44"/>
                  <a:gd name="T11" fmla="*/ 21 h 45"/>
                  <a:gd name="T12" fmla="*/ 14 w 44"/>
                  <a:gd name="T13" fmla="*/ 36 h 45"/>
                  <a:gd name="T14" fmla="*/ 19 w 44"/>
                  <a:gd name="T15" fmla="*/ 45 h 45"/>
                  <a:gd name="T16" fmla="*/ 44 w 44"/>
                  <a:gd name="T17" fmla="*/ 26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4" h="45">
                    <a:moveTo>
                      <a:pt x="44" y="26"/>
                    </a:moveTo>
                    <a:lnTo>
                      <a:pt x="40" y="20"/>
                    </a:lnTo>
                    <a:lnTo>
                      <a:pt x="33" y="6"/>
                    </a:lnTo>
                    <a:lnTo>
                      <a:pt x="29" y="0"/>
                    </a:lnTo>
                    <a:lnTo>
                      <a:pt x="0" y="11"/>
                    </a:lnTo>
                    <a:lnTo>
                      <a:pt x="5" y="21"/>
                    </a:lnTo>
                    <a:lnTo>
                      <a:pt x="14" y="36"/>
                    </a:lnTo>
                    <a:lnTo>
                      <a:pt x="19" y="45"/>
                    </a:lnTo>
                    <a:lnTo>
                      <a:pt x="44" y="26"/>
                    </a:lnTo>
                    <a:close/>
                  </a:path>
                </a:pathLst>
              </a:custGeom>
              <a:solidFill>
                <a:schemeClr val="accent1">
                  <a:lumMod val="75000"/>
                  <a:lumOff val="25000"/>
                </a:schemeClr>
              </a:solidFill>
              <a:ln>
                <a:noFill/>
              </a:ln>
            </p:spPr>
            <p:txBody>
              <a:bodyPr vert="horz" wrap="square" lIns="91440" tIns="45720" rIns="91440" bIns="45720" numCol="1" anchor="t" anchorCtr="0" compatLnSpc="1">
                <a:prstTxWarp prst="textNoShape">
                  <a:avLst/>
                </a:prstTxWarp>
                <a:noAutofit/>
              </a:bodyPr>
              <a:lstStyle/>
              <a:p>
                <a:endParaRPr lang="en-US">
                  <a:latin typeface="OPPOSans B" panose="00020600040101010101" pitchFamily="18" charset="-122"/>
                  <a:ea typeface="阿里巴巴普惠体 R" panose="00020600040101010101" pitchFamily="18" charset="-122"/>
                  <a:cs typeface="阿里巴巴普惠体 R" panose="00020600040101010101" pitchFamily="18" charset="-122"/>
                  <a:sym typeface="OPPOSans B" panose="00020600040101010101" pitchFamily="18" charset="-122"/>
                </a:endParaRPr>
              </a:p>
            </p:txBody>
          </p:sp>
          <p:sp>
            <p:nvSpPr>
              <p:cNvPr id="153" name="Freeform 330">
                <a:extLst>
                  <a:ext uri="{FF2B5EF4-FFF2-40B4-BE49-F238E27FC236}">
                    <a16:creationId xmlns:a16="http://schemas.microsoft.com/office/drawing/2014/main" id="{2F47143C-534C-40DC-81DF-055F8BE50AE1}"/>
                  </a:ext>
                </a:extLst>
              </p:cNvPr>
              <p:cNvSpPr>
                <a:spLocks/>
              </p:cNvSpPr>
              <p:nvPr/>
            </p:nvSpPr>
            <p:spPr bwMode="auto">
              <a:xfrm>
                <a:off x="2891137" y="2739781"/>
                <a:ext cx="42005" cy="42005"/>
              </a:xfrm>
              <a:custGeom>
                <a:avLst/>
                <a:gdLst>
                  <a:gd name="T0" fmla="*/ 44 w 44"/>
                  <a:gd name="T1" fmla="*/ 14 h 44"/>
                  <a:gd name="T2" fmla="*/ 39 w 44"/>
                  <a:gd name="T3" fmla="*/ 11 h 44"/>
                  <a:gd name="T4" fmla="*/ 24 w 44"/>
                  <a:gd name="T5" fmla="*/ 3 h 44"/>
                  <a:gd name="T6" fmla="*/ 19 w 44"/>
                  <a:gd name="T7" fmla="*/ 0 h 44"/>
                  <a:gd name="T8" fmla="*/ 0 w 44"/>
                  <a:gd name="T9" fmla="*/ 24 h 44"/>
                  <a:gd name="T10" fmla="*/ 9 w 44"/>
                  <a:gd name="T11" fmla="*/ 29 h 44"/>
                  <a:gd name="T12" fmla="*/ 23 w 44"/>
                  <a:gd name="T13" fmla="*/ 38 h 44"/>
                  <a:gd name="T14" fmla="*/ 33 w 44"/>
                  <a:gd name="T15" fmla="*/ 44 h 44"/>
                  <a:gd name="T16" fmla="*/ 44 w 44"/>
                  <a:gd name="T17" fmla="*/ 14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4" h="44">
                    <a:moveTo>
                      <a:pt x="44" y="14"/>
                    </a:moveTo>
                    <a:lnTo>
                      <a:pt x="39" y="11"/>
                    </a:lnTo>
                    <a:lnTo>
                      <a:pt x="24" y="3"/>
                    </a:lnTo>
                    <a:lnTo>
                      <a:pt x="19" y="0"/>
                    </a:lnTo>
                    <a:lnTo>
                      <a:pt x="0" y="24"/>
                    </a:lnTo>
                    <a:lnTo>
                      <a:pt x="9" y="29"/>
                    </a:lnTo>
                    <a:lnTo>
                      <a:pt x="23" y="38"/>
                    </a:lnTo>
                    <a:lnTo>
                      <a:pt x="33" y="44"/>
                    </a:lnTo>
                    <a:lnTo>
                      <a:pt x="44" y="14"/>
                    </a:lnTo>
                    <a:close/>
                  </a:path>
                </a:pathLst>
              </a:custGeom>
              <a:solidFill>
                <a:schemeClr val="accent1">
                  <a:lumMod val="75000"/>
                  <a:lumOff val="25000"/>
                </a:schemeClr>
              </a:solidFill>
              <a:ln>
                <a:noFill/>
              </a:ln>
            </p:spPr>
            <p:txBody>
              <a:bodyPr vert="horz" wrap="square" lIns="91440" tIns="45720" rIns="91440" bIns="45720" numCol="1" anchor="t" anchorCtr="0" compatLnSpc="1">
                <a:prstTxWarp prst="textNoShape">
                  <a:avLst/>
                </a:prstTxWarp>
                <a:noAutofit/>
              </a:bodyPr>
              <a:lstStyle/>
              <a:p>
                <a:endParaRPr lang="en-US">
                  <a:latin typeface="OPPOSans B" panose="00020600040101010101" pitchFamily="18" charset="-122"/>
                  <a:ea typeface="阿里巴巴普惠体 R" panose="00020600040101010101" pitchFamily="18" charset="-122"/>
                  <a:cs typeface="阿里巴巴普惠体 R" panose="00020600040101010101" pitchFamily="18" charset="-122"/>
                  <a:sym typeface="OPPOSans B" panose="00020600040101010101" pitchFamily="18" charset="-122"/>
                </a:endParaRPr>
              </a:p>
            </p:txBody>
          </p:sp>
          <p:sp>
            <p:nvSpPr>
              <p:cNvPr id="154" name="Freeform 331">
                <a:extLst>
                  <a:ext uri="{FF2B5EF4-FFF2-40B4-BE49-F238E27FC236}">
                    <a16:creationId xmlns:a16="http://schemas.microsoft.com/office/drawing/2014/main" id="{B61CB4D7-E34E-438D-BF26-1E28A55F9B94}"/>
                  </a:ext>
                </a:extLst>
              </p:cNvPr>
              <p:cNvSpPr>
                <a:spLocks noEditPoints="1"/>
              </p:cNvSpPr>
              <p:nvPr/>
            </p:nvSpPr>
            <p:spPr bwMode="auto">
              <a:xfrm>
                <a:off x="2767986" y="2747418"/>
                <a:ext cx="186159" cy="188068"/>
              </a:xfrm>
              <a:custGeom>
                <a:avLst/>
                <a:gdLst>
                  <a:gd name="T0" fmla="*/ 89 w 177"/>
                  <a:gd name="T1" fmla="*/ 178 h 178"/>
                  <a:gd name="T2" fmla="*/ 0 w 177"/>
                  <a:gd name="T3" fmla="*/ 89 h 178"/>
                  <a:gd name="T4" fmla="*/ 89 w 177"/>
                  <a:gd name="T5" fmla="*/ 0 h 178"/>
                  <a:gd name="T6" fmla="*/ 177 w 177"/>
                  <a:gd name="T7" fmla="*/ 89 h 178"/>
                  <a:gd name="T8" fmla="*/ 89 w 177"/>
                  <a:gd name="T9" fmla="*/ 178 h 178"/>
                  <a:gd name="T10" fmla="*/ 89 w 177"/>
                  <a:gd name="T11" fmla="*/ 27 h 178"/>
                  <a:gd name="T12" fmla="*/ 27 w 177"/>
                  <a:gd name="T13" fmla="*/ 89 h 178"/>
                  <a:gd name="T14" fmla="*/ 89 w 177"/>
                  <a:gd name="T15" fmla="*/ 152 h 178"/>
                  <a:gd name="T16" fmla="*/ 150 w 177"/>
                  <a:gd name="T17" fmla="*/ 89 h 178"/>
                  <a:gd name="T18" fmla="*/ 89 w 177"/>
                  <a:gd name="T19" fmla="*/ 27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7" h="178">
                    <a:moveTo>
                      <a:pt x="89" y="178"/>
                    </a:moveTo>
                    <a:cubicBezTo>
                      <a:pt x="40" y="178"/>
                      <a:pt x="0" y="138"/>
                      <a:pt x="0" y="89"/>
                    </a:cubicBezTo>
                    <a:cubicBezTo>
                      <a:pt x="0" y="40"/>
                      <a:pt x="40" y="0"/>
                      <a:pt x="89" y="0"/>
                    </a:cubicBezTo>
                    <a:cubicBezTo>
                      <a:pt x="137" y="0"/>
                      <a:pt x="177" y="40"/>
                      <a:pt x="177" y="89"/>
                    </a:cubicBezTo>
                    <a:cubicBezTo>
                      <a:pt x="177" y="138"/>
                      <a:pt x="137" y="178"/>
                      <a:pt x="89" y="178"/>
                    </a:cubicBezTo>
                    <a:close/>
                    <a:moveTo>
                      <a:pt x="89" y="27"/>
                    </a:moveTo>
                    <a:cubicBezTo>
                      <a:pt x="55" y="27"/>
                      <a:pt x="27" y="55"/>
                      <a:pt x="27" y="89"/>
                    </a:cubicBezTo>
                    <a:cubicBezTo>
                      <a:pt x="27" y="124"/>
                      <a:pt x="55" y="152"/>
                      <a:pt x="89" y="152"/>
                    </a:cubicBezTo>
                    <a:cubicBezTo>
                      <a:pt x="123" y="152"/>
                      <a:pt x="150" y="124"/>
                      <a:pt x="150" y="89"/>
                    </a:cubicBezTo>
                    <a:cubicBezTo>
                      <a:pt x="150" y="55"/>
                      <a:pt x="123" y="27"/>
                      <a:pt x="89" y="27"/>
                    </a:cubicBezTo>
                    <a:close/>
                  </a:path>
                </a:pathLst>
              </a:custGeom>
              <a:solidFill>
                <a:schemeClr val="accent1"/>
              </a:solidFill>
              <a:ln>
                <a:noFill/>
              </a:ln>
            </p:spPr>
            <p:txBody>
              <a:bodyPr vert="horz" wrap="square" lIns="91440" tIns="45720" rIns="91440" bIns="45720" numCol="1" anchor="t" anchorCtr="0" compatLnSpc="1">
                <a:prstTxWarp prst="textNoShape">
                  <a:avLst/>
                </a:prstTxWarp>
                <a:noAutofit/>
              </a:bodyPr>
              <a:lstStyle/>
              <a:p>
                <a:endParaRPr lang="en-US">
                  <a:latin typeface="OPPOSans B" panose="00020600040101010101" pitchFamily="18" charset="-122"/>
                  <a:ea typeface="阿里巴巴普惠体 R" panose="00020600040101010101" pitchFamily="18" charset="-122"/>
                  <a:cs typeface="阿里巴巴普惠体 R" panose="00020600040101010101" pitchFamily="18" charset="-122"/>
                  <a:sym typeface="OPPOSans B" panose="00020600040101010101" pitchFamily="18" charset="-122"/>
                </a:endParaRPr>
              </a:p>
            </p:txBody>
          </p:sp>
          <p:sp>
            <p:nvSpPr>
              <p:cNvPr id="155" name="Oval 332">
                <a:extLst>
                  <a:ext uri="{FF2B5EF4-FFF2-40B4-BE49-F238E27FC236}">
                    <a16:creationId xmlns:a16="http://schemas.microsoft.com/office/drawing/2014/main" id="{2E745FE9-80F2-4950-8815-D9E0938738DC}"/>
                  </a:ext>
                </a:extLst>
              </p:cNvPr>
              <p:cNvSpPr>
                <a:spLocks noChangeArrowheads="1"/>
              </p:cNvSpPr>
              <p:nvPr/>
            </p:nvSpPr>
            <p:spPr bwMode="auto">
              <a:xfrm>
                <a:off x="2822401" y="2802789"/>
                <a:ext cx="78282" cy="78282"/>
              </a:xfrm>
              <a:prstGeom prst="ellipse">
                <a:avLst/>
              </a:prstGeom>
              <a:solidFill>
                <a:schemeClr val="accent1"/>
              </a:solidFill>
              <a:ln>
                <a:noFill/>
              </a:ln>
            </p:spPr>
            <p:txBody>
              <a:bodyPr vert="horz" wrap="square" lIns="91440" tIns="45720" rIns="91440" bIns="45720" numCol="1" anchor="t" anchorCtr="0" compatLnSpc="1">
                <a:prstTxWarp prst="textNoShape">
                  <a:avLst/>
                </a:prstTxWarp>
                <a:noAutofit/>
              </a:bodyPr>
              <a:lstStyle/>
              <a:p>
                <a:endParaRPr lang="en-US">
                  <a:latin typeface="OPPOSans B" panose="00020600040101010101" pitchFamily="18" charset="-122"/>
                  <a:ea typeface="阿里巴巴普惠体 R" panose="00020600040101010101" pitchFamily="18" charset="-122"/>
                  <a:cs typeface="阿里巴巴普惠体 R" panose="00020600040101010101" pitchFamily="18" charset="-122"/>
                  <a:sym typeface="OPPOSans B" panose="00020600040101010101" pitchFamily="18" charset="-122"/>
                </a:endParaRPr>
              </a:p>
            </p:txBody>
          </p:sp>
        </p:grpSp>
      </p:grpSp>
      <p:grpSp>
        <p:nvGrpSpPr>
          <p:cNvPr id="8" name="组合 7">
            <a:extLst>
              <a:ext uri="{FF2B5EF4-FFF2-40B4-BE49-F238E27FC236}">
                <a16:creationId xmlns:a16="http://schemas.microsoft.com/office/drawing/2014/main" id="{F4172F87-F8D8-4E8F-822D-62041F83A4C3}"/>
              </a:ext>
            </a:extLst>
          </p:cNvPr>
          <p:cNvGrpSpPr/>
          <p:nvPr/>
        </p:nvGrpSpPr>
        <p:grpSpPr>
          <a:xfrm>
            <a:off x="1122700" y="2193395"/>
            <a:ext cx="3872227" cy="3463288"/>
            <a:chOff x="1122700" y="1895853"/>
            <a:chExt cx="3872227" cy="3463288"/>
          </a:xfrm>
        </p:grpSpPr>
        <p:sp>
          <p:nvSpPr>
            <p:cNvPr id="89" name="任意多边形: 形状 88">
              <a:extLst>
                <a:ext uri="{FF2B5EF4-FFF2-40B4-BE49-F238E27FC236}">
                  <a16:creationId xmlns:a16="http://schemas.microsoft.com/office/drawing/2014/main" id="{8776349A-4D7B-4F47-8F77-D4C0566F8715}"/>
                </a:ext>
              </a:extLst>
            </p:cNvPr>
            <p:cNvSpPr/>
            <p:nvPr/>
          </p:nvSpPr>
          <p:spPr>
            <a:xfrm>
              <a:off x="1131141" y="1895853"/>
              <a:ext cx="3863786" cy="3463288"/>
            </a:xfrm>
            <a:custGeom>
              <a:avLst/>
              <a:gdLst>
                <a:gd name="connsiteX0" fmla="*/ 0 w 4140838"/>
                <a:gd name="connsiteY0" fmla="*/ 0 h 3463288"/>
                <a:gd name="connsiteX1" fmla="*/ 3058386 w 4140838"/>
                <a:gd name="connsiteY1" fmla="*/ 0 h 3463288"/>
                <a:gd name="connsiteX2" fmla="*/ 4140838 w 4140838"/>
                <a:gd name="connsiteY2" fmla="*/ 843934 h 3463288"/>
                <a:gd name="connsiteX3" fmla="*/ 4140838 w 4140838"/>
                <a:gd name="connsiteY3" fmla="*/ 2619354 h 3463288"/>
                <a:gd name="connsiteX4" fmla="*/ 3058386 w 4140838"/>
                <a:gd name="connsiteY4" fmla="*/ 3463288 h 3463288"/>
                <a:gd name="connsiteX5" fmla="*/ 0 w 4140838"/>
                <a:gd name="connsiteY5" fmla="*/ 3463288 h 3463288"/>
                <a:gd name="connsiteX0" fmla="*/ 0 w 4140838"/>
                <a:gd name="connsiteY0" fmla="*/ 0 h 3463288"/>
                <a:gd name="connsiteX1" fmla="*/ 3058386 w 4140838"/>
                <a:gd name="connsiteY1" fmla="*/ 0 h 3463288"/>
                <a:gd name="connsiteX2" fmla="*/ 4140838 w 4140838"/>
                <a:gd name="connsiteY2" fmla="*/ 843934 h 3463288"/>
                <a:gd name="connsiteX3" fmla="*/ 4140838 w 4140838"/>
                <a:gd name="connsiteY3" fmla="*/ 2619354 h 3463288"/>
                <a:gd name="connsiteX4" fmla="*/ 3058386 w 4140838"/>
                <a:gd name="connsiteY4" fmla="*/ 3463288 h 3463288"/>
                <a:gd name="connsiteX5" fmla="*/ 0 w 4140838"/>
                <a:gd name="connsiteY5" fmla="*/ 3463288 h 3463288"/>
                <a:gd name="connsiteX6" fmla="*/ 91440 w 4140838"/>
                <a:gd name="connsiteY6" fmla="*/ 91440 h 3463288"/>
                <a:gd name="connsiteX0" fmla="*/ 0 w 4140838"/>
                <a:gd name="connsiteY0" fmla="*/ 0 h 3463288"/>
                <a:gd name="connsiteX1" fmla="*/ 3058386 w 4140838"/>
                <a:gd name="connsiteY1" fmla="*/ 0 h 3463288"/>
                <a:gd name="connsiteX2" fmla="*/ 4140838 w 4140838"/>
                <a:gd name="connsiteY2" fmla="*/ 843934 h 3463288"/>
                <a:gd name="connsiteX3" fmla="*/ 4140838 w 4140838"/>
                <a:gd name="connsiteY3" fmla="*/ 2619354 h 3463288"/>
                <a:gd name="connsiteX4" fmla="*/ 3058386 w 4140838"/>
                <a:gd name="connsiteY4" fmla="*/ 3463288 h 3463288"/>
                <a:gd name="connsiteX5" fmla="*/ 0 w 4140838"/>
                <a:gd name="connsiteY5" fmla="*/ 3463288 h 3463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140838" h="3463288">
                  <a:moveTo>
                    <a:pt x="0" y="0"/>
                  </a:moveTo>
                  <a:lnTo>
                    <a:pt x="3058386" y="0"/>
                  </a:lnTo>
                  <a:cubicBezTo>
                    <a:pt x="3656208" y="0"/>
                    <a:pt x="4140838" y="377842"/>
                    <a:pt x="4140838" y="843934"/>
                  </a:cubicBezTo>
                  <a:lnTo>
                    <a:pt x="4140838" y="2619354"/>
                  </a:lnTo>
                  <a:cubicBezTo>
                    <a:pt x="4140838" y="3085446"/>
                    <a:pt x="3656208" y="3463288"/>
                    <a:pt x="3058386" y="3463288"/>
                  </a:cubicBezTo>
                  <a:lnTo>
                    <a:pt x="0" y="3463288"/>
                  </a:lnTo>
                </a:path>
              </a:pathLst>
            </a:custGeom>
            <a:noFill/>
            <a:ln w="19050">
              <a:gradFill flip="none" rotWithShape="1">
                <a:gsLst>
                  <a:gs pos="72000">
                    <a:schemeClr val="accent2"/>
                  </a:gs>
                  <a:gs pos="100000">
                    <a:schemeClr val="accent2">
                      <a:alpha val="0"/>
                    </a:schemeClr>
                  </a:gs>
                </a:gsLst>
                <a:lin ang="0" scaled="1"/>
                <a:tileRect/>
              </a:gradFill>
              <a:headEnd type="oval"/>
              <a:tailEnd type="ova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OPPOSans B" panose="00020600040101010101" pitchFamily="18" charset="-122"/>
                <a:ea typeface="阿里巴巴普惠体 R" panose="00020600040101010101" pitchFamily="18" charset="-122"/>
                <a:cs typeface="阿里巴巴普惠体 R" panose="00020600040101010101" pitchFamily="18" charset="-122"/>
                <a:sym typeface="OPPOSans B" panose="00020600040101010101" pitchFamily="18" charset="-122"/>
              </a:endParaRPr>
            </a:p>
          </p:txBody>
        </p:sp>
        <p:cxnSp>
          <p:nvCxnSpPr>
            <p:cNvPr id="124" name="直接连接符 123">
              <a:extLst>
                <a:ext uri="{FF2B5EF4-FFF2-40B4-BE49-F238E27FC236}">
                  <a16:creationId xmlns:a16="http://schemas.microsoft.com/office/drawing/2014/main" id="{6E0FC811-DD49-4984-B4A9-FD27B6DF90DF}"/>
                </a:ext>
              </a:extLst>
            </p:cNvPr>
            <p:cNvCxnSpPr>
              <a:cxnSpLocks/>
            </p:cNvCxnSpPr>
            <p:nvPr/>
          </p:nvCxnSpPr>
          <p:spPr>
            <a:xfrm>
              <a:off x="1122700" y="3205768"/>
              <a:ext cx="3467783" cy="0"/>
            </a:xfrm>
            <a:prstGeom prst="line">
              <a:avLst/>
            </a:prstGeom>
            <a:noFill/>
            <a:ln w="19050">
              <a:gradFill flip="none" rotWithShape="1">
                <a:gsLst>
                  <a:gs pos="72000">
                    <a:schemeClr val="accent2"/>
                  </a:gs>
                  <a:gs pos="100000">
                    <a:schemeClr val="accent2">
                      <a:alpha val="0"/>
                    </a:schemeClr>
                  </a:gs>
                </a:gsLst>
                <a:lin ang="0" scaled="1"/>
                <a:tileRect/>
              </a:gradFill>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119" name="直接连接符 118">
              <a:extLst>
                <a:ext uri="{FF2B5EF4-FFF2-40B4-BE49-F238E27FC236}">
                  <a16:creationId xmlns:a16="http://schemas.microsoft.com/office/drawing/2014/main" id="{418356BA-BDCB-4DC9-8364-A157F3C55388}"/>
                </a:ext>
              </a:extLst>
            </p:cNvPr>
            <p:cNvCxnSpPr>
              <a:cxnSpLocks/>
            </p:cNvCxnSpPr>
            <p:nvPr/>
          </p:nvCxnSpPr>
          <p:spPr>
            <a:xfrm>
              <a:off x="1122700" y="4069990"/>
              <a:ext cx="3467783" cy="0"/>
            </a:xfrm>
            <a:prstGeom prst="line">
              <a:avLst/>
            </a:prstGeom>
            <a:noFill/>
            <a:ln w="19050">
              <a:gradFill flip="none" rotWithShape="1">
                <a:gsLst>
                  <a:gs pos="72000">
                    <a:schemeClr val="accent2"/>
                  </a:gs>
                  <a:gs pos="100000">
                    <a:schemeClr val="accent2">
                      <a:alpha val="0"/>
                    </a:schemeClr>
                  </a:gs>
                </a:gsLst>
                <a:lin ang="0" scaled="1"/>
                <a:tileRect/>
              </a:gradFill>
              <a:headEnd type="oval"/>
              <a:tailEnd type="oval"/>
            </a:ln>
          </p:spPr>
          <p:style>
            <a:lnRef idx="2">
              <a:schemeClr val="accent1">
                <a:shade val="50000"/>
              </a:schemeClr>
            </a:lnRef>
            <a:fillRef idx="1">
              <a:schemeClr val="accent1"/>
            </a:fillRef>
            <a:effectRef idx="0">
              <a:schemeClr val="accent1"/>
            </a:effectRef>
            <a:fontRef idx="minor">
              <a:schemeClr val="lt1"/>
            </a:fontRef>
          </p:style>
        </p:cxnSp>
      </p:grpSp>
      <p:grpSp>
        <p:nvGrpSpPr>
          <p:cNvPr id="240" name="组合 239">
            <a:extLst>
              <a:ext uri="{FF2B5EF4-FFF2-40B4-BE49-F238E27FC236}">
                <a16:creationId xmlns:a16="http://schemas.microsoft.com/office/drawing/2014/main" id="{63DEDC1C-88E8-42CE-8833-CAF4F5ACC979}"/>
              </a:ext>
            </a:extLst>
          </p:cNvPr>
          <p:cNvGrpSpPr/>
          <p:nvPr/>
        </p:nvGrpSpPr>
        <p:grpSpPr>
          <a:xfrm>
            <a:off x="3814388" y="4577403"/>
            <a:ext cx="526077" cy="520589"/>
            <a:chOff x="1200948" y="4101473"/>
            <a:chExt cx="1065213" cy="1054100"/>
          </a:xfrm>
        </p:grpSpPr>
        <p:sp>
          <p:nvSpPr>
            <p:cNvPr id="223" name="Freeform 219">
              <a:extLst>
                <a:ext uri="{FF2B5EF4-FFF2-40B4-BE49-F238E27FC236}">
                  <a16:creationId xmlns:a16="http://schemas.microsoft.com/office/drawing/2014/main" id="{50BEA909-7C93-4685-8789-00850A486B84}"/>
                </a:ext>
              </a:extLst>
            </p:cNvPr>
            <p:cNvSpPr>
              <a:spLocks noEditPoints="1"/>
            </p:cNvSpPr>
            <p:nvPr/>
          </p:nvSpPr>
          <p:spPr bwMode="auto">
            <a:xfrm>
              <a:off x="1200948" y="4225298"/>
              <a:ext cx="928688" cy="930275"/>
            </a:xfrm>
            <a:custGeom>
              <a:avLst/>
              <a:gdLst>
                <a:gd name="T0" fmla="*/ 121 w 533"/>
                <a:gd name="T1" fmla="*/ 498 h 533"/>
                <a:gd name="T2" fmla="*/ 183 w 533"/>
                <a:gd name="T3" fmla="*/ 527 h 533"/>
                <a:gd name="T4" fmla="*/ 207 w 533"/>
                <a:gd name="T5" fmla="*/ 489 h 533"/>
                <a:gd name="T6" fmla="*/ 267 w 533"/>
                <a:gd name="T7" fmla="*/ 496 h 533"/>
                <a:gd name="T8" fmla="*/ 308 w 533"/>
                <a:gd name="T9" fmla="*/ 493 h 533"/>
                <a:gd name="T10" fmla="*/ 328 w 533"/>
                <a:gd name="T11" fmla="*/ 533 h 533"/>
                <a:gd name="T12" fmla="*/ 391 w 533"/>
                <a:gd name="T13" fmla="*/ 510 h 533"/>
                <a:gd name="T14" fmla="*/ 381 w 533"/>
                <a:gd name="T15" fmla="*/ 467 h 533"/>
                <a:gd name="T16" fmla="*/ 458 w 533"/>
                <a:gd name="T17" fmla="*/ 398 h 533"/>
                <a:gd name="T18" fmla="*/ 498 w 533"/>
                <a:gd name="T19" fmla="*/ 412 h 533"/>
                <a:gd name="T20" fmla="*/ 527 w 533"/>
                <a:gd name="T21" fmla="*/ 350 h 533"/>
                <a:gd name="T22" fmla="*/ 492 w 533"/>
                <a:gd name="T23" fmla="*/ 329 h 533"/>
                <a:gd name="T24" fmla="*/ 503 w 533"/>
                <a:gd name="T25" fmla="*/ 260 h 533"/>
                <a:gd name="T26" fmla="*/ 500 w 533"/>
                <a:gd name="T27" fmla="*/ 222 h 533"/>
                <a:gd name="T28" fmla="*/ 533 w 533"/>
                <a:gd name="T29" fmla="*/ 206 h 533"/>
                <a:gd name="T30" fmla="*/ 510 w 533"/>
                <a:gd name="T31" fmla="*/ 142 h 533"/>
                <a:gd name="T32" fmla="*/ 475 w 533"/>
                <a:gd name="T33" fmla="*/ 150 h 533"/>
                <a:gd name="T34" fmla="*/ 401 w 533"/>
                <a:gd name="T35" fmla="*/ 66 h 533"/>
                <a:gd name="T36" fmla="*/ 412 w 533"/>
                <a:gd name="T37" fmla="*/ 35 h 533"/>
                <a:gd name="T38" fmla="*/ 350 w 533"/>
                <a:gd name="T39" fmla="*/ 6 h 533"/>
                <a:gd name="T40" fmla="*/ 334 w 533"/>
                <a:gd name="T41" fmla="*/ 34 h 533"/>
                <a:gd name="T42" fmla="*/ 267 w 533"/>
                <a:gd name="T43" fmla="*/ 24 h 533"/>
                <a:gd name="T44" fmla="*/ 221 w 533"/>
                <a:gd name="T45" fmla="*/ 29 h 533"/>
                <a:gd name="T46" fmla="*/ 206 w 533"/>
                <a:gd name="T47" fmla="*/ 0 h 533"/>
                <a:gd name="T48" fmla="*/ 142 w 533"/>
                <a:gd name="T49" fmla="*/ 24 h 533"/>
                <a:gd name="T50" fmla="*/ 149 w 533"/>
                <a:gd name="T51" fmla="*/ 56 h 533"/>
                <a:gd name="T52" fmla="*/ 69 w 533"/>
                <a:gd name="T53" fmla="*/ 132 h 533"/>
                <a:gd name="T54" fmla="*/ 35 w 533"/>
                <a:gd name="T55" fmla="*/ 121 h 533"/>
                <a:gd name="T56" fmla="*/ 6 w 533"/>
                <a:gd name="T57" fmla="*/ 183 h 533"/>
                <a:gd name="T58" fmla="*/ 38 w 533"/>
                <a:gd name="T59" fmla="*/ 203 h 533"/>
                <a:gd name="T60" fmla="*/ 31 w 533"/>
                <a:gd name="T61" fmla="*/ 260 h 533"/>
                <a:gd name="T62" fmla="*/ 36 w 533"/>
                <a:gd name="T63" fmla="*/ 309 h 533"/>
                <a:gd name="T64" fmla="*/ 0 w 533"/>
                <a:gd name="T65" fmla="*/ 328 h 533"/>
                <a:gd name="T66" fmla="*/ 24 w 533"/>
                <a:gd name="T67" fmla="*/ 391 h 533"/>
                <a:gd name="T68" fmla="*/ 65 w 533"/>
                <a:gd name="T69" fmla="*/ 382 h 533"/>
                <a:gd name="T70" fmla="*/ 134 w 533"/>
                <a:gd name="T71" fmla="*/ 456 h 533"/>
                <a:gd name="T72" fmla="*/ 121 w 533"/>
                <a:gd name="T73" fmla="*/ 498 h 533"/>
                <a:gd name="T74" fmla="*/ 67 w 533"/>
                <a:gd name="T75" fmla="*/ 260 h 533"/>
                <a:gd name="T76" fmla="*/ 267 w 533"/>
                <a:gd name="T77" fmla="*/ 60 h 533"/>
                <a:gd name="T78" fmla="*/ 466 w 533"/>
                <a:gd name="T79" fmla="*/ 260 h 533"/>
                <a:gd name="T80" fmla="*/ 267 w 533"/>
                <a:gd name="T81" fmla="*/ 460 h 533"/>
                <a:gd name="T82" fmla="*/ 67 w 533"/>
                <a:gd name="T83" fmla="*/ 260 h 5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533" h="533">
                  <a:moveTo>
                    <a:pt x="121" y="498"/>
                  </a:moveTo>
                  <a:cubicBezTo>
                    <a:pt x="183" y="527"/>
                    <a:pt x="183" y="527"/>
                    <a:pt x="183" y="527"/>
                  </a:cubicBezTo>
                  <a:cubicBezTo>
                    <a:pt x="207" y="489"/>
                    <a:pt x="207" y="489"/>
                    <a:pt x="207" y="489"/>
                  </a:cubicBezTo>
                  <a:cubicBezTo>
                    <a:pt x="226" y="494"/>
                    <a:pt x="246" y="496"/>
                    <a:pt x="267" y="496"/>
                  </a:cubicBezTo>
                  <a:cubicBezTo>
                    <a:pt x="281" y="496"/>
                    <a:pt x="294" y="495"/>
                    <a:pt x="308" y="493"/>
                  </a:cubicBezTo>
                  <a:cubicBezTo>
                    <a:pt x="328" y="533"/>
                    <a:pt x="328" y="533"/>
                    <a:pt x="328" y="533"/>
                  </a:cubicBezTo>
                  <a:cubicBezTo>
                    <a:pt x="391" y="510"/>
                    <a:pt x="391" y="510"/>
                    <a:pt x="391" y="510"/>
                  </a:cubicBezTo>
                  <a:cubicBezTo>
                    <a:pt x="381" y="467"/>
                    <a:pt x="381" y="467"/>
                    <a:pt x="381" y="467"/>
                  </a:cubicBezTo>
                  <a:cubicBezTo>
                    <a:pt x="411" y="450"/>
                    <a:pt x="438" y="426"/>
                    <a:pt x="458" y="398"/>
                  </a:cubicBezTo>
                  <a:cubicBezTo>
                    <a:pt x="498" y="412"/>
                    <a:pt x="498" y="412"/>
                    <a:pt x="498" y="412"/>
                  </a:cubicBezTo>
                  <a:cubicBezTo>
                    <a:pt x="527" y="350"/>
                    <a:pt x="527" y="350"/>
                    <a:pt x="527" y="350"/>
                  </a:cubicBezTo>
                  <a:cubicBezTo>
                    <a:pt x="492" y="329"/>
                    <a:pt x="492" y="329"/>
                    <a:pt x="492" y="329"/>
                  </a:cubicBezTo>
                  <a:cubicBezTo>
                    <a:pt x="499" y="307"/>
                    <a:pt x="503" y="284"/>
                    <a:pt x="503" y="260"/>
                  </a:cubicBezTo>
                  <a:cubicBezTo>
                    <a:pt x="503" y="247"/>
                    <a:pt x="502" y="235"/>
                    <a:pt x="500" y="222"/>
                  </a:cubicBezTo>
                  <a:cubicBezTo>
                    <a:pt x="533" y="206"/>
                    <a:pt x="533" y="206"/>
                    <a:pt x="533" y="206"/>
                  </a:cubicBezTo>
                  <a:cubicBezTo>
                    <a:pt x="510" y="142"/>
                    <a:pt x="510" y="142"/>
                    <a:pt x="510" y="142"/>
                  </a:cubicBezTo>
                  <a:cubicBezTo>
                    <a:pt x="475" y="150"/>
                    <a:pt x="475" y="150"/>
                    <a:pt x="475" y="150"/>
                  </a:cubicBezTo>
                  <a:cubicBezTo>
                    <a:pt x="458" y="117"/>
                    <a:pt x="432" y="88"/>
                    <a:pt x="401" y="66"/>
                  </a:cubicBezTo>
                  <a:cubicBezTo>
                    <a:pt x="412" y="35"/>
                    <a:pt x="412" y="35"/>
                    <a:pt x="412" y="35"/>
                  </a:cubicBezTo>
                  <a:cubicBezTo>
                    <a:pt x="350" y="6"/>
                    <a:pt x="350" y="6"/>
                    <a:pt x="350" y="6"/>
                  </a:cubicBezTo>
                  <a:cubicBezTo>
                    <a:pt x="334" y="34"/>
                    <a:pt x="334" y="34"/>
                    <a:pt x="334" y="34"/>
                  </a:cubicBezTo>
                  <a:cubicBezTo>
                    <a:pt x="312" y="27"/>
                    <a:pt x="290" y="24"/>
                    <a:pt x="267" y="24"/>
                  </a:cubicBezTo>
                  <a:cubicBezTo>
                    <a:pt x="251" y="24"/>
                    <a:pt x="236" y="26"/>
                    <a:pt x="221" y="29"/>
                  </a:cubicBezTo>
                  <a:cubicBezTo>
                    <a:pt x="206" y="0"/>
                    <a:pt x="206" y="0"/>
                    <a:pt x="206" y="0"/>
                  </a:cubicBezTo>
                  <a:cubicBezTo>
                    <a:pt x="142" y="24"/>
                    <a:pt x="142" y="24"/>
                    <a:pt x="142" y="24"/>
                  </a:cubicBezTo>
                  <a:cubicBezTo>
                    <a:pt x="149" y="56"/>
                    <a:pt x="149" y="56"/>
                    <a:pt x="149" y="56"/>
                  </a:cubicBezTo>
                  <a:cubicBezTo>
                    <a:pt x="117" y="74"/>
                    <a:pt x="89" y="100"/>
                    <a:pt x="69" y="132"/>
                  </a:cubicBezTo>
                  <a:cubicBezTo>
                    <a:pt x="35" y="121"/>
                    <a:pt x="35" y="121"/>
                    <a:pt x="35" y="121"/>
                  </a:cubicBezTo>
                  <a:cubicBezTo>
                    <a:pt x="6" y="183"/>
                    <a:pt x="6" y="183"/>
                    <a:pt x="6" y="183"/>
                  </a:cubicBezTo>
                  <a:cubicBezTo>
                    <a:pt x="38" y="203"/>
                    <a:pt x="38" y="203"/>
                    <a:pt x="38" y="203"/>
                  </a:cubicBezTo>
                  <a:cubicBezTo>
                    <a:pt x="33" y="221"/>
                    <a:pt x="31" y="240"/>
                    <a:pt x="31" y="260"/>
                  </a:cubicBezTo>
                  <a:cubicBezTo>
                    <a:pt x="31" y="277"/>
                    <a:pt x="32" y="293"/>
                    <a:pt x="36" y="309"/>
                  </a:cubicBezTo>
                  <a:cubicBezTo>
                    <a:pt x="0" y="328"/>
                    <a:pt x="0" y="328"/>
                    <a:pt x="0" y="328"/>
                  </a:cubicBezTo>
                  <a:cubicBezTo>
                    <a:pt x="24" y="391"/>
                    <a:pt x="24" y="391"/>
                    <a:pt x="24" y="391"/>
                  </a:cubicBezTo>
                  <a:cubicBezTo>
                    <a:pt x="65" y="382"/>
                    <a:pt x="65" y="382"/>
                    <a:pt x="65" y="382"/>
                  </a:cubicBezTo>
                  <a:cubicBezTo>
                    <a:pt x="82" y="412"/>
                    <a:pt x="106" y="437"/>
                    <a:pt x="134" y="456"/>
                  </a:cubicBezTo>
                  <a:lnTo>
                    <a:pt x="121" y="498"/>
                  </a:lnTo>
                  <a:close/>
                  <a:moveTo>
                    <a:pt x="67" y="260"/>
                  </a:moveTo>
                  <a:cubicBezTo>
                    <a:pt x="67" y="150"/>
                    <a:pt x="156" y="60"/>
                    <a:pt x="267" y="60"/>
                  </a:cubicBezTo>
                  <a:cubicBezTo>
                    <a:pt x="377" y="60"/>
                    <a:pt x="466" y="150"/>
                    <a:pt x="466" y="260"/>
                  </a:cubicBezTo>
                  <a:cubicBezTo>
                    <a:pt x="466" y="370"/>
                    <a:pt x="377" y="460"/>
                    <a:pt x="267" y="460"/>
                  </a:cubicBezTo>
                  <a:cubicBezTo>
                    <a:pt x="156" y="460"/>
                    <a:pt x="67" y="370"/>
                    <a:pt x="67" y="260"/>
                  </a:cubicBezTo>
                  <a:close/>
                </a:path>
              </a:pathLst>
            </a:custGeom>
            <a:solidFill>
              <a:schemeClr val="accent1"/>
            </a:solidFill>
            <a:ln>
              <a:noFill/>
            </a:ln>
          </p:spPr>
          <p:txBody>
            <a:bodyPr vert="horz" wrap="square" lIns="91440" tIns="45720" rIns="91440" bIns="45720" numCol="1" anchor="t" anchorCtr="0" compatLnSpc="1">
              <a:prstTxWarp prst="textNoShape">
                <a:avLst/>
              </a:prstTxWarp>
              <a:noAutofit/>
            </a:bodyPr>
            <a:lstStyle/>
            <a:p>
              <a:endParaRPr lang="en-US">
                <a:solidFill>
                  <a:srgbClr val="424953"/>
                </a:solidFill>
                <a:latin typeface="OPPOSans B" panose="00020600040101010101" pitchFamily="18" charset="-122"/>
                <a:ea typeface="阿里巴巴普惠体 R" panose="00020600040101010101" pitchFamily="18" charset="-122"/>
                <a:cs typeface="阿里巴巴普惠体 R" panose="00020600040101010101" pitchFamily="18" charset="-122"/>
                <a:sym typeface="OPPOSans B" panose="00020600040101010101" pitchFamily="18" charset="-122"/>
              </a:endParaRPr>
            </a:p>
          </p:txBody>
        </p:sp>
        <p:sp>
          <p:nvSpPr>
            <p:cNvPr id="224" name="Freeform 220">
              <a:extLst>
                <a:ext uri="{FF2B5EF4-FFF2-40B4-BE49-F238E27FC236}">
                  <a16:creationId xmlns:a16="http://schemas.microsoft.com/office/drawing/2014/main" id="{39E479C6-D7D2-4A7A-B21D-ADFA7839A0E7}"/>
                </a:ext>
              </a:extLst>
            </p:cNvPr>
            <p:cNvSpPr>
              <a:spLocks noEditPoints="1"/>
            </p:cNvSpPr>
            <p:nvPr/>
          </p:nvSpPr>
          <p:spPr bwMode="auto">
            <a:xfrm>
              <a:off x="1932786" y="4101473"/>
              <a:ext cx="333375" cy="333375"/>
            </a:xfrm>
            <a:custGeom>
              <a:avLst/>
              <a:gdLst>
                <a:gd name="T0" fmla="*/ 163 w 191"/>
                <a:gd name="T1" fmla="*/ 72 h 191"/>
                <a:gd name="T2" fmla="*/ 184 w 191"/>
                <a:gd name="T3" fmla="*/ 57 h 191"/>
                <a:gd name="T4" fmla="*/ 154 w 191"/>
                <a:gd name="T5" fmla="*/ 45 h 191"/>
                <a:gd name="T6" fmla="*/ 150 w 191"/>
                <a:gd name="T7" fmla="*/ 48 h 191"/>
                <a:gd name="T8" fmla="*/ 144 w 191"/>
                <a:gd name="T9" fmla="*/ 42 h 191"/>
                <a:gd name="T10" fmla="*/ 137 w 191"/>
                <a:gd name="T11" fmla="*/ 36 h 191"/>
                <a:gd name="T12" fmla="*/ 128 w 191"/>
                <a:gd name="T13" fmla="*/ 31 h 191"/>
                <a:gd name="T14" fmla="*/ 127 w 191"/>
                <a:gd name="T15" fmla="*/ 30 h 191"/>
                <a:gd name="T16" fmla="*/ 131 w 191"/>
                <a:gd name="T17" fmla="*/ 6 h 191"/>
                <a:gd name="T18" fmla="*/ 101 w 191"/>
                <a:gd name="T19" fmla="*/ 18 h 191"/>
                <a:gd name="T20" fmla="*/ 102 w 191"/>
                <a:gd name="T21" fmla="*/ 23 h 191"/>
                <a:gd name="T22" fmla="*/ 95 w 191"/>
                <a:gd name="T23" fmla="*/ 22 h 191"/>
                <a:gd name="T24" fmla="*/ 86 w 191"/>
                <a:gd name="T25" fmla="*/ 23 h 191"/>
                <a:gd name="T26" fmla="*/ 77 w 191"/>
                <a:gd name="T27" fmla="*/ 24 h 191"/>
                <a:gd name="T28" fmla="*/ 69 w 191"/>
                <a:gd name="T29" fmla="*/ 27 h 191"/>
                <a:gd name="T30" fmla="*/ 67 w 191"/>
                <a:gd name="T31" fmla="*/ 19 h 191"/>
                <a:gd name="T32" fmla="*/ 37 w 191"/>
                <a:gd name="T33" fmla="*/ 19 h 191"/>
                <a:gd name="T34" fmla="*/ 47 w 191"/>
                <a:gd name="T35" fmla="*/ 40 h 191"/>
                <a:gd name="T36" fmla="*/ 22 w 191"/>
                <a:gd name="T37" fmla="*/ 62 h 191"/>
                <a:gd name="T38" fmla="*/ 0 w 191"/>
                <a:gd name="T39" fmla="*/ 83 h 191"/>
                <a:gd name="T40" fmla="*/ 23 w 191"/>
                <a:gd name="T41" fmla="*/ 91 h 191"/>
                <a:gd name="T42" fmla="*/ 20 w 191"/>
                <a:gd name="T43" fmla="*/ 124 h 191"/>
                <a:gd name="T44" fmla="*/ 19 w 191"/>
                <a:gd name="T45" fmla="*/ 154 h 191"/>
                <a:gd name="T46" fmla="*/ 43 w 191"/>
                <a:gd name="T47" fmla="*/ 143 h 191"/>
                <a:gd name="T48" fmla="*/ 44 w 191"/>
                <a:gd name="T49" fmla="*/ 144 h 191"/>
                <a:gd name="T50" fmla="*/ 52 w 191"/>
                <a:gd name="T51" fmla="*/ 151 h 191"/>
                <a:gd name="T52" fmla="*/ 59 w 191"/>
                <a:gd name="T53" fmla="*/ 156 h 191"/>
                <a:gd name="T54" fmla="*/ 67 w 191"/>
                <a:gd name="T55" fmla="*/ 159 h 191"/>
                <a:gd name="T56" fmla="*/ 62 w 191"/>
                <a:gd name="T57" fmla="*/ 169 h 191"/>
                <a:gd name="T58" fmla="*/ 83 w 191"/>
                <a:gd name="T59" fmla="*/ 191 h 191"/>
                <a:gd name="T60" fmla="*/ 92 w 191"/>
                <a:gd name="T61" fmla="*/ 165 h 191"/>
                <a:gd name="T62" fmla="*/ 93 w 191"/>
                <a:gd name="T63" fmla="*/ 165 h 191"/>
                <a:gd name="T64" fmla="*/ 96 w 191"/>
                <a:gd name="T65" fmla="*/ 165 h 191"/>
                <a:gd name="T66" fmla="*/ 104 w 191"/>
                <a:gd name="T67" fmla="*/ 165 h 191"/>
                <a:gd name="T68" fmla="*/ 115 w 191"/>
                <a:gd name="T69" fmla="*/ 162 h 191"/>
                <a:gd name="T70" fmla="*/ 118 w 191"/>
                <a:gd name="T71" fmla="*/ 161 h 191"/>
                <a:gd name="T72" fmla="*/ 134 w 191"/>
                <a:gd name="T73" fmla="*/ 184 h 191"/>
                <a:gd name="T74" fmla="*/ 146 w 191"/>
                <a:gd name="T75" fmla="*/ 153 h 191"/>
                <a:gd name="T76" fmla="*/ 158 w 191"/>
                <a:gd name="T77" fmla="*/ 126 h 191"/>
                <a:gd name="T78" fmla="*/ 185 w 191"/>
                <a:gd name="T79" fmla="*/ 131 h 191"/>
                <a:gd name="T80" fmla="*/ 173 w 191"/>
                <a:gd name="T81" fmla="*/ 101 h 191"/>
                <a:gd name="T82" fmla="*/ 118 w 191"/>
                <a:gd name="T83" fmla="*/ 134 h 191"/>
                <a:gd name="T84" fmla="*/ 55 w 191"/>
                <a:gd name="T85" fmla="*/ 117 h 191"/>
                <a:gd name="T86" fmla="*/ 95 w 191"/>
                <a:gd name="T87" fmla="*/ 47 h 191"/>
                <a:gd name="T88" fmla="*/ 140 w 191"/>
                <a:gd name="T89" fmla="*/ 105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91" h="191">
                  <a:moveTo>
                    <a:pt x="166" y="99"/>
                  </a:moveTo>
                  <a:cubicBezTo>
                    <a:pt x="167" y="90"/>
                    <a:pt x="166" y="81"/>
                    <a:pt x="163" y="72"/>
                  </a:cubicBezTo>
                  <a:cubicBezTo>
                    <a:pt x="168" y="69"/>
                    <a:pt x="168" y="69"/>
                    <a:pt x="168" y="69"/>
                  </a:cubicBezTo>
                  <a:cubicBezTo>
                    <a:pt x="184" y="57"/>
                    <a:pt x="184" y="57"/>
                    <a:pt x="184" y="57"/>
                  </a:cubicBezTo>
                  <a:cubicBezTo>
                    <a:pt x="172" y="36"/>
                    <a:pt x="172" y="36"/>
                    <a:pt x="172" y="36"/>
                  </a:cubicBezTo>
                  <a:cubicBezTo>
                    <a:pt x="154" y="45"/>
                    <a:pt x="154" y="45"/>
                    <a:pt x="154" y="45"/>
                  </a:cubicBezTo>
                  <a:cubicBezTo>
                    <a:pt x="149" y="47"/>
                    <a:pt x="149" y="47"/>
                    <a:pt x="149" y="47"/>
                  </a:cubicBezTo>
                  <a:cubicBezTo>
                    <a:pt x="149" y="48"/>
                    <a:pt x="150" y="48"/>
                    <a:pt x="150" y="48"/>
                  </a:cubicBezTo>
                  <a:cubicBezTo>
                    <a:pt x="148" y="46"/>
                    <a:pt x="147" y="45"/>
                    <a:pt x="146" y="43"/>
                  </a:cubicBezTo>
                  <a:cubicBezTo>
                    <a:pt x="145" y="43"/>
                    <a:pt x="144" y="42"/>
                    <a:pt x="144" y="42"/>
                  </a:cubicBezTo>
                  <a:cubicBezTo>
                    <a:pt x="142" y="40"/>
                    <a:pt x="140" y="38"/>
                    <a:pt x="138" y="36"/>
                  </a:cubicBezTo>
                  <a:cubicBezTo>
                    <a:pt x="138" y="36"/>
                    <a:pt x="137" y="36"/>
                    <a:pt x="137" y="36"/>
                  </a:cubicBezTo>
                  <a:cubicBezTo>
                    <a:pt x="135" y="35"/>
                    <a:pt x="133" y="33"/>
                    <a:pt x="130" y="32"/>
                  </a:cubicBezTo>
                  <a:cubicBezTo>
                    <a:pt x="130" y="31"/>
                    <a:pt x="129" y="31"/>
                    <a:pt x="128" y="31"/>
                  </a:cubicBezTo>
                  <a:cubicBezTo>
                    <a:pt x="127" y="30"/>
                    <a:pt x="125" y="29"/>
                    <a:pt x="123" y="28"/>
                  </a:cubicBezTo>
                  <a:cubicBezTo>
                    <a:pt x="124" y="29"/>
                    <a:pt x="126" y="29"/>
                    <a:pt x="127" y="30"/>
                  </a:cubicBezTo>
                  <a:cubicBezTo>
                    <a:pt x="128" y="25"/>
                    <a:pt x="128" y="25"/>
                    <a:pt x="128" y="25"/>
                  </a:cubicBezTo>
                  <a:cubicBezTo>
                    <a:pt x="131" y="6"/>
                    <a:pt x="131" y="6"/>
                    <a:pt x="131" y="6"/>
                  </a:cubicBezTo>
                  <a:cubicBezTo>
                    <a:pt x="108" y="0"/>
                    <a:pt x="108" y="0"/>
                    <a:pt x="108" y="0"/>
                  </a:cubicBezTo>
                  <a:cubicBezTo>
                    <a:pt x="101" y="18"/>
                    <a:pt x="101" y="18"/>
                    <a:pt x="101" y="18"/>
                  </a:cubicBezTo>
                  <a:cubicBezTo>
                    <a:pt x="100" y="22"/>
                    <a:pt x="100" y="22"/>
                    <a:pt x="100" y="22"/>
                  </a:cubicBezTo>
                  <a:cubicBezTo>
                    <a:pt x="101" y="22"/>
                    <a:pt x="101" y="23"/>
                    <a:pt x="102" y="23"/>
                  </a:cubicBezTo>
                  <a:cubicBezTo>
                    <a:pt x="100" y="22"/>
                    <a:pt x="98" y="22"/>
                    <a:pt x="96" y="22"/>
                  </a:cubicBezTo>
                  <a:cubicBezTo>
                    <a:pt x="96" y="22"/>
                    <a:pt x="95" y="22"/>
                    <a:pt x="95" y="22"/>
                  </a:cubicBezTo>
                  <a:cubicBezTo>
                    <a:pt x="94" y="22"/>
                    <a:pt x="94" y="22"/>
                    <a:pt x="94" y="22"/>
                  </a:cubicBezTo>
                  <a:cubicBezTo>
                    <a:pt x="91" y="22"/>
                    <a:pt x="88" y="22"/>
                    <a:pt x="86" y="23"/>
                  </a:cubicBezTo>
                  <a:cubicBezTo>
                    <a:pt x="86" y="23"/>
                    <a:pt x="86" y="23"/>
                    <a:pt x="85" y="23"/>
                  </a:cubicBezTo>
                  <a:cubicBezTo>
                    <a:pt x="83" y="23"/>
                    <a:pt x="80" y="24"/>
                    <a:pt x="77" y="24"/>
                  </a:cubicBezTo>
                  <a:cubicBezTo>
                    <a:pt x="76" y="25"/>
                    <a:pt x="76" y="25"/>
                    <a:pt x="75" y="25"/>
                  </a:cubicBezTo>
                  <a:cubicBezTo>
                    <a:pt x="73" y="26"/>
                    <a:pt x="71" y="26"/>
                    <a:pt x="69" y="27"/>
                  </a:cubicBezTo>
                  <a:cubicBezTo>
                    <a:pt x="70" y="27"/>
                    <a:pt x="70" y="26"/>
                    <a:pt x="71" y="26"/>
                  </a:cubicBezTo>
                  <a:cubicBezTo>
                    <a:pt x="67" y="19"/>
                    <a:pt x="67" y="19"/>
                    <a:pt x="67" y="19"/>
                  </a:cubicBezTo>
                  <a:cubicBezTo>
                    <a:pt x="57" y="7"/>
                    <a:pt x="57" y="7"/>
                    <a:pt x="57" y="7"/>
                  </a:cubicBezTo>
                  <a:cubicBezTo>
                    <a:pt x="37" y="19"/>
                    <a:pt x="37" y="19"/>
                    <a:pt x="37" y="19"/>
                  </a:cubicBezTo>
                  <a:cubicBezTo>
                    <a:pt x="43" y="34"/>
                    <a:pt x="43" y="34"/>
                    <a:pt x="43" y="34"/>
                  </a:cubicBezTo>
                  <a:cubicBezTo>
                    <a:pt x="47" y="40"/>
                    <a:pt x="47" y="40"/>
                    <a:pt x="47" y="40"/>
                  </a:cubicBezTo>
                  <a:cubicBezTo>
                    <a:pt x="40" y="47"/>
                    <a:pt x="34" y="55"/>
                    <a:pt x="30" y="64"/>
                  </a:cubicBezTo>
                  <a:cubicBezTo>
                    <a:pt x="22" y="62"/>
                    <a:pt x="22" y="62"/>
                    <a:pt x="22" y="62"/>
                  </a:cubicBezTo>
                  <a:cubicBezTo>
                    <a:pt x="6" y="60"/>
                    <a:pt x="6" y="60"/>
                    <a:pt x="6" y="60"/>
                  </a:cubicBezTo>
                  <a:cubicBezTo>
                    <a:pt x="0" y="83"/>
                    <a:pt x="0" y="83"/>
                    <a:pt x="0" y="83"/>
                  </a:cubicBezTo>
                  <a:cubicBezTo>
                    <a:pt x="16" y="89"/>
                    <a:pt x="16" y="89"/>
                    <a:pt x="16" y="89"/>
                  </a:cubicBezTo>
                  <a:cubicBezTo>
                    <a:pt x="23" y="91"/>
                    <a:pt x="23" y="91"/>
                    <a:pt x="23" y="91"/>
                  </a:cubicBezTo>
                  <a:cubicBezTo>
                    <a:pt x="23" y="100"/>
                    <a:pt x="24" y="110"/>
                    <a:pt x="28" y="119"/>
                  </a:cubicBezTo>
                  <a:cubicBezTo>
                    <a:pt x="20" y="124"/>
                    <a:pt x="20" y="124"/>
                    <a:pt x="20" y="124"/>
                  </a:cubicBezTo>
                  <a:cubicBezTo>
                    <a:pt x="7" y="134"/>
                    <a:pt x="7" y="134"/>
                    <a:pt x="7" y="134"/>
                  </a:cubicBezTo>
                  <a:cubicBezTo>
                    <a:pt x="19" y="154"/>
                    <a:pt x="19" y="154"/>
                    <a:pt x="19" y="154"/>
                  </a:cubicBezTo>
                  <a:cubicBezTo>
                    <a:pt x="35" y="148"/>
                    <a:pt x="35" y="148"/>
                    <a:pt x="35" y="148"/>
                  </a:cubicBezTo>
                  <a:cubicBezTo>
                    <a:pt x="43" y="143"/>
                    <a:pt x="43" y="143"/>
                    <a:pt x="43" y="143"/>
                  </a:cubicBezTo>
                  <a:cubicBezTo>
                    <a:pt x="42" y="142"/>
                    <a:pt x="41" y="140"/>
                    <a:pt x="40" y="139"/>
                  </a:cubicBezTo>
                  <a:cubicBezTo>
                    <a:pt x="41" y="141"/>
                    <a:pt x="42" y="142"/>
                    <a:pt x="44" y="144"/>
                  </a:cubicBezTo>
                  <a:cubicBezTo>
                    <a:pt x="45" y="144"/>
                    <a:pt x="45" y="145"/>
                    <a:pt x="46" y="146"/>
                  </a:cubicBezTo>
                  <a:cubicBezTo>
                    <a:pt x="48" y="148"/>
                    <a:pt x="50" y="149"/>
                    <a:pt x="52" y="151"/>
                  </a:cubicBezTo>
                  <a:cubicBezTo>
                    <a:pt x="52" y="151"/>
                    <a:pt x="52" y="151"/>
                    <a:pt x="52" y="151"/>
                  </a:cubicBezTo>
                  <a:cubicBezTo>
                    <a:pt x="54" y="153"/>
                    <a:pt x="57" y="154"/>
                    <a:pt x="59" y="156"/>
                  </a:cubicBezTo>
                  <a:cubicBezTo>
                    <a:pt x="60" y="156"/>
                    <a:pt x="60" y="156"/>
                    <a:pt x="61" y="157"/>
                  </a:cubicBezTo>
                  <a:cubicBezTo>
                    <a:pt x="63" y="158"/>
                    <a:pt x="65" y="159"/>
                    <a:pt x="67" y="159"/>
                  </a:cubicBezTo>
                  <a:cubicBezTo>
                    <a:pt x="66" y="159"/>
                    <a:pt x="65" y="159"/>
                    <a:pt x="65" y="159"/>
                  </a:cubicBezTo>
                  <a:cubicBezTo>
                    <a:pt x="62" y="169"/>
                    <a:pt x="62" y="169"/>
                    <a:pt x="62" y="169"/>
                  </a:cubicBezTo>
                  <a:cubicBezTo>
                    <a:pt x="60" y="185"/>
                    <a:pt x="60" y="185"/>
                    <a:pt x="60" y="185"/>
                  </a:cubicBezTo>
                  <a:cubicBezTo>
                    <a:pt x="83" y="191"/>
                    <a:pt x="83" y="191"/>
                    <a:pt x="83" y="191"/>
                  </a:cubicBezTo>
                  <a:cubicBezTo>
                    <a:pt x="90" y="176"/>
                    <a:pt x="90" y="176"/>
                    <a:pt x="90" y="176"/>
                  </a:cubicBezTo>
                  <a:cubicBezTo>
                    <a:pt x="92" y="165"/>
                    <a:pt x="92" y="165"/>
                    <a:pt x="92" y="165"/>
                  </a:cubicBezTo>
                  <a:cubicBezTo>
                    <a:pt x="91" y="165"/>
                    <a:pt x="89" y="165"/>
                    <a:pt x="87" y="165"/>
                  </a:cubicBezTo>
                  <a:cubicBezTo>
                    <a:pt x="89" y="165"/>
                    <a:pt x="91" y="165"/>
                    <a:pt x="93" y="165"/>
                  </a:cubicBezTo>
                  <a:cubicBezTo>
                    <a:pt x="94" y="165"/>
                    <a:pt x="94" y="165"/>
                    <a:pt x="95" y="165"/>
                  </a:cubicBezTo>
                  <a:cubicBezTo>
                    <a:pt x="95" y="165"/>
                    <a:pt x="96" y="165"/>
                    <a:pt x="96" y="165"/>
                  </a:cubicBezTo>
                  <a:cubicBezTo>
                    <a:pt x="98" y="165"/>
                    <a:pt x="101" y="165"/>
                    <a:pt x="104" y="165"/>
                  </a:cubicBezTo>
                  <a:cubicBezTo>
                    <a:pt x="104" y="165"/>
                    <a:pt x="104" y="165"/>
                    <a:pt x="104" y="165"/>
                  </a:cubicBezTo>
                  <a:cubicBezTo>
                    <a:pt x="107" y="164"/>
                    <a:pt x="110" y="164"/>
                    <a:pt x="112" y="163"/>
                  </a:cubicBezTo>
                  <a:cubicBezTo>
                    <a:pt x="113" y="163"/>
                    <a:pt x="114" y="163"/>
                    <a:pt x="115" y="162"/>
                  </a:cubicBezTo>
                  <a:cubicBezTo>
                    <a:pt x="117" y="162"/>
                    <a:pt x="119" y="161"/>
                    <a:pt x="121" y="160"/>
                  </a:cubicBezTo>
                  <a:cubicBezTo>
                    <a:pt x="120" y="161"/>
                    <a:pt x="119" y="161"/>
                    <a:pt x="118" y="161"/>
                  </a:cubicBezTo>
                  <a:cubicBezTo>
                    <a:pt x="122" y="168"/>
                    <a:pt x="122" y="168"/>
                    <a:pt x="122" y="168"/>
                  </a:cubicBezTo>
                  <a:cubicBezTo>
                    <a:pt x="134" y="184"/>
                    <a:pt x="134" y="184"/>
                    <a:pt x="134" y="184"/>
                  </a:cubicBezTo>
                  <a:cubicBezTo>
                    <a:pt x="155" y="172"/>
                    <a:pt x="155" y="172"/>
                    <a:pt x="155" y="172"/>
                  </a:cubicBezTo>
                  <a:cubicBezTo>
                    <a:pt x="146" y="153"/>
                    <a:pt x="146" y="153"/>
                    <a:pt x="146" y="153"/>
                  </a:cubicBezTo>
                  <a:cubicBezTo>
                    <a:pt x="143" y="147"/>
                    <a:pt x="143" y="147"/>
                    <a:pt x="143" y="147"/>
                  </a:cubicBezTo>
                  <a:cubicBezTo>
                    <a:pt x="149" y="141"/>
                    <a:pt x="155" y="134"/>
                    <a:pt x="158" y="126"/>
                  </a:cubicBezTo>
                  <a:cubicBezTo>
                    <a:pt x="166" y="128"/>
                    <a:pt x="166" y="128"/>
                    <a:pt x="166" y="128"/>
                  </a:cubicBezTo>
                  <a:cubicBezTo>
                    <a:pt x="185" y="131"/>
                    <a:pt x="185" y="131"/>
                    <a:pt x="185" y="131"/>
                  </a:cubicBezTo>
                  <a:cubicBezTo>
                    <a:pt x="191" y="108"/>
                    <a:pt x="191" y="108"/>
                    <a:pt x="191" y="108"/>
                  </a:cubicBezTo>
                  <a:cubicBezTo>
                    <a:pt x="173" y="101"/>
                    <a:pt x="173" y="101"/>
                    <a:pt x="173" y="101"/>
                  </a:cubicBezTo>
                  <a:lnTo>
                    <a:pt x="166" y="99"/>
                  </a:lnTo>
                  <a:close/>
                  <a:moveTo>
                    <a:pt x="118" y="134"/>
                  </a:moveTo>
                  <a:cubicBezTo>
                    <a:pt x="111" y="138"/>
                    <a:pt x="103" y="140"/>
                    <a:pt x="95" y="140"/>
                  </a:cubicBezTo>
                  <a:cubicBezTo>
                    <a:pt x="79" y="140"/>
                    <a:pt x="63" y="131"/>
                    <a:pt x="55" y="117"/>
                  </a:cubicBezTo>
                  <a:cubicBezTo>
                    <a:pt x="42" y="95"/>
                    <a:pt x="49" y="67"/>
                    <a:pt x="71" y="54"/>
                  </a:cubicBezTo>
                  <a:cubicBezTo>
                    <a:pt x="78" y="50"/>
                    <a:pt x="86" y="47"/>
                    <a:pt x="95" y="47"/>
                  </a:cubicBezTo>
                  <a:cubicBezTo>
                    <a:pt x="111" y="47"/>
                    <a:pt x="126" y="56"/>
                    <a:pt x="135" y="70"/>
                  </a:cubicBezTo>
                  <a:cubicBezTo>
                    <a:pt x="141" y="81"/>
                    <a:pt x="143" y="93"/>
                    <a:pt x="140" y="105"/>
                  </a:cubicBezTo>
                  <a:cubicBezTo>
                    <a:pt x="136" y="117"/>
                    <a:pt x="129" y="127"/>
                    <a:pt x="118" y="134"/>
                  </a:cubicBezTo>
                  <a:close/>
                </a:path>
              </a:pathLst>
            </a:custGeom>
            <a:solidFill>
              <a:schemeClr val="accent1"/>
            </a:solidFill>
            <a:ln>
              <a:noFill/>
            </a:ln>
          </p:spPr>
          <p:txBody>
            <a:bodyPr vert="horz" wrap="square" lIns="91440" tIns="45720" rIns="91440" bIns="45720" numCol="1" anchor="t" anchorCtr="0" compatLnSpc="1">
              <a:prstTxWarp prst="textNoShape">
                <a:avLst/>
              </a:prstTxWarp>
              <a:noAutofit/>
            </a:bodyPr>
            <a:lstStyle/>
            <a:p>
              <a:endParaRPr lang="en-US">
                <a:solidFill>
                  <a:srgbClr val="424953"/>
                </a:solidFill>
                <a:latin typeface="OPPOSans B" panose="00020600040101010101" pitchFamily="18" charset="-122"/>
                <a:ea typeface="阿里巴巴普惠体 R" panose="00020600040101010101" pitchFamily="18" charset="-122"/>
                <a:cs typeface="阿里巴巴普惠体 R" panose="00020600040101010101" pitchFamily="18" charset="-122"/>
                <a:sym typeface="OPPOSans B" panose="00020600040101010101" pitchFamily="18" charset="-122"/>
              </a:endParaRPr>
            </a:p>
          </p:txBody>
        </p:sp>
        <p:sp>
          <p:nvSpPr>
            <p:cNvPr id="225" name="Freeform 221">
              <a:extLst>
                <a:ext uri="{FF2B5EF4-FFF2-40B4-BE49-F238E27FC236}">
                  <a16:creationId xmlns:a16="http://schemas.microsoft.com/office/drawing/2014/main" id="{DE2C60C2-8E47-4199-8B74-F60021CF9D30}"/>
                </a:ext>
              </a:extLst>
            </p:cNvPr>
            <p:cNvSpPr>
              <a:spLocks/>
            </p:cNvSpPr>
            <p:nvPr/>
          </p:nvSpPr>
          <p:spPr bwMode="auto">
            <a:xfrm>
              <a:off x="1527973" y="4876173"/>
              <a:ext cx="33338" cy="50800"/>
            </a:xfrm>
            <a:custGeom>
              <a:avLst/>
              <a:gdLst>
                <a:gd name="T0" fmla="*/ 6 w 19"/>
                <a:gd name="T1" fmla="*/ 0 h 29"/>
                <a:gd name="T2" fmla="*/ 6 w 19"/>
                <a:gd name="T3" fmla="*/ 1 h 29"/>
                <a:gd name="T4" fmla="*/ 0 w 19"/>
                <a:gd name="T5" fmla="*/ 4 h 29"/>
                <a:gd name="T6" fmla="*/ 1 w 19"/>
                <a:gd name="T7" fmla="*/ 8 h 29"/>
                <a:gd name="T8" fmla="*/ 3 w 19"/>
                <a:gd name="T9" fmla="*/ 10 h 29"/>
                <a:gd name="T10" fmla="*/ 5 w 19"/>
                <a:gd name="T11" fmla="*/ 22 h 29"/>
                <a:gd name="T12" fmla="*/ 17 w 19"/>
                <a:gd name="T13" fmla="*/ 26 h 29"/>
                <a:gd name="T14" fmla="*/ 14 w 19"/>
                <a:gd name="T15" fmla="*/ 17 h 29"/>
                <a:gd name="T16" fmla="*/ 6 w 19"/>
                <a:gd name="T17" fmla="*/ 0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29">
                  <a:moveTo>
                    <a:pt x="6" y="0"/>
                  </a:moveTo>
                  <a:cubicBezTo>
                    <a:pt x="6" y="1"/>
                    <a:pt x="6" y="1"/>
                    <a:pt x="6" y="1"/>
                  </a:cubicBezTo>
                  <a:cubicBezTo>
                    <a:pt x="6" y="1"/>
                    <a:pt x="4" y="1"/>
                    <a:pt x="0" y="4"/>
                  </a:cubicBezTo>
                  <a:cubicBezTo>
                    <a:pt x="0" y="5"/>
                    <a:pt x="1" y="7"/>
                    <a:pt x="1" y="8"/>
                  </a:cubicBezTo>
                  <a:cubicBezTo>
                    <a:pt x="2" y="9"/>
                    <a:pt x="3" y="7"/>
                    <a:pt x="3" y="10"/>
                  </a:cubicBezTo>
                  <a:cubicBezTo>
                    <a:pt x="1" y="16"/>
                    <a:pt x="1" y="15"/>
                    <a:pt x="5" y="22"/>
                  </a:cubicBezTo>
                  <a:cubicBezTo>
                    <a:pt x="7" y="27"/>
                    <a:pt x="16" y="29"/>
                    <a:pt x="17" y="26"/>
                  </a:cubicBezTo>
                  <a:cubicBezTo>
                    <a:pt x="19" y="22"/>
                    <a:pt x="14" y="17"/>
                    <a:pt x="14" y="17"/>
                  </a:cubicBezTo>
                  <a:lnTo>
                    <a:pt x="6" y="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en-US">
                <a:solidFill>
                  <a:srgbClr val="424953"/>
                </a:solidFill>
                <a:latin typeface="OPPOSans B" panose="00020600040101010101" pitchFamily="18" charset="-122"/>
                <a:ea typeface="阿里巴巴普惠体 R" panose="00020600040101010101" pitchFamily="18" charset="-122"/>
                <a:cs typeface="阿里巴巴普惠体 R" panose="00020600040101010101" pitchFamily="18" charset="-122"/>
                <a:sym typeface="OPPOSans B" panose="00020600040101010101" pitchFamily="18" charset="-122"/>
              </a:endParaRPr>
            </a:p>
          </p:txBody>
        </p:sp>
        <p:sp>
          <p:nvSpPr>
            <p:cNvPr id="226" name="Freeform 222">
              <a:extLst>
                <a:ext uri="{FF2B5EF4-FFF2-40B4-BE49-F238E27FC236}">
                  <a16:creationId xmlns:a16="http://schemas.microsoft.com/office/drawing/2014/main" id="{7D744F2F-2693-4D22-8448-05D460FDF17A}"/>
                </a:ext>
              </a:extLst>
            </p:cNvPr>
            <p:cNvSpPr>
              <a:spLocks/>
            </p:cNvSpPr>
            <p:nvPr/>
          </p:nvSpPr>
          <p:spPr bwMode="auto">
            <a:xfrm>
              <a:off x="1797848" y="4657098"/>
              <a:ext cx="57150" cy="47625"/>
            </a:xfrm>
            <a:custGeom>
              <a:avLst/>
              <a:gdLst>
                <a:gd name="T0" fmla="*/ 1 w 32"/>
                <a:gd name="T1" fmla="*/ 23 h 28"/>
                <a:gd name="T2" fmla="*/ 23 w 32"/>
                <a:gd name="T3" fmla="*/ 18 h 28"/>
                <a:gd name="T4" fmla="*/ 21 w 32"/>
                <a:gd name="T5" fmla="*/ 8 h 28"/>
                <a:gd name="T6" fmla="*/ 21 w 32"/>
                <a:gd name="T7" fmla="*/ 5 h 28"/>
                <a:gd name="T8" fmla="*/ 27 w 32"/>
                <a:gd name="T9" fmla="*/ 1 h 28"/>
                <a:gd name="T10" fmla="*/ 6 w 32"/>
                <a:gd name="T11" fmla="*/ 6 h 28"/>
                <a:gd name="T12" fmla="*/ 3 w 32"/>
                <a:gd name="T13" fmla="*/ 16 h 28"/>
                <a:gd name="T14" fmla="*/ 1 w 32"/>
                <a:gd name="T15" fmla="*/ 23 h 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28">
                  <a:moveTo>
                    <a:pt x="1" y="23"/>
                  </a:moveTo>
                  <a:cubicBezTo>
                    <a:pt x="1" y="23"/>
                    <a:pt x="19" y="28"/>
                    <a:pt x="23" y="18"/>
                  </a:cubicBezTo>
                  <a:cubicBezTo>
                    <a:pt x="26" y="12"/>
                    <a:pt x="24" y="10"/>
                    <a:pt x="21" y="8"/>
                  </a:cubicBezTo>
                  <a:cubicBezTo>
                    <a:pt x="18" y="7"/>
                    <a:pt x="19" y="4"/>
                    <a:pt x="21" y="5"/>
                  </a:cubicBezTo>
                  <a:cubicBezTo>
                    <a:pt x="24" y="6"/>
                    <a:pt x="32" y="2"/>
                    <a:pt x="27" y="1"/>
                  </a:cubicBezTo>
                  <a:cubicBezTo>
                    <a:pt x="22" y="0"/>
                    <a:pt x="8" y="2"/>
                    <a:pt x="6" y="6"/>
                  </a:cubicBezTo>
                  <a:cubicBezTo>
                    <a:pt x="6" y="6"/>
                    <a:pt x="5" y="7"/>
                    <a:pt x="3" y="16"/>
                  </a:cubicBezTo>
                  <a:cubicBezTo>
                    <a:pt x="0" y="24"/>
                    <a:pt x="1" y="23"/>
                    <a:pt x="1" y="23"/>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en-US">
                <a:solidFill>
                  <a:srgbClr val="424953"/>
                </a:solidFill>
                <a:latin typeface="OPPOSans B" panose="00020600040101010101" pitchFamily="18" charset="-122"/>
                <a:ea typeface="阿里巴巴普惠体 R" panose="00020600040101010101" pitchFamily="18" charset="-122"/>
                <a:cs typeface="阿里巴巴普惠体 R" panose="00020600040101010101" pitchFamily="18" charset="-122"/>
                <a:sym typeface="OPPOSans B" panose="00020600040101010101" pitchFamily="18" charset="-122"/>
              </a:endParaRPr>
            </a:p>
          </p:txBody>
        </p:sp>
        <p:sp>
          <p:nvSpPr>
            <p:cNvPr id="227" name="Freeform 223">
              <a:extLst>
                <a:ext uri="{FF2B5EF4-FFF2-40B4-BE49-F238E27FC236}">
                  <a16:creationId xmlns:a16="http://schemas.microsoft.com/office/drawing/2014/main" id="{737347CB-085A-45AD-91F3-3F148BC6B2F1}"/>
                </a:ext>
              </a:extLst>
            </p:cNvPr>
            <p:cNvSpPr>
              <a:spLocks/>
            </p:cNvSpPr>
            <p:nvPr/>
          </p:nvSpPr>
          <p:spPr bwMode="auto">
            <a:xfrm>
              <a:off x="1837536" y="4863473"/>
              <a:ext cx="100013" cy="57150"/>
            </a:xfrm>
            <a:custGeom>
              <a:avLst/>
              <a:gdLst>
                <a:gd name="T0" fmla="*/ 1 w 58"/>
                <a:gd name="T1" fmla="*/ 25 h 32"/>
                <a:gd name="T2" fmla="*/ 9 w 58"/>
                <a:gd name="T3" fmla="*/ 32 h 32"/>
                <a:gd name="T4" fmla="*/ 14 w 58"/>
                <a:gd name="T5" fmla="*/ 29 h 32"/>
                <a:gd name="T6" fmla="*/ 16 w 58"/>
                <a:gd name="T7" fmla="*/ 26 h 32"/>
                <a:gd name="T8" fmla="*/ 43 w 58"/>
                <a:gd name="T9" fmla="*/ 15 h 32"/>
                <a:gd name="T10" fmla="*/ 22 w 58"/>
                <a:gd name="T11" fmla="*/ 6 h 32"/>
                <a:gd name="T12" fmla="*/ 0 w 58"/>
                <a:gd name="T13" fmla="*/ 25 h 32"/>
                <a:gd name="T14" fmla="*/ 1 w 58"/>
                <a:gd name="T15" fmla="*/ 25 h 3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8" h="32">
                  <a:moveTo>
                    <a:pt x="1" y="25"/>
                  </a:moveTo>
                  <a:cubicBezTo>
                    <a:pt x="1" y="25"/>
                    <a:pt x="2" y="27"/>
                    <a:pt x="9" y="32"/>
                  </a:cubicBezTo>
                  <a:cubicBezTo>
                    <a:pt x="10" y="32"/>
                    <a:pt x="13" y="29"/>
                    <a:pt x="14" y="29"/>
                  </a:cubicBezTo>
                  <a:cubicBezTo>
                    <a:pt x="15" y="28"/>
                    <a:pt x="12" y="26"/>
                    <a:pt x="16" y="26"/>
                  </a:cubicBezTo>
                  <a:cubicBezTo>
                    <a:pt x="25" y="25"/>
                    <a:pt x="34" y="24"/>
                    <a:pt x="43" y="15"/>
                  </a:cubicBezTo>
                  <a:cubicBezTo>
                    <a:pt x="58" y="0"/>
                    <a:pt x="22" y="6"/>
                    <a:pt x="22" y="6"/>
                  </a:cubicBezTo>
                  <a:cubicBezTo>
                    <a:pt x="0" y="25"/>
                    <a:pt x="0" y="25"/>
                    <a:pt x="0" y="25"/>
                  </a:cubicBezTo>
                  <a:lnTo>
                    <a:pt x="1" y="25"/>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en-US">
                <a:solidFill>
                  <a:srgbClr val="424953"/>
                </a:solidFill>
                <a:latin typeface="OPPOSans B" panose="00020600040101010101" pitchFamily="18" charset="-122"/>
                <a:ea typeface="阿里巴巴普惠体 R" panose="00020600040101010101" pitchFamily="18" charset="-122"/>
                <a:cs typeface="阿里巴巴普惠体 R" panose="00020600040101010101" pitchFamily="18" charset="-122"/>
                <a:sym typeface="OPPOSans B" panose="00020600040101010101" pitchFamily="18" charset="-122"/>
              </a:endParaRPr>
            </a:p>
          </p:txBody>
        </p:sp>
        <p:sp>
          <p:nvSpPr>
            <p:cNvPr id="228" name="Freeform 224">
              <a:extLst>
                <a:ext uri="{FF2B5EF4-FFF2-40B4-BE49-F238E27FC236}">
                  <a16:creationId xmlns:a16="http://schemas.microsoft.com/office/drawing/2014/main" id="{020C4DF6-6649-4004-8630-B9080E697E50}"/>
                </a:ext>
              </a:extLst>
            </p:cNvPr>
            <p:cNvSpPr>
              <a:spLocks/>
            </p:cNvSpPr>
            <p:nvPr/>
          </p:nvSpPr>
          <p:spPr bwMode="auto">
            <a:xfrm>
              <a:off x="1489873" y="4525336"/>
              <a:ext cx="379413" cy="377825"/>
            </a:xfrm>
            <a:custGeom>
              <a:avLst/>
              <a:gdLst>
                <a:gd name="T0" fmla="*/ 110 w 218"/>
                <a:gd name="T1" fmla="*/ 156 h 216"/>
                <a:gd name="T2" fmla="*/ 143 w 218"/>
                <a:gd name="T3" fmla="*/ 160 h 216"/>
                <a:gd name="T4" fmla="*/ 192 w 218"/>
                <a:gd name="T5" fmla="*/ 216 h 216"/>
                <a:gd name="T6" fmla="*/ 218 w 218"/>
                <a:gd name="T7" fmla="*/ 196 h 216"/>
                <a:gd name="T8" fmla="*/ 172 w 218"/>
                <a:gd name="T9" fmla="*/ 136 h 216"/>
                <a:gd name="T10" fmla="*/ 149 w 218"/>
                <a:gd name="T11" fmla="*/ 125 h 216"/>
                <a:gd name="T12" fmla="*/ 153 w 218"/>
                <a:gd name="T13" fmla="*/ 125 h 216"/>
                <a:gd name="T14" fmla="*/ 149 w 218"/>
                <a:gd name="T15" fmla="*/ 108 h 216"/>
                <a:gd name="T16" fmla="*/ 151 w 218"/>
                <a:gd name="T17" fmla="*/ 74 h 216"/>
                <a:gd name="T18" fmla="*/ 153 w 218"/>
                <a:gd name="T19" fmla="*/ 91 h 216"/>
                <a:gd name="T20" fmla="*/ 172 w 218"/>
                <a:gd name="T21" fmla="*/ 99 h 216"/>
                <a:gd name="T22" fmla="*/ 177 w 218"/>
                <a:gd name="T23" fmla="*/ 75 h 216"/>
                <a:gd name="T24" fmla="*/ 152 w 218"/>
                <a:gd name="T25" fmla="*/ 60 h 216"/>
                <a:gd name="T26" fmla="*/ 153 w 218"/>
                <a:gd name="T27" fmla="*/ 68 h 216"/>
                <a:gd name="T28" fmla="*/ 128 w 218"/>
                <a:gd name="T29" fmla="*/ 3 h 216"/>
                <a:gd name="T30" fmla="*/ 125 w 218"/>
                <a:gd name="T31" fmla="*/ 5 h 216"/>
                <a:gd name="T32" fmla="*/ 126 w 218"/>
                <a:gd name="T33" fmla="*/ 71 h 216"/>
                <a:gd name="T34" fmla="*/ 118 w 218"/>
                <a:gd name="T35" fmla="*/ 16 h 216"/>
                <a:gd name="T36" fmla="*/ 120 w 218"/>
                <a:gd name="T37" fmla="*/ 12 h 216"/>
                <a:gd name="T38" fmla="*/ 117 w 218"/>
                <a:gd name="T39" fmla="*/ 7 h 216"/>
                <a:gd name="T40" fmla="*/ 111 w 218"/>
                <a:gd name="T41" fmla="*/ 7 h 216"/>
                <a:gd name="T42" fmla="*/ 108 w 218"/>
                <a:gd name="T43" fmla="*/ 12 h 216"/>
                <a:gd name="T44" fmla="*/ 109 w 218"/>
                <a:gd name="T45" fmla="*/ 16 h 216"/>
                <a:gd name="T46" fmla="*/ 110 w 218"/>
                <a:gd name="T47" fmla="*/ 53 h 216"/>
                <a:gd name="T48" fmla="*/ 113 w 218"/>
                <a:gd name="T49" fmla="*/ 74 h 216"/>
                <a:gd name="T50" fmla="*/ 91 w 218"/>
                <a:gd name="T51" fmla="*/ 4 h 216"/>
                <a:gd name="T52" fmla="*/ 78 w 218"/>
                <a:gd name="T53" fmla="*/ 3 h 216"/>
                <a:gd name="T54" fmla="*/ 18 w 218"/>
                <a:gd name="T55" fmla="*/ 45 h 216"/>
                <a:gd name="T56" fmla="*/ 1 w 218"/>
                <a:gd name="T57" fmla="*/ 70 h 216"/>
                <a:gd name="T58" fmla="*/ 2 w 218"/>
                <a:gd name="T59" fmla="*/ 107 h 216"/>
                <a:gd name="T60" fmla="*/ 28 w 218"/>
                <a:gd name="T61" fmla="*/ 104 h 216"/>
                <a:gd name="T62" fmla="*/ 28 w 218"/>
                <a:gd name="T63" fmla="*/ 74 h 216"/>
                <a:gd name="T64" fmla="*/ 52 w 218"/>
                <a:gd name="T65" fmla="*/ 57 h 216"/>
                <a:gd name="T66" fmla="*/ 53 w 218"/>
                <a:gd name="T67" fmla="*/ 92 h 216"/>
                <a:gd name="T68" fmla="*/ 57 w 218"/>
                <a:gd name="T69" fmla="*/ 136 h 216"/>
                <a:gd name="T70" fmla="*/ 65 w 218"/>
                <a:gd name="T71" fmla="*/ 137 h 216"/>
                <a:gd name="T72" fmla="*/ 65 w 218"/>
                <a:gd name="T73" fmla="*/ 193 h 216"/>
                <a:gd name="T74" fmla="*/ 31 w 218"/>
                <a:gd name="T75" fmla="*/ 199 h 216"/>
                <a:gd name="T76" fmla="*/ 39 w 218"/>
                <a:gd name="T77" fmla="*/ 213 h 216"/>
                <a:gd name="T78" fmla="*/ 97 w 218"/>
                <a:gd name="T79" fmla="*/ 207 h 216"/>
                <a:gd name="T80" fmla="*/ 110 w 218"/>
                <a:gd name="T81" fmla="*/ 156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18" h="216">
                  <a:moveTo>
                    <a:pt x="110" y="156"/>
                  </a:moveTo>
                  <a:cubicBezTo>
                    <a:pt x="143" y="160"/>
                    <a:pt x="143" y="160"/>
                    <a:pt x="143" y="160"/>
                  </a:cubicBezTo>
                  <a:cubicBezTo>
                    <a:pt x="192" y="216"/>
                    <a:pt x="192" y="216"/>
                    <a:pt x="192" y="216"/>
                  </a:cubicBezTo>
                  <a:cubicBezTo>
                    <a:pt x="218" y="196"/>
                    <a:pt x="218" y="196"/>
                    <a:pt x="218" y="196"/>
                  </a:cubicBezTo>
                  <a:cubicBezTo>
                    <a:pt x="172" y="136"/>
                    <a:pt x="172" y="136"/>
                    <a:pt x="172" y="136"/>
                  </a:cubicBezTo>
                  <a:cubicBezTo>
                    <a:pt x="172" y="136"/>
                    <a:pt x="155" y="128"/>
                    <a:pt x="149" y="125"/>
                  </a:cubicBezTo>
                  <a:cubicBezTo>
                    <a:pt x="153" y="125"/>
                    <a:pt x="153" y="125"/>
                    <a:pt x="153" y="125"/>
                  </a:cubicBezTo>
                  <a:cubicBezTo>
                    <a:pt x="148" y="116"/>
                    <a:pt x="148" y="112"/>
                    <a:pt x="149" y="108"/>
                  </a:cubicBezTo>
                  <a:cubicBezTo>
                    <a:pt x="151" y="74"/>
                    <a:pt x="151" y="74"/>
                    <a:pt x="151" y="74"/>
                  </a:cubicBezTo>
                  <a:cubicBezTo>
                    <a:pt x="152" y="80"/>
                    <a:pt x="153" y="91"/>
                    <a:pt x="153" y="91"/>
                  </a:cubicBezTo>
                  <a:cubicBezTo>
                    <a:pt x="172" y="99"/>
                    <a:pt x="172" y="99"/>
                    <a:pt x="172" y="99"/>
                  </a:cubicBezTo>
                  <a:cubicBezTo>
                    <a:pt x="177" y="75"/>
                    <a:pt x="177" y="75"/>
                    <a:pt x="177" y="75"/>
                  </a:cubicBezTo>
                  <a:cubicBezTo>
                    <a:pt x="152" y="60"/>
                    <a:pt x="152" y="60"/>
                    <a:pt x="152" y="60"/>
                  </a:cubicBezTo>
                  <a:cubicBezTo>
                    <a:pt x="153" y="68"/>
                    <a:pt x="153" y="68"/>
                    <a:pt x="153" y="68"/>
                  </a:cubicBezTo>
                  <a:cubicBezTo>
                    <a:pt x="151" y="41"/>
                    <a:pt x="145" y="0"/>
                    <a:pt x="128" y="3"/>
                  </a:cubicBezTo>
                  <a:cubicBezTo>
                    <a:pt x="128" y="3"/>
                    <a:pt x="127" y="4"/>
                    <a:pt x="125" y="5"/>
                  </a:cubicBezTo>
                  <a:cubicBezTo>
                    <a:pt x="126" y="71"/>
                    <a:pt x="126" y="71"/>
                    <a:pt x="126" y="71"/>
                  </a:cubicBezTo>
                  <a:cubicBezTo>
                    <a:pt x="118" y="16"/>
                    <a:pt x="118" y="16"/>
                    <a:pt x="118" y="16"/>
                  </a:cubicBezTo>
                  <a:cubicBezTo>
                    <a:pt x="120" y="12"/>
                    <a:pt x="120" y="12"/>
                    <a:pt x="120" y="12"/>
                  </a:cubicBezTo>
                  <a:cubicBezTo>
                    <a:pt x="117" y="7"/>
                    <a:pt x="117" y="7"/>
                    <a:pt x="117" y="7"/>
                  </a:cubicBezTo>
                  <a:cubicBezTo>
                    <a:pt x="111" y="7"/>
                    <a:pt x="111" y="7"/>
                    <a:pt x="111" y="7"/>
                  </a:cubicBezTo>
                  <a:cubicBezTo>
                    <a:pt x="108" y="12"/>
                    <a:pt x="108" y="12"/>
                    <a:pt x="108" y="12"/>
                  </a:cubicBezTo>
                  <a:cubicBezTo>
                    <a:pt x="109" y="16"/>
                    <a:pt x="109" y="16"/>
                    <a:pt x="109" y="16"/>
                  </a:cubicBezTo>
                  <a:cubicBezTo>
                    <a:pt x="110" y="53"/>
                    <a:pt x="110" y="53"/>
                    <a:pt x="110" y="53"/>
                  </a:cubicBezTo>
                  <a:cubicBezTo>
                    <a:pt x="113" y="74"/>
                    <a:pt x="113" y="74"/>
                    <a:pt x="113" y="74"/>
                  </a:cubicBezTo>
                  <a:cubicBezTo>
                    <a:pt x="91" y="4"/>
                    <a:pt x="91" y="4"/>
                    <a:pt x="91" y="4"/>
                  </a:cubicBezTo>
                  <a:cubicBezTo>
                    <a:pt x="90" y="4"/>
                    <a:pt x="79" y="3"/>
                    <a:pt x="78" y="3"/>
                  </a:cubicBezTo>
                  <a:cubicBezTo>
                    <a:pt x="45" y="10"/>
                    <a:pt x="47" y="15"/>
                    <a:pt x="18" y="45"/>
                  </a:cubicBezTo>
                  <a:cubicBezTo>
                    <a:pt x="8" y="56"/>
                    <a:pt x="6" y="57"/>
                    <a:pt x="1" y="70"/>
                  </a:cubicBezTo>
                  <a:cubicBezTo>
                    <a:pt x="0" y="88"/>
                    <a:pt x="0" y="101"/>
                    <a:pt x="2" y="107"/>
                  </a:cubicBezTo>
                  <a:cubicBezTo>
                    <a:pt x="11" y="101"/>
                    <a:pt x="16" y="103"/>
                    <a:pt x="28" y="104"/>
                  </a:cubicBezTo>
                  <a:cubicBezTo>
                    <a:pt x="29" y="100"/>
                    <a:pt x="24" y="85"/>
                    <a:pt x="28" y="74"/>
                  </a:cubicBezTo>
                  <a:cubicBezTo>
                    <a:pt x="36" y="67"/>
                    <a:pt x="52" y="57"/>
                    <a:pt x="52" y="57"/>
                  </a:cubicBezTo>
                  <a:cubicBezTo>
                    <a:pt x="53" y="92"/>
                    <a:pt x="53" y="92"/>
                    <a:pt x="53" y="92"/>
                  </a:cubicBezTo>
                  <a:cubicBezTo>
                    <a:pt x="55" y="118"/>
                    <a:pt x="53" y="120"/>
                    <a:pt x="57" y="136"/>
                  </a:cubicBezTo>
                  <a:cubicBezTo>
                    <a:pt x="65" y="137"/>
                    <a:pt x="65" y="137"/>
                    <a:pt x="65" y="137"/>
                  </a:cubicBezTo>
                  <a:cubicBezTo>
                    <a:pt x="65" y="193"/>
                    <a:pt x="65" y="193"/>
                    <a:pt x="65" y="193"/>
                  </a:cubicBezTo>
                  <a:cubicBezTo>
                    <a:pt x="31" y="199"/>
                    <a:pt x="31" y="199"/>
                    <a:pt x="31" y="199"/>
                  </a:cubicBezTo>
                  <a:cubicBezTo>
                    <a:pt x="39" y="213"/>
                    <a:pt x="39" y="213"/>
                    <a:pt x="39" y="213"/>
                  </a:cubicBezTo>
                  <a:cubicBezTo>
                    <a:pt x="97" y="207"/>
                    <a:pt x="97" y="207"/>
                    <a:pt x="97" y="207"/>
                  </a:cubicBezTo>
                  <a:cubicBezTo>
                    <a:pt x="97" y="207"/>
                    <a:pt x="111" y="161"/>
                    <a:pt x="110" y="156"/>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en-US">
                <a:solidFill>
                  <a:srgbClr val="424953"/>
                </a:solidFill>
                <a:latin typeface="OPPOSans B" panose="00020600040101010101" pitchFamily="18" charset="-122"/>
                <a:ea typeface="阿里巴巴普惠体 R" panose="00020600040101010101" pitchFamily="18" charset="-122"/>
                <a:cs typeface="阿里巴巴普惠体 R" panose="00020600040101010101" pitchFamily="18" charset="-122"/>
                <a:sym typeface="OPPOSans B" panose="00020600040101010101" pitchFamily="18" charset="-122"/>
              </a:endParaRPr>
            </a:p>
          </p:txBody>
        </p:sp>
        <p:sp>
          <p:nvSpPr>
            <p:cNvPr id="229" name="Freeform 225">
              <a:extLst>
                <a:ext uri="{FF2B5EF4-FFF2-40B4-BE49-F238E27FC236}">
                  <a16:creationId xmlns:a16="http://schemas.microsoft.com/office/drawing/2014/main" id="{5E934A9F-62A3-44FF-951C-0E19F83552F6}"/>
                </a:ext>
              </a:extLst>
            </p:cNvPr>
            <p:cNvSpPr>
              <a:spLocks noEditPoints="1"/>
            </p:cNvSpPr>
            <p:nvPr/>
          </p:nvSpPr>
          <p:spPr bwMode="auto">
            <a:xfrm>
              <a:off x="1597823" y="4358648"/>
              <a:ext cx="134938" cy="174625"/>
            </a:xfrm>
            <a:custGeom>
              <a:avLst/>
              <a:gdLst>
                <a:gd name="T0" fmla="*/ 7 w 77"/>
                <a:gd name="T1" fmla="*/ 59 h 100"/>
                <a:gd name="T2" fmla="*/ 9 w 77"/>
                <a:gd name="T3" fmla="*/ 70 h 100"/>
                <a:gd name="T4" fmla="*/ 11 w 77"/>
                <a:gd name="T5" fmla="*/ 67 h 100"/>
                <a:gd name="T6" fmla="*/ 42 w 77"/>
                <a:gd name="T7" fmla="*/ 100 h 100"/>
                <a:gd name="T8" fmla="*/ 71 w 77"/>
                <a:gd name="T9" fmla="*/ 66 h 100"/>
                <a:gd name="T10" fmla="*/ 73 w 77"/>
                <a:gd name="T11" fmla="*/ 47 h 100"/>
                <a:gd name="T12" fmla="*/ 72 w 77"/>
                <a:gd name="T13" fmla="*/ 47 h 100"/>
                <a:gd name="T14" fmla="*/ 72 w 77"/>
                <a:gd name="T15" fmla="*/ 38 h 100"/>
                <a:gd name="T16" fmla="*/ 47 w 77"/>
                <a:gd name="T17" fmla="*/ 31 h 100"/>
                <a:gd name="T18" fmla="*/ 59 w 77"/>
                <a:gd name="T19" fmla="*/ 34 h 100"/>
                <a:gd name="T20" fmla="*/ 75 w 77"/>
                <a:gd name="T21" fmla="*/ 25 h 100"/>
                <a:gd name="T22" fmla="*/ 13 w 77"/>
                <a:gd name="T23" fmla="*/ 18 h 100"/>
                <a:gd name="T24" fmla="*/ 9 w 77"/>
                <a:gd name="T25" fmla="*/ 48 h 100"/>
                <a:gd name="T26" fmla="*/ 7 w 77"/>
                <a:gd name="T27" fmla="*/ 59 h 100"/>
                <a:gd name="T28" fmla="*/ 15 w 77"/>
                <a:gd name="T29" fmla="*/ 26 h 100"/>
                <a:gd name="T30" fmla="*/ 13 w 77"/>
                <a:gd name="T31" fmla="*/ 28 h 100"/>
                <a:gd name="T32" fmla="*/ 15 w 77"/>
                <a:gd name="T33" fmla="*/ 26 h 100"/>
                <a:gd name="T34" fmla="*/ 10 w 77"/>
                <a:gd name="T35" fmla="*/ 41 h 100"/>
                <a:gd name="T36" fmla="*/ 10 w 77"/>
                <a:gd name="T37" fmla="*/ 42 h 100"/>
                <a:gd name="T38" fmla="*/ 10 w 77"/>
                <a:gd name="T39" fmla="*/ 45 h 100"/>
                <a:gd name="T40" fmla="*/ 10 w 77"/>
                <a:gd name="T41" fmla="*/ 41 h 100"/>
                <a:gd name="T42" fmla="*/ 10 w 77"/>
                <a:gd name="T43" fmla="*/ 45 h 100"/>
                <a:gd name="T44" fmla="*/ 10 w 77"/>
                <a:gd name="T45" fmla="*/ 48 h 100"/>
                <a:gd name="T46" fmla="*/ 10 w 77"/>
                <a:gd name="T47" fmla="*/ 48 h 100"/>
                <a:gd name="T48" fmla="*/ 10 w 77"/>
                <a:gd name="T49" fmla="*/ 45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77" h="100">
                  <a:moveTo>
                    <a:pt x="7" y="59"/>
                  </a:moveTo>
                  <a:cubicBezTo>
                    <a:pt x="7" y="65"/>
                    <a:pt x="8" y="70"/>
                    <a:pt x="9" y="70"/>
                  </a:cubicBezTo>
                  <a:cubicBezTo>
                    <a:pt x="10" y="70"/>
                    <a:pt x="11" y="69"/>
                    <a:pt x="11" y="67"/>
                  </a:cubicBezTo>
                  <a:cubicBezTo>
                    <a:pt x="16" y="86"/>
                    <a:pt x="32" y="100"/>
                    <a:pt x="42" y="100"/>
                  </a:cubicBezTo>
                  <a:cubicBezTo>
                    <a:pt x="53" y="100"/>
                    <a:pt x="69" y="87"/>
                    <a:pt x="71" y="66"/>
                  </a:cubicBezTo>
                  <a:cubicBezTo>
                    <a:pt x="72" y="68"/>
                    <a:pt x="75" y="47"/>
                    <a:pt x="73" y="47"/>
                  </a:cubicBezTo>
                  <a:cubicBezTo>
                    <a:pt x="73" y="47"/>
                    <a:pt x="73" y="47"/>
                    <a:pt x="72" y="47"/>
                  </a:cubicBezTo>
                  <a:cubicBezTo>
                    <a:pt x="73" y="45"/>
                    <a:pt x="73" y="42"/>
                    <a:pt x="72" y="38"/>
                  </a:cubicBezTo>
                  <a:cubicBezTo>
                    <a:pt x="67" y="42"/>
                    <a:pt x="57" y="37"/>
                    <a:pt x="47" y="31"/>
                  </a:cubicBezTo>
                  <a:cubicBezTo>
                    <a:pt x="48" y="32"/>
                    <a:pt x="58" y="33"/>
                    <a:pt x="59" y="34"/>
                  </a:cubicBezTo>
                  <a:cubicBezTo>
                    <a:pt x="77" y="43"/>
                    <a:pt x="75" y="25"/>
                    <a:pt x="75" y="25"/>
                  </a:cubicBezTo>
                  <a:cubicBezTo>
                    <a:pt x="75" y="25"/>
                    <a:pt x="48" y="0"/>
                    <a:pt x="13" y="18"/>
                  </a:cubicBezTo>
                  <a:cubicBezTo>
                    <a:pt x="10" y="19"/>
                    <a:pt x="0" y="39"/>
                    <a:pt x="9" y="48"/>
                  </a:cubicBezTo>
                  <a:cubicBezTo>
                    <a:pt x="8" y="48"/>
                    <a:pt x="7" y="53"/>
                    <a:pt x="7" y="59"/>
                  </a:cubicBezTo>
                  <a:close/>
                  <a:moveTo>
                    <a:pt x="15" y="26"/>
                  </a:moveTo>
                  <a:cubicBezTo>
                    <a:pt x="14" y="27"/>
                    <a:pt x="14" y="27"/>
                    <a:pt x="13" y="28"/>
                  </a:cubicBezTo>
                  <a:cubicBezTo>
                    <a:pt x="14" y="27"/>
                    <a:pt x="14" y="26"/>
                    <a:pt x="15" y="26"/>
                  </a:cubicBezTo>
                  <a:close/>
                  <a:moveTo>
                    <a:pt x="10" y="41"/>
                  </a:moveTo>
                  <a:cubicBezTo>
                    <a:pt x="10" y="41"/>
                    <a:pt x="10" y="42"/>
                    <a:pt x="10" y="42"/>
                  </a:cubicBezTo>
                  <a:cubicBezTo>
                    <a:pt x="10" y="43"/>
                    <a:pt x="10" y="44"/>
                    <a:pt x="10" y="45"/>
                  </a:cubicBezTo>
                  <a:cubicBezTo>
                    <a:pt x="10" y="44"/>
                    <a:pt x="10" y="42"/>
                    <a:pt x="10" y="41"/>
                  </a:cubicBezTo>
                  <a:close/>
                  <a:moveTo>
                    <a:pt x="10" y="45"/>
                  </a:moveTo>
                  <a:cubicBezTo>
                    <a:pt x="10" y="46"/>
                    <a:pt x="10" y="47"/>
                    <a:pt x="10" y="48"/>
                  </a:cubicBezTo>
                  <a:cubicBezTo>
                    <a:pt x="10" y="48"/>
                    <a:pt x="10" y="48"/>
                    <a:pt x="10" y="48"/>
                  </a:cubicBezTo>
                  <a:cubicBezTo>
                    <a:pt x="10" y="47"/>
                    <a:pt x="10" y="46"/>
                    <a:pt x="10" y="45"/>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en-US" dirty="0">
                <a:solidFill>
                  <a:srgbClr val="424953"/>
                </a:solidFill>
                <a:latin typeface="OPPOSans B" panose="00020600040101010101" pitchFamily="18" charset="-122"/>
                <a:ea typeface="阿里巴巴普惠体 R" panose="00020600040101010101" pitchFamily="18" charset="-122"/>
                <a:cs typeface="阿里巴巴普惠体 R" panose="00020600040101010101" pitchFamily="18" charset="-122"/>
                <a:sym typeface="OPPOSans B" panose="00020600040101010101" pitchFamily="18" charset="-122"/>
              </a:endParaRPr>
            </a:p>
          </p:txBody>
        </p:sp>
        <p:sp>
          <p:nvSpPr>
            <p:cNvPr id="230" name="Freeform 226">
              <a:extLst>
                <a:ext uri="{FF2B5EF4-FFF2-40B4-BE49-F238E27FC236}">
                  <a16:creationId xmlns:a16="http://schemas.microsoft.com/office/drawing/2014/main" id="{CFE13A1F-DFF4-424C-9322-DE83BD946A72}"/>
                </a:ext>
              </a:extLst>
            </p:cNvPr>
            <p:cNvSpPr>
              <a:spLocks/>
            </p:cNvSpPr>
            <p:nvPr/>
          </p:nvSpPr>
          <p:spPr bwMode="auto">
            <a:xfrm>
              <a:off x="1497811" y="4715836"/>
              <a:ext cx="47625" cy="38100"/>
            </a:xfrm>
            <a:custGeom>
              <a:avLst/>
              <a:gdLst>
                <a:gd name="T0" fmla="*/ 12 w 27"/>
                <a:gd name="T1" fmla="*/ 19 h 22"/>
                <a:gd name="T2" fmla="*/ 19 w 27"/>
                <a:gd name="T3" fmla="*/ 14 h 22"/>
                <a:gd name="T4" fmla="*/ 21 w 27"/>
                <a:gd name="T5" fmla="*/ 13 h 22"/>
                <a:gd name="T6" fmla="*/ 26 w 27"/>
                <a:gd name="T7" fmla="*/ 17 h 22"/>
                <a:gd name="T8" fmla="*/ 16 w 27"/>
                <a:gd name="T9" fmla="*/ 1 h 22"/>
                <a:gd name="T10" fmla="*/ 7 w 27"/>
                <a:gd name="T11" fmla="*/ 1 h 22"/>
                <a:gd name="T12" fmla="*/ 1 w 27"/>
                <a:gd name="T13" fmla="*/ 3 h 22"/>
                <a:gd name="T14" fmla="*/ 12 w 27"/>
                <a:gd name="T15" fmla="*/ 19 h 2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7" h="22">
                  <a:moveTo>
                    <a:pt x="12" y="19"/>
                  </a:moveTo>
                  <a:cubicBezTo>
                    <a:pt x="17" y="19"/>
                    <a:pt x="19" y="17"/>
                    <a:pt x="19" y="14"/>
                  </a:cubicBezTo>
                  <a:cubicBezTo>
                    <a:pt x="19" y="11"/>
                    <a:pt x="21" y="11"/>
                    <a:pt x="21" y="13"/>
                  </a:cubicBezTo>
                  <a:cubicBezTo>
                    <a:pt x="21" y="16"/>
                    <a:pt x="27" y="22"/>
                    <a:pt x="26" y="17"/>
                  </a:cubicBezTo>
                  <a:cubicBezTo>
                    <a:pt x="26" y="12"/>
                    <a:pt x="20" y="1"/>
                    <a:pt x="16" y="1"/>
                  </a:cubicBezTo>
                  <a:cubicBezTo>
                    <a:pt x="16" y="1"/>
                    <a:pt x="15" y="0"/>
                    <a:pt x="7" y="1"/>
                  </a:cubicBezTo>
                  <a:cubicBezTo>
                    <a:pt x="0" y="2"/>
                    <a:pt x="1" y="3"/>
                    <a:pt x="1" y="3"/>
                  </a:cubicBezTo>
                  <a:cubicBezTo>
                    <a:pt x="1" y="3"/>
                    <a:pt x="3" y="19"/>
                    <a:pt x="12" y="19"/>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en-US" dirty="0">
                <a:solidFill>
                  <a:srgbClr val="424953"/>
                </a:solidFill>
                <a:latin typeface="OPPOSans B" panose="00020600040101010101" pitchFamily="18" charset="-122"/>
                <a:ea typeface="阿里巴巴普惠体 R" panose="00020600040101010101" pitchFamily="18" charset="-122"/>
                <a:cs typeface="阿里巴巴普惠体 R" panose="00020600040101010101" pitchFamily="18" charset="-122"/>
                <a:sym typeface="OPPOSans B" panose="00020600040101010101" pitchFamily="18" charset="-122"/>
              </a:endParaRPr>
            </a:p>
          </p:txBody>
        </p:sp>
        <p:sp>
          <p:nvSpPr>
            <p:cNvPr id="231" name="Freeform 227">
              <a:extLst>
                <a:ext uri="{FF2B5EF4-FFF2-40B4-BE49-F238E27FC236}">
                  <a16:creationId xmlns:a16="http://schemas.microsoft.com/office/drawing/2014/main" id="{7AC9819D-5040-4A1F-816A-A99890577C24}"/>
                </a:ext>
              </a:extLst>
            </p:cNvPr>
            <p:cNvSpPr>
              <a:spLocks/>
            </p:cNvSpPr>
            <p:nvPr/>
          </p:nvSpPr>
          <p:spPr bwMode="auto">
            <a:xfrm>
              <a:off x="1464473" y="4758698"/>
              <a:ext cx="101600" cy="22225"/>
            </a:xfrm>
            <a:custGeom>
              <a:avLst/>
              <a:gdLst>
                <a:gd name="T0" fmla="*/ 59 w 59"/>
                <a:gd name="T1" fmla="*/ 6 h 12"/>
                <a:gd name="T2" fmla="*/ 53 w 59"/>
                <a:gd name="T3" fmla="*/ 0 h 12"/>
                <a:gd name="T4" fmla="*/ 6 w 59"/>
                <a:gd name="T5" fmla="*/ 0 h 12"/>
                <a:gd name="T6" fmla="*/ 0 w 59"/>
                <a:gd name="T7" fmla="*/ 6 h 12"/>
                <a:gd name="T8" fmla="*/ 0 w 59"/>
                <a:gd name="T9" fmla="*/ 12 h 12"/>
                <a:gd name="T10" fmla="*/ 59 w 59"/>
                <a:gd name="T11" fmla="*/ 12 h 12"/>
                <a:gd name="T12" fmla="*/ 59 w 59"/>
                <a:gd name="T13" fmla="*/ 6 h 12"/>
              </a:gdLst>
              <a:ahLst/>
              <a:cxnLst>
                <a:cxn ang="0">
                  <a:pos x="T0" y="T1"/>
                </a:cxn>
                <a:cxn ang="0">
                  <a:pos x="T2" y="T3"/>
                </a:cxn>
                <a:cxn ang="0">
                  <a:pos x="T4" y="T5"/>
                </a:cxn>
                <a:cxn ang="0">
                  <a:pos x="T6" y="T7"/>
                </a:cxn>
                <a:cxn ang="0">
                  <a:pos x="T8" y="T9"/>
                </a:cxn>
                <a:cxn ang="0">
                  <a:pos x="T10" y="T11"/>
                </a:cxn>
                <a:cxn ang="0">
                  <a:pos x="T12" y="T13"/>
                </a:cxn>
              </a:cxnLst>
              <a:rect l="0" t="0" r="r" b="b"/>
              <a:pathLst>
                <a:path w="59" h="12">
                  <a:moveTo>
                    <a:pt x="59" y="6"/>
                  </a:moveTo>
                  <a:cubicBezTo>
                    <a:pt x="59" y="2"/>
                    <a:pt x="56" y="0"/>
                    <a:pt x="53" y="0"/>
                  </a:cubicBezTo>
                  <a:cubicBezTo>
                    <a:pt x="6" y="0"/>
                    <a:pt x="6" y="0"/>
                    <a:pt x="6" y="0"/>
                  </a:cubicBezTo>
                  <a:cubicBezTo>
                    <a:pt x="2" y="0"/>
                    <a:pt x="0" y="2"/>
                    <a:pt x="0" y="6"/>
                  </a:cubicBezTo>
                  <a:cubicBezTo>
                    <a:pt x="0" y="12"/>
                    <a:pt x="0" y="12"/>
                    <a:pt x="0" y="12"/>
                  </a:cubicBezTo>
                  <a:cubicBezTo>
                    <a:pt x="59" y="12"/>
                    <a:pt x="59" y="12"/>
                    <a:pt x="59" y="12"/>
                  </a:cubicBezTo>
                  <a:lnTo>
                    <a:pt x="59" y="6"/>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en-US">
                <a:solidFill>
                  <a:srgbClr val="424953"/>
                </a:solidFill>
                <a:latin typeface="OPPOSans B" panose="00020600040101010101" pitchFamily="18" charset="-122"/>
                <a:ea typeface="阿里巴巴普惠体 R" panose="00020600040101010101" pitchFamily="18" charset="-122"/>
                <a:cs typeface="阿里巴巴普惠体 R" panose="00020600040101010101" pitchFamily="18" charset="-122"/>
                <a:sym typeface="OPPOSans B" panose="00020600040101010101" pitchFamily="18" charset="-122"/>
              </a:endParaRPr>
            </a:p>
          </p:txBody>
        </p:sp>
        <p:sp>
          <p:nvSpPr>
            <p:cNvPr id="232" name="Freeform 228">
              <a:extLst>
                <a:ext uri="{FF2B5EF4-FFF2-40B4-BE49-F238E27FC236}">
                  <a16:creationId xmlns:a16="http://schemas.microsoft.com/office/drawing/2014/main" id="{30C79C85-65B7-4DF8-91DF-39C1C801A59C}"/>
                </a:ext>
              </a:extLst>
            </p:cNvPr>
            <p:cNvSpPr>
              <a:spLocks/>
            </p:cNvSpPr>
            <p:nvPr/>
          </p:nvSpPr>
          <p:spPr bwMode="auto">
            <a:xfrm>
              <a:off x="1464473" y="4785686"/>
              <a:ext cx="101600" cy="57150"/>
            </a:xfrm>
            <a:custGeom>
              <a:avLst/>
              <a:gdLst>
                <a:gd name="T0" fmla="*/ 59 w 59"/>
                <a:gd name="T1" fmla="*/ 28 h 33"/>
                <a:gd name="T2" fmla="*/ 59 w 59"/>
                <a:gd name="T3" fmla="*/ 0 h 33"/>
                <a:gd name="T4" fmla="*/ 33 w 59"/>
                <a:gd name="T5" fmla="*/ 0 h 33"/>
                <a:gd name="T6" fmla="*/ 33 w 59"/>
                <a:gd name="T7" fmla="*/ 6 h 33"/>
                <a:gd name="T8" fmla="*/ 30 w 59"/>
                <a:gd name="T9" fmla="*/ 7 h 33"/>
                <a:gd name="T10" fmla="*/ 27 w 59"/>
                <a:gd name="T11" fmla="*/ 6 h 33"/>
                <a:gd name="T12" fmla="*/ 27 w 59"/>
                <a:gd name="T13" fmla="*/ 0 h 33"/>
                <a:gd name="T14" fmla="*/ 0 w 59"/>
                <a:gd name="T15" fmla="*/ 0 h 33"/>
                <a:gd name="T16" fmla="*/ 0 w 59"/>
                <a:gd name="T17" fmla="*/ 28 h 33"/>
                <a:gd name="T18" fmla="*/ 6 w 59"/>
                <a:gd name="T19" fmla="*/ 33 h 33"/>
                <a:gd name="T20" fmla="*/ 53 w 59"/>
                <a:gd name="T21" fmla="*/ 33 h 33"/>
                <a:gd name="T22" fmla="*/ 59 w 59"/>
                <a:gd name="T23" fmla="*/ 28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9" h="33">
                  <a:moveTo>
                    <a:pt x="59" y="28"/>
                  </a:moveTo>
                  <a:cubicBezTo>
                    <a:pt x="59" y="0"/>
                    <a:pt x="59" y="0"/>
                    <a:pt x="59" y="0"/>
                  </a:cubicBezTo>
                  <a:cubicBezTo>
                    <a:pt x="33" y="0"/>
                    <a:pt x="33" y="0"/>
                    <a:pt x="33" y="0"/>
                  </a:cubicBezTo>
                  <a:cubicBezTo>
                    <a:pt x="33" y="6"/>
                    <a:pt x="33" y="6"/>
                    <a:pt x="33" y="6"/>
                  </a:cubicBezTo>
                  <a:cubicBezTo>
                    <a:pt x="33" y="6"/>
                    <a:pt x="33" y="7"/>
                    <a:pt x="30" y="7"/>
                  </a:cubicBezTo>
                  <a:cubicBezTo>
                    <a:pt x="27" y="7"/>
                    <a:pt x="27" y="6"/>
                    <a:pt x="27" y="6"/>
                  </a:cubicBezTo>
                  <a:cubicBezTo>
                    <a:pt x="27" y="0"/>
                    <a:pt x="27" y="0"/>
                    <a:pt x="27" y="0"/>
                  </a:cubicBezTo>
                  <a:cubicBezTo>
                    <a:pt x="0" y="0"/>
                    <a:pt x="0" y="0"/>
                    <a:pt x="0" y="0"/>
                  </a:cubicBezTo>
                  <a:cubicBezTo>
                    <a:pt x="0" y="28"/>
                    <a:pt x="0" y="28"/>
                    <a:pt x="0" y="28"/>
                  </a:cubicBezTo>
                  <a:cubicBezTo>
                    <a:pt x="0" y="31"/>
                    <a:pt x="2" y="33"/>
                    <a:pt x="6" y="33"/>
                  </a:cubicBezTo>
                  <a:cubicBezTo>
                    <a:pt x="53" y="33"/>
                    <a:pt x="53" y="33"/>
                    <a:pt x="53" y="33"/>
                  </a:cubicBezTo>
                  <a:cubicBezTo>
                    <a:pt x="56" y="33"/>
                    <a:pt x="59" y="31"/>
                    <a:pt x="59" y="28"/>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en-US">
                <a:solidFill>
                  <a:srgbClr val="424953"/>
                </a:solidFill>
                <a:latin typeface="OPPOSans B" panose="00020600040101010101" pitchFamily="18" charset="-122"/>
                <a:ea typeface="阿里巴巴普惠体 R" panose="00020600040101010101" pitchFamily="18" charset="-122"/>
                <a:cs typeface="阿里巴巴普惠体 R" panose="00020600040101010101" pitchFamily="18" charset="-122"/>
                <a:sym typeface="OPPOSans B" panose="00020600040101010101" pitchFamily="18" charset="-122"/>
              </a:endParaRPr>
            </a:p>
          </p:txBody>
        </p:sp>
      </p:grpSp>
      <p:sp>
        <p:nvSpPr>
          <p:cNvPr id="246" name="文本框 245">
            <a:extLst>
              <a:ext uri="{FF2B5EF4-FFF2-40B4-BE49-F238E27FC236}">
                <a16:creationId xmlns:a16="http://schemas.microsoft.com/office/drawing/2014/main" id="{3C16C0F2-D16C-4281-9D5C-B9E2A77660B6}"/>
              </a:ext>
            </a:extLst>
          </p:cNvPr>
          <p:cNvSpPr txBox="1"/>
          <p:nvPr/>
        </p:nvSpPr>
        <p:spPr>
          <a:xfrm>
            <a:off x="1502673" y="2376618"/>
            <a:ext cx="1814759" cy="337080"/>
          </a:xfrm>
          <a:prstGeom prst="rect">
            <a:avLst/>
          </a:prstGeom>
          <a:noFill/>
        </p:spPr>
        <p:txBody>
          <a:bodyPr wrap="square" lIns="0" tIns="0" rIns="0" bIns="0" rtlCol="0">
            <a:noAutofit/>
          </a:bodyPr>
          <a:lstStyle/>
          <a:p>
            <a:pPr>
              <a:lnSpc>
                <a:spcPct val="130000"/>
              </a:lnSpc>
            </a:pPr>
            <a:r>
              <a:rPr lang="zh-CN" altLang="en-US" b="1" dirty="0">
                <a:solidFill>
                  <a:schemeClr val="accent1">
                    <a:lumMod val="75000"/>
                    <a:lumOff val="25000"/>
                  </a:schemeClr>
                </a:solidFill>
                <a:latin typeface="+mj-ea"/>
                <a:ea typeface="+mj-ea"/>
                <a:cs typeface="阿里巴巴普惠体 R" panose="00020600040101010101" pitchFamily="18" charset="-122"/>
                <a:sym typeface="OPPOSans B" panose="00020600040101010101" pitchFamily="18" charset="-122"/>
              </a:rPr>
              <a:t>小标题</a:t>
            </a:r>
            <a:endParaRPr lang="en-US" altLang="zh-CN" b="1" dirty="0">
              <a:solidFill>
                <a:schemeClr val="accent1">
                  <a:lumMod val="75000"/>
                  <a:lumOff val="25000"/>
                </a:schemeClr>
              </a:solidFill>
              <a:latin typeface="+mj-ea"/>
              <a:ea typeface="+mj-ea"/>
              <a:cs typeface="阿里巴巴普惠体 R" panose="00020600040101010101" pitchFamily="18" charset="-122"/>
              <a:sym typeface="OPPOSans B" panose="00020600040101010101" pitchFamily="18" charset="-122"/>
            </a:endParaRPr>
          </a:p>
        </p:txBody>
      </p:sp>
      <p:sp>
        <p:nvSpPr>
          <p:cNvPr id="247" name="Rectangle 26">
            <a:extLst>
              <a:ext uri="{FF2B5EF4-FFF2-40B4-BE49-F238E27FC236}">
                <a16:creationId xmlns:a16="http://schemas.microsoft.com/office/drawing/2014/main" id="{F292C172-DE76-44AC-A093-7903E60E21AE}"/>
              </a:ext>
            </a:extLst>
          </p:cNvPr>
          <p:cNvSpPr>
            <a:spLocks noChangeArrowheads="1"/>
          </p:cNvSpPr>
          <p:nvPr/>
        </p:nvSpPr>
        <p:spPr bwMode="gray">
          <a:xfrm>
            <a:off x="1502673" y="2659016"/>
            <a:ext cx="2210582" cy="822276"/>
          </a:xfrm>
          <a:prstGeom prst="rect">
            <a:avLst/>
          </a:prstGeom>
          <a:noFill/>
          <a:ln w="9525" algn="ctr">
            <a:noFill/>
            <a:miter lim="800000"/>
          </a:ln>
        </p:spPr>
        <p:txBody>
          <a:bodyPr wrap="square" lIns="0" tIns="0" rIns="0" bIns="0">
            <a:noAutofit/>
          </a:bodyPr>
          <a:lstStyle/>
          <a:p>
            <a:pPr marL="171450" indent="-171450">
              <a:lnSpc>
                <a:spcPct val="130000"/>
              </a:lnSpc>
              <a:buClr>
                <a:schemeClr val="tx1">
                  <a:lumMod val="75000"/>
                  <a:lumOff val="25000"/>
                </a:schemeClr>
              </a:buClr>
              <a:buFont typeface="Arial" panose="020B0604020202020204" pitchFamily="34" charset="0"/>
              <a:buChar char="•"/>
            </a:pPr>
            <a:r>
              <a:rPr lang="zh-CN" altLang="en-US" sz="1400" dirty="0">
                <a:solidFill>
                  <a:schemeClr val="tx1">
                    <a:lumMod val="75000"/>
                    <a:lumOff val="25000"/>
                  </a:schemeClr>
                </a:solidFill>
                <a:latin typeface="OPPOSans B" panose="00020600040101010101" pitchFamily="18" charset="-122"/>
                <a:ea typeface="阿里巴巴普惠体 R" panose="00020600040101010101" pitchFamily="18" charset="-122"/>
                <a:cs typeface="阿里巴巴普惠体 R" panose="00020600040101010101" pitchFamily="18" charset="-122"/>
                <a:sym typeface="OPPOSans B" panose="00020600040101010101" pitchFamily="18" charset="-122"/>
              </a:rPr>
              <a:t>这里是内容这里是内容</a:t>
            </a:r>
            <a:endParaRPr lang="en-US" altLang="zh-CN" sz="1400" dirty="0">
              <a:solidFill>
                <a:schemeClr val="tx1">
                  <a:lumMod val="75000"/>
                  <a:lumOff val="25000"/>
                </a:schemeClr>
              </a:solidFill>
              <a:latin typeface="OPPOSans B" panose="00020600040101010101" pitchFamily="18" charset="-122"/>
              <a:ea typeface="阿里巴巴普惠体 R" panose="00020600040101010101" pitchFamily="18" charset="-122"/>
              <a:cs typeface="阿里巴巴普惠体 R" panose="00020600040101010101" pitchFamily="18" charset="-122"/>
              <a:sym typeface="OPPOSans B" panose="00020600040101010101" pitchFamily="18" charset="-122"/>
            </a:endParaRPr>
          </a:p>
          <a:p>
            <a:pPr marL="171450" indent="-171450">
              <a:lnSpc>
                <a:spcPct val="130000"/>
              </a:lnSpc>
              <a:buClr>
                <a:schemeClr val="tx1">
                  <a:lumMod val="75000"/>
                  <a:lumOff val="25000"/>
                </a:schemeClr>
              </a:buClr>
              <a:buFont typeface="Arial" panose="020B0604020202020204" pitchFamily="34" charset="0"/>
              <a:buChar char="•"/>
            </a:pPr>
            <a:r>
              <a:rPr lang="zh-CN" altLang="en-US" sz="1400" dirty="0">
                <a:solidFill>
                  <a:schemeClr val="tx1">
                    <a:lumMod val="75000"/>
                    <a:lumOff val="25000"/>
                  </a:schemeClr>
                </a:solidFill>
                <a:latin typeface="OPPOSans B" panose="00020600040101010101" pitchFamily="18" charset="-122"/>
                <a:ea typeface="阿里巴巴普惠体 R" panose="00020600040101010101" pitchFamily="18" charset="-122"/>
                <a:cs typeface="阿里巴巴普惠体 R" panose="00020600040101010101" pitchFamily="18" charset="-122"/>
                <a:sym typeface="OPPOSans B" panose="00020600040101010101" pitchFamily="18" charset="-122"/>
              </a:rPr>
              <a:t>这里是内容这里是内容</a:t>
            </a:r>
            <a:endParaRPr lang="en-US" altLang="zh-CN" sz="1400" dirty="0">
              <a:solidFill>
                <a:schemeClr val="tx1">
                  <a:lumMod val="75000"/>
                  <a:lumOff val="25000"/>
                </a:schemeClr>
              </a:solidFill>
              <a:latin typeface="OPPOSans B" panose="00020600040101010101" pitchFamily="18" charset="-122"/>
              <a:ea typeface="阿里巴巴普惠体 R" panose="00020600040101010101" pitchFamily="18" charset="-122"/>
              <a:cs typeface="阿里巴巴普惠体 R" panose="00020600040101010101" pitchFamily="18" charset="-122"/>
              <a:sym typeface="OPPOSans B" panose="00020600040101010101" pitchFamily="18" charset="-122"/>
            </a:endParaRPr>
          </a:p>
          <a:p>
            <a:pPr marL="171450" indent="-171450">
              <a:lnSpc>
                <a:spcPct val="130000"/>
              </a:lnSpc>
              <a:buClr>
                <a:schemeClr val="tx1">
                  <a:lumMod val="75000"/>
                  <a:lumOff val="25000"/>
                </a:schemeClr>
              </a:buClr>
              <a:buFont typeface="Arial" panose="020B0604020202020204" pitchFamily="34" charset="0"/>
              <a:buChar char="•"/>
            </a:pPr>
            <a:r>
              <a:rPr lang="zh-CN" altLang="en-US" sz="1400" dirty="0">
                <a:solidFill>
                  <a:schemeClr val="tx1">
                    <a:lumMod val="75000"/>
                    <a:lumOff val="25000"/>
                  </a:schemeClr>
                </a:solidFill>
                <a:latin typeface="OPPOSans B" panose="00020600040101010101" pitchFamily="18" charset="-122"/>
                <a:ea typeface="阿里巴巴普惠体 R" panose="00020600040101010101" pitchFamily="18" charset="-122"/>
                <a:cs typeface="阿里巴巴普惠体 R" panose="00020600040101010101" pitchFamily="18" charset="-122"/>
                <a:sym typeface="OPPOSans B" panose="00020600040101010101" pitchFamily="18" charset="-122"/>
              </a:rPr>
              <a:t>这里是内容这里是内容</a:t>
            </a:r>
            <a:endParaRPr lang="zh-CN" altLang="en-US" sz="1400" b="1" dirty="0">
              <a:solidFill>
                <a:schemeClr val="tx1">
                  <a:lumMod val="75000"/>
                  <a:lumOff val="25000"/>
                </a:schemeClr>
              </a:solidFill>
              <a:latin typeface="OPPOSans B" panose="00020600040101010101" pitchFamily="18" charset="-122"/>
              <a:ea typeface="阿里巴巴普惠体 R" panose="00020600040101010101" pitchFamily="18" charset="-122"/>
              <a:cs typeface="阿里巴巴普惠体 R" panose="00020600040101010101" pitchFamily="18" charset="-122"/>
              <a:sym typeface="OPPOSans B" panose="00020600040101010101" pitchFamily="18" charset="-122"/>
            </a:endParaRPr>
          </a:p>
        </p:txBody>
      </p:sp>
      <p:sp>
        <p:nvSpPr>
          <p:cNvPr id="85" name="文本框 84">
            <a:extLst>
              <a:ext uri="{FF2B5EF4-FFF2-40B4-BE49-F238E27FC236}">
                <a16:creationId xmlns:a16="http://schemas.microsoft.com/office/drawing/2014/main" id="{76A2AE91-2CE8-AB04-8876-D75B3D7DCC99}"/>
              </a:ext>
            </a:extLst>
          </p:cNvPr>
          <p:cNvSpPr txBox="1"/>
          <p:nvPr/>
        </p:nvSpPr>
        <p:spPr>
          <a:xfrm>
            <a:off x="1502673" y="4528236"/>
            <a:ext cx="1814759" cy="337080"/>
          </a:xfrm>
          <a:prstGeom prst="rect">
            <a:avLst/>
          </a:prstGeom>
          <a:noFill/>
        </p:spPr>
        <p:txBody>
          <a:bodyPr wrap="square" lIns="0" tIns="0" rIns="0" bIns="0" rtlCol="0">
            <a:noAutofit/>
          </a:bodyPr>
          <a:lstStyle/>
          <a:p>
            <a:pPr>
              <a:lnSpc>
                <a:spcPct val="130000"/>
              </a:lnSpc>
            </a:pPr>
            <a:r>
              <a:rPr lang="zh-CN" altLang="en-US" b="1" dirty="0">
                <a:solidFill>
                  <a:schemeClr val="accent1">
                    <a:lumMod val="75000"/>
                    <a:lumOff val="25000"/>
                  </a:schemeClr>
                </a:solidFill>
                <a:latin typeface="+mj-ea"/>
                <a:ea typeface="+mj-ea"/>
                <a:cs typeface="阿里巴巴普惠体 R" panose="00020600040101010101" pitchFamily="18" charset="-122"/>
                <a:sym typeface="OPPOSans B" panose="00020600040101010101" pitchFamily="18" charset="-122"/>
              </a:rPr>
              <a:t>小标题</a:t>
            </a:r>
            <a:endParaRPr lang="en-US" altLang="zh-CN" b="1" dirty="0">
              <a:solidFill>
                <a:schemeClr val="accent1">
                  <a:lumMod val="75000"/>
                  <a:lumOff val="25000"/>
                </a:schemeClr>
              </a:solidFill>
              <a:latin typeface="+mj-ea"/>
              <a:ea typeface="+mj-ea"/>
              <a:cs typeface="阿里巴巴普惠体 R" panose="00020600040101010101" pitchFamily="18" charset="-122"/>
              <a:sym typeface="OPPOSans B" panose="00020600040101010101" pitchFamily="18" charset="-122"/>
            </a:endParaRPr>
          </a:p>
        </p:txBody>
      </p:sp>
      <p:sp>
        <p:nvSpPr>
          <p:cNvPr id="86" name="Rectangle 26">
            <a:extLst>
              <a:ext uri="{FF2B5EF4-FFF2-40B4-BE49-F238E27FC236}">
                <a16:creationId xmlns:a16="http://schemas.microsoft.com/office/drawing/2014/main" id="{181496CB-0995-57DC-F516-CF440C5BC35E}"/>
              </a:ext>
            </a:extLst>
          </p:cNvPr>
          <p:cNvSpPr>
            <a:spLocks noChangeArrowheads="1"/>
          </p:cNvSpPr>
          <p:nvPr/>
        </p:nvSpPr>
        <p:spPr bwMode="gray">
          <a:xfrm>
            <a:off x="1502673" y="4810634"/>
            <a:ext cx="2210582" cy="822276"/>
          </a:xfrm>
          <a:prstGeom prst="rect">
            <a:avLst/>
          </a:prstGeom>
          <a:noFill/>
          <a:ln w="9525" algn="ctr">
            <a:noFill/>
            <a:miter lim="800000"/>
          </a:ln>
        </p:spPr>
        <p:txBody>
          <a:bodyPr wrap="square" lIns="0" tIns="0" rIns="0" bIns="0">
            <a:noAutofit/>
          </a:bodyPr>
          <a:lstStyle/>
          <a:p>
            <a:pPr marL="171450" indent="-171450">
              <a:lnSpc>
                <a:spcPct val="130000"/>
              </a:lnSpc>
              <a:buClr>
                <a:schemeClr val="tx1">
                  <a:lumMod val="75000"/>
                  <a:lumOff val="25000"/>
                </a:schemeClr>
              </a:buClr>
              <a:buFont typeface="Arial" panose="020B0604020202020204" pitchFamily="34" charset="0"/>
              <a:buChar char="•"/>
            </a:pPr>
            <a:r>
              <a:rPr lang="zh-CN" altLang="en-US" sz="1400" dirty="0">
                <a:solidFill>
                  <a:schemeClr val="tx1">
                    <a:lumMod val="75000"/>
                    <a:lumOff val="25000"/>
                  </a:schemeClr>
                </a:solidFill>
                <a:latin typeface="OPPOSans B" panose="00020600040101010101" pitchFamily="18" charset="-122"/>
                <a:ea typeface="阿里巴巴普惠体 R" panose="00020600040101010101" pitchFamily="18" charset="-122"/>
                <a:cs typeface="阿里巴巴普惠体 R" panose="00020600040101010101" pitchFamily="18" charset="-122"/>
                <a:sym typeface="OPPOSans B" panose="00020600040101010101" pitchFamily="18" charset="-122"/>
              </a:rPr>
              <a:t>这里是内容这里是内容</a:t>
            </a:r>
            <a:endParaRPr lang="en-US" altLang="zh-CN" sz="1400" dirty="0">
              <a:solidFill>
                <a:schemeClr val="tx1">
                  <a:lumMod val="75000"/>
                  <a:lumOff val="25000"/>
                </a:schemeClr>
              </a:solidFill>
              <a:latin typeface="OPPOSans B" panose="00020600040101010101" pitchFamily="18" charset="-122"/>
              <a:ea typeface="阿里巴巴普惠体 R" panose="00020600040101010101" pitchFamily="18" charset="-122"/>
              <a:cs typeface="阿里巴巴普惠体 R" panose="00020600040101010101" pitchFamily="18" charset="-122"/>
              <a:sym typeface="OPPOSans B" panose="00020600040101010101" pitchFamily="18" charset="-122"/>
            </a:endParaRPr>
          </a:p>
          <a:p>
            <a:pPr marL="171450" indent="-171450">
              <a:lnSpc>
                <a:spcPct val="130000"/>
              </a:lnSpc>
              <a:buClr>
                <a:schemeClr val="tx1">
                  <a:lumMod val="75000"/>
                  <a:lumOff val="25000"/>
                </a:schemeClr>
              </a:buClr>
              <a:buFont typeface="Arial" panose="020B0604020202020204" pitchFamily="34" charset="0"/>
              <a:buChar char="•"/>
            </a:pPr>
            <a:r>
              <a:rPr lang="zh-CN" altLang="en-US" sz="1400" dirty="0">
                <a:solidFill>
                  <a:schemeClr val="tx1">
                    <a:lumMod val="75000"/>
                    <a:lumOff val="25000"/>
                  </a:schemeClr>
                </a:solidFill>
                <a:latin typeface="OPPOSans B" panose="00020600040101010101" pitchFamily="18" charset="-122"/>
                <a:ea typeface="阿里巴巴普惠体 R" panose="00020600040101010101" pitchFamily="18" charset="-122"/>
                <a:cs typeface="阿里巴巴普惠体 R" panose="00020600040101010101" pitchFamily="18" charset="-122"/>
                <a:sym typeface="OPPOSans B" panose="00020600040101010101" pitchFamily="18" charset="-122"/>
              </a:rPr>
              <a:t>这里是内容这里是内容</a:t>
            </a:r>
            <a:endParaRPr lang="en-US" altLang="zh-CN" sz="1400" dirty="0">
              <a:solidFill>
                <a:schemeClr val="tx1">
                  <a:lumMod val="75000"/>
                  <a:lumOff val="25000"/>
                </a:schemeClr>
              </a:solidFill>
              <a:latin typeface="OPPOSans B" panose="00020600040101010101" pitchFamily="18" charset="-122"/>
              <a:ea typeface="阿里巴巴普惠体 R" panose="00020600040101010101" pitchFamily="18" charset="-122"/>
              <a:cs typeface="阿里巴巴普惠体 R" panose="00020600040101010101" pitchFamily="18" charset="-122"/>
              <a:sym typeface="OPPOSans B" panose="00020600040101010101" pitchFamily="18" charset="-122"/>
            </a:endParaRPr>
          </a:p>
          <a:p>
            <a:pPr marL="171450" indent="-171450">
              <a:lnSpc>
                <a:spcPct val="130000"/>
              </a:lnSpc>
              <a:buClr>
                <a:schemeClr val="tx1">
                  <a:lumMod val="75000"/>
                  <a:lumOff val="25000"/>
                </a:schemeClr>
              </a:buClr>
              <a:buFont typeface="Arial" panose="020B0604020202020204" pitchFamily="34" charset="0"/>
              <a:buChar char="•"/>
            </a:pPr>
            <a:r>
              <a:rPr lang="zh-CN" altLang="en-US" sz="1400" dirty="0">
                <a:solidFill>
                  <a:schemeClr val="tx1">
                    <a:lumMod val="75000"/>
                    <a:lumOff val="25000"/>
                  </a:schemeClr>
                </a:solidFill>
                <a:latin typeface="OPPOSans B" panose="00020600040101010101" pitchFamily="18" charset="-122"/>
                <a:ea typeface="阿里巴巴普惠体 R" panose="00020600040101010101" pitchFamily="18" charset="-122"/>
                <a:cs typeface="阿里巴巴普惠体 R" panose="00020600040101010101" pitchFamily="18" charset="-122"/>
                <a:sym typeface="OPPOSans B" panose="00020600040101010101" pitchFamily="18" charset="-122"/>
              </a:rPr>
              <a:t>这里是内容这里是内容</a:t>
            </a:r>
          </a:p>
        </p:txBody>
      </p:sp>
      <p:sp>
        <p:nvSpPr>
          <p:cNvPr id="69" name="文本框 68">
            <a:extLst>
              <a:ext uri="{FF2B5EF4-FFF2-40B4-BE49-F238E27FC236}">
                <a16:creationId xmlns:a16="http://schemas.microsoft.com/office/drawing/2014/main" id="{9DAF300C-1553-4A6F-B328-5BF3EDB280FD}"/>
              </a:ext>
            </a:extLst>
          </p:cNvPr>
          <p:cNvSpPr txBox="1"/>
          <p:nvPr/>
        </p:nvSpPr>
        <p:spPr>
          <a:xfrm>
            <a:off x="5626167" y="3584825"/>
            <a:ext cx="939666" cy="524311"/>
          </a:xfrm>
          <a:prstGeom prst="rect">
            <a:avLst/>
          </a:prstGeom>
          <a:noFill/>
        </p:spPr>
        <p:txBody>
          <a:bodyPr wrap="square" lIns="0" tIns="0" rIns="0" bIns="0" rtlCol="0" anchor="ctr">
            <a:noAutofit/>
          </a:bodyPr>
          <a:lstStyle/>
          <a:p>
            <a:pPr algn="dist">
              <a:lnSpc>
                <a:spcPct val="130000"/>
              </a:lnSpc>
            </a:pPr>
            <a:r>
              <a:rPr lang="zh-CN" altLang="en-US" sz="2800" spc="600" dirty="0">
                <a:solidFill>
                  <a:schemeClr val="accent1"/>
                </a:solidFill>
                <a:latin typeface="+mj-ea"/>
                <a:ea typeface="+mj-ea"/>
                <a:cs typeface="阿里巴巴普惠体 R" panose="00020600040101010101" pitchFamily="18" charset="-122"/>
                <a:sym typeface="OPPOSans B" panose="00020600040101010101" pitchFamily="18" charset="-122"/>
              </a:rPr>
              <a:t>标题</a:t>
            </a:r>
          </a:p>
        </p:txBody>
      </p:sp>
      <p:grpSp>
        <p:nvGrpSpPr>
          <p:cNvPr id="92" name="Group 7+">
            <a:extLst>
              <a:ext uri="{FF2B5EF4-FFF2-40B4-BE49-F238E27FC236}">
                <a16:creationId xmlns:a16="http://schemas.microsoft.com/office/drawing/2014/main" id="{734EBF42-4542-41A7-8139-F65163FE0477}"/>
              </a:ext>
            </a:extLst>
          </p:cNvPr>
          <p:cNvGrpSpPr/>
          <p:nvPr/>
        </p:nvGrpSpPr>
        <p:grpSpPr>
          <a:xfrm flipH="1">
            <a:off x="7218700" y="2193395"/>
            <a:ext cx="3872227" cy="3463288"/>
            <a:chOff x="1122700" y="1895853"/>
            <a:chExt cx="3872227" cy="3463288"/>
          </a:xfrm>
        </p:grpSpPr>
        <p:sp>
          <p:nvSpPr>
            <p:cNvPr id="94" name="任意多边形: 形状 93">
              <a:extLst>
                <a:ext uri="{FF2B5EF4-FFF2-40B4-BE49-F238E27FC236}">
                  <a16:creationId xmlns:a16="http://schemas.microsoft.com/office/drawing/2014/main" id="{F6979884-A043-41B4-96B2-15A23DB686F2}"/>
                </a:ext>
              </a:extLst>
            </p:cNvPr>
            <p:cNvSpPr/>
            <p:nvPr/>
          </p:nvSpPr>
          <p:spPr>
            <a:xfrm>
              <a:off x="1131141" y="1895853"/>
              <a:ext cx="3863786" cy="3463288"/>
            </a:xfrm>
            <a:custGeom>
              <a:avLst/>
              <a:gdLst>
                <a:gd name="connsiteX0" fmla="*/ 0 w 4140838"/>
                <a:gd name="connsiteY0" fmla="*/ 0 h 3463288"/>
                <a:gd name="connsiteX1" fmla="*/ 3058386 w 4140838"/>
                <a:gd name="connsiteY1" fmla="*/ 0 h 3463288"/>
                <a:gd name="connsiteX2" fmla="*/ 4140838 w 4140838"/>
                <a:gd name="connsiteY2" fmla="*/ 843934 h 3463288"/>
                <a:gd name="connsiteX3" fmla="*/ 4140838 w 4140838"/>
                <a:gd name="connsiteY3" fmla="*/ 2619354 h 3463288"/>
                <a:gd name="connsiteX4" fmla="*/ 3058386 w 4140838"/>
                <a:gd name="connsiteY4" fmla="*/ 3463288 h 3463288"/>
                <a:gd name="connsiteX5" fmla="*/ 0 w 4140838"/>
                <a:gd name="connsiteY5" fmla="*/ 3463288 h 3463288"/>
                <a:gd name="connsiteX0" fmla="*/ 0 w 4140838"/>
                <a:gd name="connsiteY0" fmla="*/ 0 h 3463288"/>
                <a:gd name="connsiteX1" fmla="*/ 3058386 w 4140838"/>
                <a:gd name="connsiteY1" fmla="*/ 0 h 3463288"/>
                <a:gd name="connsiteX2" fmla="*/ 4140838 w 4140838"/>
                <a:gd name="connsiteY2" fmla="*/ 843934 h 3463288"/>
                <a:gd name="connsiteX3" fmla="*/ 4140838 w 4140838"/>
                <a:gd name="connsiteY3" fmla="*/ 2619354 h 3463288"/>
                <a:gd name="connsiteX4" fmla="*/ 3058386 w 4140838"/>
                <a:gd name="connsiteY4" fmla="*/ 3463288 h 3463288"/>
                <a:gd name="connsiteX5" fmla="*/ 0 w 4140838"/>
                <a:gd name="connsiteY5" fmla="*/ 3463288 h 3463288"/>
                <a:gd name="connsiteX6" fmla="*/ 91440 w 4140838"/>
                <a:gd name="connsiteY6" fmla="*/ 91440 h 3463288"/>
                <a:gd name="connsiteX0" fmla="*/ 0 w 4140838"/>
                <a:gd name="connsiteY0" fmla="*/ 0 h 3463288"/>
                <a:gd name="connsiteX1" fmla="*/ 3058386 w 4140838"/>
                <a:gd name="connsiteY1" fmla="*/ 0 h 3463288"/>
                <a:gd name="connsiteX2" fmla="*/ 4140838 w 4140838"/>
                <a:gd name="connsiteY2" fmla="*/ 843934 h 3463288"/>
                <a:gd name="connsiteX3" fmla="*/ 4140838 w 4140838"/>
                <a:gd name="connsiteY3" fmla="*/ 2619354 h 3463288"/>
                <a:gd name="connsiteX4" fmla="*/ 3058386 w 4140838"/>
                <a:gd name="connsiteY4" fmla="*/ 3463288 h 3463288"/>
                <a:gd name="connsiteX5" fmla="*/ 0 w 4140838"/>
                <a:gd name="connsiteY5" fmla="*/ 3463288 h 3463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140838" h="3463288">
                  <a:moveTo>
                    <a:pt x="0" y="0"/>
                  </a:moveTo>
                  <a:lnTo>
                    <a:pt x="3058386" y="0"/>
                  </a:lnTo>
                  <a:cubicBezTo>
                    <a:pt x="3656208" y="0"/>
                    <a:pt x="4140838" y="377842"/>
                    <a:pt x="4140838" y="843934"/>
                  </a:cubicBezTo>
                  <a:lnTo>
                    <a:pt x="4140838" y="2619354"/>
                  </a:lnTo>
                  <a:cubicBezTo>
                    <a:pt x="4140838" y="3085446"/>
                    <a:pt x="3656208" y="3463288"/>
                    <a:pt x="3058386" y="3463288"/>
                  </a:cubicBezTo>
                  <a:lnTo>
                    <a:pt x="0" y="3463288"/>
                  </a:lnTo>
                </a:path>
              </a:pathLst>
            </a:custGeom>
            <a:noFill/>
            <a:ln w="19050">
              <a:gradFill flip="none" rotWithShape="1">
                <a:gsLst>
                  <a:gs pos="72000">
                    <a:schemeClr val="accent2"/>
                  </a:gs>
                  <a:gs pos="100000">
                    <a:schemeClr val="accent2">
                      <a:alpha val="0"/>
                    </a:schemeClr>
                  </a:gs>
                </a:gsLst>
                <a:lin ang="0" scaled="1"/>
                <a:tileRect/>
              </a:gradFill>
              <a:headEnd type="oval"/>
              <a:tailEnd type="ova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OPPOSans B" panose="00020600040101010101" pitchFamily="18" charset="-122"/>
                <a:ea typeface="阿里巴巴普惠体 R" panose="00020600040101010101" pitchFamily="18" charset="-122"/>
                <a:cs typeface="阿里巴巴普惠体 R" panose="00020600040101010101" pitchFamily="18" charset="-122"/>
                <a:sym typeface="OPPOSans B" panose="00020600040101010101" pitchFamily="18" charset="-122"/>
              </a:endParaRPr>
            </a:p>
          </p:txBody>
        </p:sp>
        <p:cxnSp>
          <p:nvCxnSpPr>
            <p:cNvPr id="96" name="直接连接符 95">
              <a:extLst>
                <a:ext uri="{FF2B5EF4-FFF2-40B4-BE49-F238E27FC236}">
                  <a16:creationId xmlns:a16="http://schemas.microsoft.com/office/drawing/2014/main" id="{D7FEB5F3-8F27-443F-9C93-855E9A004F2C}"/>
                </a:ext>
              </a:extLst>
            </p:cNvPr>
            <p:cNvCxnSpPr>
              <a:cxnSpLocks/>
            </p:cNvCxnSpPr>
            <p:nvPr/>
          </p:nvCxnSpPr>
          <p:spPr>
            <a:xfrm>
              <a:off x="1122700" y="3205768"/>
              <a:ext cx="3467783" cy="0"/>
            </a:xfrm>
            <a:prstGeom prst="line">
              <a:avLst/>
            </a:prstGeom>
            <a:noFill/>
            <a:ln w="19050">
              <a:gradFill flip="none" rotWithShape="1">
                <a:gsLst>
                  <a:gs pos="72000">
                    <a:schemeClr val="accent2"/>
                  </a:gs>
                  <a:gs pos="100000">
                    <a:schemeClr val="accent2">
                      <a:alpha val="0"/>
                    </a:schemeClr>
                  </a:gs>
                </a:gsLst>
                <a:lin ang="0" scaled="1"/>
                <a:tileRect/>
              </a:gradFill>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98" name="直接连接符 97">
              <a:extLst>
                <a:ext uri="{FF2B5EF4-FFF2-40B4-BE49-F238E27FC236}">
                  <a16:creationId xmlns:a16="http://schemas.microsoft.com/office/drawing/2014/main" id="{A0C20117-4876-4E66-A8FC-A486386F2B05}"/>
                </a:ext>
              </a:extLst>
            </p:cNvPr>
            <p:cNvCxnSpPr>
              <a:cxnSpLocks/>
            </p:cNvCxnSpPr>
            <p:nvPr/>
          </p:nvCxnSpPr>
          <p:spPr>
            <a:xfrm>
              <a:off x="1122700" y="4069990"/>
              <a:ext cx="3467783" cy="0"/>
            </a:xfrm>
            <a:prstGeom prst="line">
              <a:avLst/>
            </a:prstGeom>
            <a:noFill/>
            <a:ln w="19050">
              <a:gradFill flip="none" rotWithShape="1">
                <a:gsLst>
                  <a:gs pos="72000">
                    <a:schemeClr val="accent2"/>
                  </a:gs>
                  <a:gs pos="100000">
                    <a:schemeClr val="accent2">
                      <a:alpha val="0"/>
                    </a:schemeClr>
                  </a:gs>
                </a:gsLst>
                <a:lin ang="0" scaled="1"/>
                <a:tileRect/>
              </a:gradFill>
              <a:headEnd type="oval"/>
              <a:tailEnd type="oval"/>
            </a:ln>
          </p:spPr>
          <p:style>
            <a:lnRef idx="2">
              <a:schemeClr val="accent1">
                <a:shade val="50000"/>
              </a:schemeClr>
            </a:lnRef>
            <a:fillRef idx="1">
              <a:schemeClr val="accent1"/>
            </a:fillRef>
            <a:effectRef idx="0">
              <a:schemeClr val="accent1"/>
            </a:effectRef>
            <a:fontRef idx="minor">
              <a:schemeClr val="lt1"/>
            </a:fontRef>
          </p:style>
        </p:cxnSp>
      </p:grpSp>
      <p:sp>
        <p:nvSpPr>
          <p:cNvPr id="99" name="文本框 98">
            <a:extLst>
              <a:ext uri="{FF2B5EF4-FFF2-40B4-BE49-F238E27FC236}">
                <a16:creationId xmlns:a16="http://schemas.microsoft.com/office/drawing/2014/main" id="{3F152B1F-5B36-4BB0-8667-6D52E272749C}"/>
              </a:ext>
            </a:extLst>
          </p:cNvPr>
          <p:cNvSpPr txBox="1"/>
          <p:nvPr/>
        </p:nvSpPr>
        <p:spPr>
          <a:xfrm>
            <a:off x="198136" y="488825"/>
            <a:ext cx="412901" cy="369332"/>
          </a:xfrm>
          <a:prstGeom prst="rect">
            <a:avLst/>
          </a:prstGeom>
          <a:noFill/>
        </p:spPr>
        <p:txBody>
          <a:bodyPr wrap="square" lIns="0" tIns="0" rIns="0" bIns="0" rtlCol="0" anchor="t">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400" b="0" i="0" u="none" strike="noStrike" kern="1200" cap="none" spc="0" normalizeH="0" baseline="0" noProof="0" dirty="0">
                <a:ln>
                  <a:noFill/>
                </a:ln>
                <a:gradFill>
                  <a:gsLst>
                    <a:gs pos="0">
                      <a:schemeClr val="accent2">
                        <a:lumMod val="0"/>
                        <a:lumOff val="100000"/>
                      </a:schemeClr>
                    </a:gs>
                    <a:gs pos="80000">
                      <a:schemeClr val="accent2">
                        <a:lumMod val="20000"/>
                        <a:lumOff val="80000"/>
                      </a:schemeClr>
                    </a:gs>
                  </a:gsLst>
                  <a:lin ang="2700000" scaled="1"/>
                </a:gradFill>
                <a:effectLst/>
                <a:uLnTx/>
                <a:uFillTx/>
                <a:latin typeface="+mj-ea"/>
                <a:ea typeface="+mj-ea"/>
                <a:cs typeface="阿里巴巴普惠体 R" panose="00020600040101010101" pitchFamily="18" charset="-122"/>
                <a:sym typeface="OPPOSans B" panose="00020600040101010101" pitchFamily="18" charset="-122"/>
              </a:rPr>
              <a:t>01</a:t>
            </a:r>
            <a:endParaRPr kumimoji="0" lang="zh-CN" altLang="en-US" sz="2400" b="0" i="0" u="none" strike="noStrike" kern="1200" cap="none" spc="0" normalizeH="0" baseline="0" noProof="0" dirty="0">
              <a:ln>
                <a:noFill/>
              </a:ln>
              <a:gradFill>
                <a:gsLst>
                  <a:gs pos="0">
                    <a:schemeClr val="accent2">
                      <a:lumMod val="0"/>
                      <a:lumOff val="100000"/>
                    </a:schemeClr>
                  </a:gs>
                  <a:gs pos="80000">
                    <a:schemeClr val="accent2">
                      <a:lumMod val="20000"/>
                      <a:lumOff val="80000"/>
                    </a:schemeClr>
                  </a:gs>
                </a:gsLst>
                <a:lin ang="2700000" scaled="1"/>
              </a:gradFill>
              <a:effectLst/>
              <a:uLnTx/>
              <a:uFillTx/>
              <a:latin typeface="+mj-ea"/>
              <a:ea typeface="+mj-ea"/>
              <a:cs typeface="阿里巴巴普惠体 R" panose="00020600040101010101" pitchFamily="18" charset="-122"/>
              <a:sym typeface="OPPOSans B" panose="00020600040101010101" pitchFamily="18" charset="-122"/>
            </a:endParaRPr>
          </a:p>
        </p:txBody>
      </p:sp>
      <p:sp>
        <p:nvSpPr>
          <p:cNvPr id="4" name="弧形 3">
            <a:extLst>
              <a:ext uri="{FF2B5EF4-FFF2-40B4-BE49-F238E27FC236}">
                <a16:creationId xmlns:a16="http://schemas.microsoft.com/office/drawing/2014/main" id="{E67DA84A-71EC-9844-F64E-CC3347FBCBFF}"/>
              </a:ext>
            </a:extLst>
          </p:cNvPr>
          <p:cNvSpPr/>
          <p:nvPr/>
        </p:nvSpPr>
        <p:spPr>
          <a:xfrm>
            <a:off x="4353734" y="2115336"/>
            <a:ext cx="3463288" cy="3463288"/>
          </a:xfrm>
          <a:prstGeom prst="arc">
            <a:avLst>
              <a:gd name="adj1" fmla="val 16582663"/>
              <a:gd name="adj2" fmla="val 21245821"/>
            </a:avLst>
          </a:prstGeom>
          <a:noFill/>
          <a:ln w="317500" cap="rnd">
            <a:solidFill>
              <a:schemeClr val="accent1">
                <a:lumMod val="90000"/>
                <a:lumOff val="1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OPPOSans B" panose="00020600040101010101" pitchFamily="18" charset="-122"/>
              <a:ea typeface="阿里巴巴普惠体 R" panose="00020600040101010101" pitchFamily="18" charset="-122"/>
              <a:cs typeface="阿里巴巴普惠体 R" panose="00020600040101010101" pitchFamily="18" charset="-122"/>
              <a:sym typeface="OPPOSans B" panose="00020600040101010101" pitchFamily="18" charset="-122"/>
            </a:endParaRPr>
          </a:p>
        </p:txBody>
      </p:sp>
      <p:sp>
        <p:nvSpPr>
          <p:cNvPr id="76" name="弧形 75">
            <a:extLst>
              <a:ext uri="{FF2B5EF4-FFF2-40B4-BE49-F238E27FC236}">
                <a16:creationId xmlns:a16="http://schemas.microsoft.com/office/drawing/2014/main" id="{595169FA-1D15-D82A-CC36-5474D012CE4C}"/>
              </a:ext>
            </a:extLst>
          </p:cNvPr>
          <p:cNvSpPr/>
          <p:nvPr/>
        </p:nvSpPr>
        <p:spPr>
          <a:xfrm>
            <a:off x="4353734" y="2115336"/>
            <a:ext cx="3463288" cy="3463288"/>
          </a:xfrm>
          <a:prstGeom prst="arc">
            <a:avLst>
              <a:gd name="adj1" fmla="val 593099"/>
              <a:gd name="adj2" fmla="val 5036310"/>
            </a:avLst>
          </a:prstGeom>
          <a:noFill/>
          <a:ln w="317500" cap="rnd">
            <a:solidFill>
              <a:schemeClr val="accent1">
                <a:lumMod val="90000"/>
                <a:lumOff val="1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OPPOSans B" panose="00020600040101010101" pitchFamily="18" charset="-122"/>
              <a:ea typeface="阿里巴巴普惠体 R" panose="00020600040101010101" pitchFamily="18" charset="-122"/>
              <a:cs typeface="阿里巴巴普惠体 R" panose="00020600040101010101" pitchFamily="18" charset="-122"/>
              <a:sym typeface="OPPOSans B" panose="00020600040101010101" pitchFamily="18" charset="-122"/>
            </a:endParaRPr>
          </a:p>
        </p:txBody>
      </p:sp>
      <p:sp>
        <p:nvSpPr>
          <p:cNvPr id="77" name="弧形 76">
            <a:extLst>
              <a:ext uri="{FF2B5EF4-FFF2-40B4-BE49-F238E27FC236}">
                <a16:creationId xmlns:a16="http://schemas.microsoft.com/office/drawing/2014/main" id="{2801D292-A8E6-4CF8-C2ED-27AEE7F1ADAA}"/>
              </a:ext>
            </a:extLst>
          </p:cNvPr>
          <p:cNvSpPr/>
          <p:nvPr/>
        </p:nvSpPr>
        <p:spPr>
          <a:xfrm flipH="1">
            <a:off x="4353734" y="2115336"/>
            <a:ext cx="3463288" cy="3463288"/>
          </a:xfrm>
          <a:prstGeom prst="arc">
            <a:avLst>
              <a:gd name="adj1" fmla="val 593099"/>
              <a:gd name="adj2" fmla="val 5036310"/>
            </a:avLst>
          </a:prstGeom>
          <a:noFill/>
          <a:ln w="317500" cap="rnd">
            <a:solidFill>
              <a:schemeClr val="accent1">
                <a:lumMod val="90000"/>
                <a:lumOff val="1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OPPOSans B" panose="00020600040101010101" pitchFamily="18" charset="-122"/>
              <a:ea typeface="阿里巴巴普惠体 R" panose="00020600040101010101" pitchFamily="18" charset="-122"/>
              <a:cs typeface="阿里巴巴普惠体 R" panose="00020600040101010101" pitchFamily="18" charset="-122"/>
              <a:sym typeface="OPPOSans B" panose="00020600040101010101" pitchFamily="18" charset="-122"/>
            </a:endParaRPr>
          </a:p>
        </p:txBody>
      </p:sp>
      <p:sp>
        <p:nvSpPr>
          <p:cNvPr id="78" name="弧形 77">
            <a:extLst>
              <a:ext uri="{FF2B5EF4-FFF2-40B4-BE49-F238E27FC236}">
                <a16:creationId xmlns:a16="http://schemas.microsoft.com/office/drawing/2014/main" id="{70F2E2C5-7278-2F96-C9A3-D613925D1C1D}"/>
              </a:ext>
            </a:extLst>
          </p:cNvPr>
          <p:cNvSpPr/>
          <p:nvPr/>
        </p:nvSpPr>
        <p:spPr>
          <a:xfrm flipH="1">
            <a:off x="4353734" y="2115336"/>
            <a:ext cx="3463288" cy="3463288"/>
          </a:xfrm>
          <a:prstGeom prst="arc">
            <a:avLst>
              <a:gd name="adj1" fmla="val 16582663"/>
              <a:gd name="adj2" fmla="val 21245821"/>
            </a:avLst>
          </a:prstGeom>
          <a:noFill/>
          <a:ln w="317500" cap="rnd">
            <a:solidFill>
              <a:schemeClr val="accent1">
                <a:lumMod val="90000"/>
                <a:lumOff val="1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OPPOSans B" panose="00020600040101010101" pitchFamily="18" charset="-122"/>
              <a:ea typeface="阿里巴巴普惠体 R" panose="00020600040101010101" pitchFamily="18" charset="-122"/>
              <a:cs typeface="阿里巴巴普惠体 R" panose="00020600040101010101" pitchFamily="18" charset="-122"/>
              <a:sym typeface="OPPOSans B" panose="00020600040101010101" pitchFamily="18" charset="-122"/>
            </a:endParaRPr>
          </a:p>
        </p:txBody>
      </p:sp>
    </p:spTree>
    <p:extLst>
      <p:ext uri="{BB962C8B-B14F-4D97-AF65-F5344CB8AC3E}">
        <p14:creationId xmlns:p14="http://schemas.microsoft.com/office/powerpoint/2010/main" val="389011371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D33D603A-590E-85D9-DE44-C15005CCCD7A}"/>
              </a:ext>
            </a:extLst>
          </p:cNvPr>
          <p:cNvGrpSpPr/>
          <p:nvPr/>
        </p:nvGrpSpPr>
        <p:grpSpPr>
          <a:xfrm>
            <a:off x="611037" y="2370105"/>
            <a:ext cx="10525270" cy="3774646"/>
            <a:chOff x="622837" y="2066623"/>
            <a:chExt cx="10525270" cy="3774646"/>
          </a:xfrm>
        </p:grpSpPr>
        <p:sp>
          <p:nvSpPr>
            <p:cNvPr id="31" name="矩形 30">
              <a:extLst>
                <a:ext uri="{FF2B5EF4-FFF2-40B4-BE49-F238E27FC236}">
                  <a16:creationId xmlns:a16="http://schemas.microsoft.com/office/drawing/2014/main" id="{D76F8E25-7469-9E9E-B4A2-90617C006636}"/>
                </a:ext>
              </a:extLst>
            </p:cNvPr>
            <p:cNvSpPr/>
            <p:nvPr/>
          </p:nvSpPr>
          <p:spPr>
            <a:xfrm>
              <a:off x="622837" y="2066623"/>
              <a:ext cx="10525270" cy="281527"/>
            </a:xfrm>
            <a:prstGeom prst="rect">
              <a:avLst/>
            </a:prstGeom>
            <a:solidFill>
              <a:schemeClr val="accent2">
                <a:lumMod val="20000"/>
                <a:lumOff val="80000"/>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OPPOSans B" panose="00020600040101010101" pitchFamily="18" charset="-122"/>
                <a:ea typeface="阿里巴巴普惠体 R" panose="00020600040101010101" pitchFamily="18" charset="-122"/>
                <a:cs typeface="阿里巴巴普惠体 R" panose="00020600040101010101" pitchFamily="18" charset="-122"/>
                <a:sym typeface="OPPOSans B" panose="00020600040101010101" pitchFamily="18" charset="-122"/>
              </a:endParaRPr>
            </a:p>
          </p:txBody>
        </p:sp>
        <p:sp>
          <p:nvSpPr>
            <p:cNvPr id="172" name="矩形 171">
              <a:extLst>
                <a:ext uri="{FF2B5EF4-FFF2-40B4-BE49-F238E27FC236}">
                  <a16:creationId xmlns:a16="http://schemas.microsoft.com/office/drawing/2014/main" id="{3EFC1749-6025-859E-7DC5-0EAC7684E7BE}"/>
                </a:ext>
              </a:extLst>
            </p:cNvPr>
            <p:cNvSpPr/>
            <p:nvPr/>
          </p:nvSpPr>
          <p:spPr>
            <a:xfrm>
              <a:off x="622837" y="2638457"/>
              <a:ext cx="10525270" cy="281527"/>
            </a:xfrm>
            <a:prstGeom prst="rect">
              <a:avLst/>
            </a:prstGeom>
            <a:solidFill>
              <a:schemeClr val="accent2">
                <a:lumMod val="20000"/>
                <a:lumOff val="80000"/>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OPPOSans B" panose="00020600040101010101" pitchFamily="18" charset="-122"/>
                <a:ea typeface="阿里巴巴普惠体 R" panose="00020600040101010101" pitchFamily="18" charset="-122"/>
                <a:cs typeface="阿里巴巴普惠体 R" panose="00020600040101010101" pitchFamily="18" charset="-122"/>
                <a:sym typeface="OPPOSans B" panose="00020600040101010101" pitchFamily="18" charset="-122"/>
              </a:endParaRPr>
            </a:p>
          </p:txBody>
        </p:sp>
        <p:sp>
          <p:nvSpPr>
            <p:cNvPr id="173" name="矩形 172">
              <a:extLst>
                <a:ext uri="{FF2B5EF4-FFF2-40B4-BE49-F238E27FC236}">
                  <a16:creationId xmlns:a16="http://schemas.microsoft.com/office/drawing/2014/main" id="{A860F021-4DB2-CF32-C9F9-1B85FD83C66F}"/>
                </a:ext>
              </a:extLst>
            </p:cNvPr>
            <p:cNvSpPr/>
            <p:nvPr/>
          </p:nvSpPr>
          <p:spPr>
            <a:xfrm>
              <a:off x="622837" y="3222714"/>
              <a:ext cx="10525270" cy="281527"/>
            </a:xfrm>
            <a:prstGeom prst="rect">
              <a:avLst/>
            </a:prstGeom>
            <a:solidFill>
              <a:schemeClr val="accent2">
                <a:lumMod val="20000"/>
                <a:lumOff val="80000"/>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OPPOSans B" panose="00020600040101010101" pitchFamily="18" charset="-122"/>
                <a:ea typeface="阿里巴巴普惠体 R" panose="00020600040101010101" pitchFamily="18" charset="-122"/>
                <a:cs typeface="阿里巴巴普惠体 R" panose="00020600040101010101" pitchFamily="18" charset="-122"/>
                <a:sym typeface="OPPOSans B" panose="00020600040101010101" pitchFamily="18" charset="-122"/>
              </a:endParaRPr>
            </a:p>
          </p:txBody>
        </p:sp>
        <p:sp>
          <p:nvSpPr>
            <p:cNvPr id="174" name="矩形 173">
              <a:extLst>
                <a:ext uri="{FF2B5EF4-FFF2-40B4-BE49-F238E27FC236}">
                  <a16:creationId xmlns:a16="http://schemas.microsoft.com/office/drawing/2014/main" id="{35C28BB0-44A0-16C8-3CA7-D5FC62062F80}"/>
                </a:ext>
              </a:extLst>
            </p:cNvPr>
            <p:cNvSpPr/>
            <p:nvPr/>
          </p:nvSpPr>
          <p:spPr>
            <a:xfrm>
              <a:off x="622837" y="3806971"/>
              <a:ext cx="10525270" cy="281527"/>
            </a:xfrm>
            <a:prstGeom prst="rect">
              <a:avLst/>
            </a:prstGeom>
            <a:solidFill>
              <a:schemeClr val="accent2">
                <a:lumMod val="20000"/>
                <a:lumOff val="80000"/>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OPPOSans B" panose="00020600040101010101" pitchFamily="18" charset="-122"/>
                <a:ea typeface="阿里巴巴普惠体 R" panose="00020600040101010101" pitchFamily="18" charset="-122"/>
                <a:cs typeface="阿里巴巴普惠体 R" panose="00020600040101010101" pitchFamily="18" charset="-122"/>
                <a:sym typeface="OPPOSans B" panose="00020600040101010101" pitchFamily="18" charset="-122"/>
              </a:endParaRPr>
            </a:p>
          </p:txBody>
        </p:sp>
        <p:sp>
          <p:nvSpPr>
            <p:cNvPr id="175" name="矩形 174">
              <a:extLst>
                <a:ext uri="{FF2B5EF4-FFF2-40B4-BE49-F238E27FC236}">
                  <a16:creationId xmlns:a16="http://schemas.microsoft.com/office/drawing/2014/main" id="{ADE72676-43D0-7B09-4D38-A60B8844D614}"/>
                </a:ext>
              </a:extLst>
            </p:cNvPr>
            <p:cNvSpPr/>
            <p:nvPr/>
          </p:nvSpPr>
          <p:spPr>
            <a:xfrm>
              <a:off x="622837" y="4391228"/>
              <a:ext cx="10525270" cy="281527"/>
            </a:xfrm>
            <a:prstGeom prst="rect">
              <a:avLst/>
            </a:prstGeom>
            <a:solidFill>
              <a:schemeClr val="accent2">
                <a:lumMod val="20000"/>
                <a:lumOff val="80000"/>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OPPOSans B" panose="00020600040101010101" pitchFamily="18" charset="-122"/>
                <a:ea typeface="阿里巴巴普惠体 R" panose="00020600040101010101" pitchFamily="18" charset="-122"/>
                <a:cs typeface="阿里巴巴普惠体 R" panose="00020600040101010101" pitchFamily="18" charset="-122"/>
                <a:sym typeface="OPPOSans B" panose="00020600040101010101" pitchFamily="18" charset="-122"/>
              </a:endParaRPr>
            </a:p>
          </p:txBody>
        </p:sp>
        <p:sp>
          <p:nvSpPr>
            <p:cNvPr id="176" name="矩形 175">
              <a:extLst>
                <a:ext uri="{FF2B5EF4-FFF2-40B4-BE49-F238E27FC236}">
                  <a16:creationId xmlns:a16="http://schemas.microsoft.com/office/drawing/2014/main" id="{0D2DF3D1-E255-A0AA-A9B1-686C8DD9C4B7}"/>
                </a:ext>
              </a:extLst>
            </p:cNvPr>
            <p:cNvSpPr/>
            <p:nvPr/>
          </p:nvSpPr>
          <p:spPr>
            <a:xfrm>
              <a:off x="622837" y="4975485"/>
              <a:ext cx="10525270" cy="281527"/>
            </a:xfrm>
            <a:prstGeom prst="rect">
              <a:avLst/>
            </a:prstGeom>
            <a:solidFill>
              <a:schemeClr val="accent2">
                <a:lumMod val="20000"/>
                <a:lumOff val="80000"/>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OPPOSans B" panose="00020600040101010101" pitchFamily="18" charset="-122"/>
                <a:ea typeface="阿里巴巴普惠体 R" panose="00020600040101010101" pitchFamily="18" charset="-122"/>
                <a:cs typeface="阿里巴巴普惠体 R" panose="00020600040101010101" pitchFamily="18" charset="-122"/>
                <a:sym typeface="OPPOSans B" panose="00020600040101010101" pitchFamily="18" charset="-122"/>
              </a:endParaRPr>
            </a:p>
          </p:txBody>
        </p:sp>
        <p:sp>
          <p:nvSpPr>
            <p:cNvPr id="177" name="矩形 176">
              <a:extLst>
                <a:ext uri="{FF2B5EF4-FFF2-40B4-BE49-F238E27FC236}">
                  <a16:creationId xmlns:a16="http://schemas.microsoft.com/office/drawing/2014/main" id="{1780169D-11F7-E2E9-0514-500953826531}"/>
                </a:ext>
              </a:extLst>
            </p:cNvPr>
            <p:cNvSpPr/>
            <p:nvPr/>
          </p:nvSpPr>
          <p:spPr>
            <a:xfrm>
              <a:off x="622837" y="5559742"/>
              <a:ext cx="10525270" cy="281527"/>
            </a:xfrm>
            <a:prstGeom prst="rect">
              <a:avLst/>
            </a:prstGeom>
            <a:solidFill>
              <a:schemeClr val="accent2">
                <a:lumMod val="20000"/>
                <a:lumOff val="80000"/>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OPPOSans B" panose="00020600040101010101" pitchFamily="18" charset="-122"/>
                <a:ea typeface="阿里巴巴普惠体 R" panose="00020600040101010101" pitchFamily="18" charset="-122"/>
                <a:cs typeface="阿里巴巴普惠体 R" panose="00020600040101010101" pitchFamily="18" charset="-122"/>
                <a:sym typeface="OPPOSans B" panose="00020600040101010101" pitchFamily="18" charset="-122"/>
              </a:endParaRPr>
            </a:p>
          </p:txBody>
        </p:sp>
      </p:grpSp>
      <p:sp>
        <p:nvSpPr>
          <p:cNvPr id="3" name="标题 2">
            <a:extLst>
              <a:ext uri="{FF2B5EF4-FFF2-40B4-BE49-F238E27FC236}">
                <a16:creationId xmlns:a16="http://schemas.microsoft.com/office/drawing/2014/main" id="{97D362E2-B171-4A89-A1AB-1B6075153215}"/>
              </a:ext>
            </a:extLst>
          </p:cNvPr>
          <p:cNvSpPr>
            <a:spLocks noGrp="1"/>
          </p:cNvSpPr>
          <p:nvPr>
            <p:ph type="title"/>
          </p:nvPr>
        </p:nvSpPr>
        <p:spPr>
          <a:xfrm>
            <a:off x="876300" y="507542"/>
            <a:ext cx="5524500" cy="487378"/>
          </a:xfrm>
        </p:spPr>
        <p:txBody>
          <a:bodyPr>
            <a:noAutofit/>
          </a:bodyPr>
          <a:lstStyle/>
          <a:p>
            <a:r>
              <a:rPr lang="zh-CN" altLang="en-US" b="0" dirty="0">
                <a:latin typeface="+mj-ea"/>
                <a:ea typeface="+mj-ea"/>
                <a:cs typeface="阿里巴巴普惠体 R" panose="00020600040101010101" pitchFamily="18" charset="-122"/>
                <a:sym typeface="OPPOSans B" panose="00020600040101010101" pitchFamily="18" charset="-122"/>
              </a:rPr>
              <a:t>章节标题</a:t>
            </a:r>
          </a:p>
        </p:txBody>
      </p:sp>
      <p:grpSp>
        <p:nvGrpSpPr>
          <p:cNvPr id="16" name="组合 15">
            <a:extLst>
              <a:ext uri="{FF2B5EF4-FFF2-40B4-BE49-F238E27FC236}">
                <a16:creationId xmlns:a16="http://schemas.microsoft.com/office/drawing/2014/main" id="{E4B51A04-C509-BC2B-4E1D-2D106F455E69}"/>
              </a:ext>
            </a:extLst>
          </p:cNvPr>
          <p:cNvGrpSpPr/>
          <p:nvPr/>
        </p:nvGrpSpPr>
        <p:grpSpPr>
          <a:xfrm>
            <a:off x="874943" y="2057569"/>
            <a:ext cx="285750" cy="4420224"/>
            <a:chOff x="874943" y="2057569"/>
            <a:chExt cx="285750" cy="4420224"/>
          </a:xfrm>
        </p:grpSpPr>
        <p:sp>
          <p:nvSpPr>
            <p:cNvPr id="6" name="文本框 5">
              <a:extLst>
                <a:ext uri="{FF2B5EF4-FFF2-40B4-BE49-F238E27FC236}">
                  <a16:creationId xmlns:a16="http://schemas.microsoft.com/office/drawing/2014/main" id="{780E1330-35E1-4396-9DFA-D5626FC38B10}"/>
                </a:ext>
              </a:extLst>
            </p:cNvPr>
            <p:cNvSpPr txBox="1"/>
            <p:nvPr/>
          </p:nvSpPr>
          <p:spPr>
            <a:xfrm>
              <a:off x="874943" y="2057569"/>
              <a:ext cx="209550" cy="299634"/>
            </a:xfrm>
            <a:prstGeom prst="rect">
              <a:avLst/>
            </a:prstGeom>
            <a:noFill/>
          </p:spPr>
          <p:txBody>
            <a:bodyPr wrap="square" lIns="0" tIns="0" rIns="0" bIns="0" rtlCol="0">
              <a:noAutofit/>
            </a:bodyPr>
            <a:lstStyle/>
            <a:p>
              <a:pPr algn="r">
                <a:lnSpc>
                  <a:spcPct val="130000"/>
                </a:lnSpc>
              </a:pPr>
              <a:r>
                <a:rPr lang="en-US" altLang="zh-CN" sz="1600" dirty="0">
                  <a:solidFill>
                    <a:schemeClr val="tx1">
                      <a:lumMod val="75000"/>
                      <a:lumOff val="25000"/>
                    </a:schemeClr>
                  </a:solidFill>
                  <a:latin typeface="OPPOSans B" panose="00020600040101010101" pitchFamily="18" charset="-122"/>
                  <a:ea typeface="阿里巴巴普惠体 R" panose="00020600040101010101" pitchFamily="18" charset="-122"/>
                  <a:cs typeface="阿里巴巴普惠体 R" panose="00020600040101010101" pitchFamily="18" charset="-122"/>
                  <a:sym typeface="OPPOSans B" panose="00020600040101010101" pitchFamily="18" charset="-122"/>
                </a:rPr>
                <a:t>1</a:t>
              </a:r>
              <a:endParaRPr lang="zh-CN" altLang="en-US" sz="1600" dirty="0">
                <a:solidFill>
                  <a:schemeClr val="tx1">
                    <a:lumMod val="75000"/>
                    <a:lumOff val="25000"/>
                  </a:schemeClr>
                </a:solidFill>
                <a:latin typeface="OPPOSans B" panose="00020600040101010101" pitchFamily="18" charset="-122"/>
                <a:ea typeface="阿里巴巴普惠体 R" panose="00020600040101010101" pitchFamily="18" charset="-122"/>
                <a:cs typeface="阿里巴巴普惠体 R" panose="00020600040101010101" pitchFamily="18" charset="-122"/>
                <a:sym typeface="OPPOSans B" panose="00020600040101010101" pitchFamily="18" charset="-122"/>
              </a:endParaRPr>
            </a:p>
          </p:txBody>
        </p:sp>
        <p:sp>
          <p:nvSpPr>
            <p:cNvPr id="7" name="文本框 6">
              <a:extLst>
                <a:ext uri="{FF2B5EF4-FFF2-40B4-BE49-F238E27FC236}">
                  <a16:creationId xmlns:a16="http://schemas.microsoft.com/office/drawing/2014/main" id="{C275BC53-DE57-4731-BAD7-4E1F7AE45FC0}"/>
                </a:ext>
              </a:extLst>
            </p:cNvPr>
            <p:cNvSpPr txBox="1"/>
            <p:nvPr/>
          </p:nvSpPr>
          <p:spPr>
            <a:xfrm>
              <a:off x="951143" y="2646225"/>
              <a:ext cx="209550" cy="299634"/>
            </a:xfrm>
            <a:prstGeom prst="rect">
              <a:avLst/>
            </a:prstGeom>
            <a:noFill/>
          </p:spPr>
          <p:txBody>
            <a:bodyPr wrap="square" lIns="0" tIns="0" rIns="0" bIns="0" rtlCol="0">
              <a:noAutofit/>
            </a:bodyPr>
            <a:lstStyle/>
            <a:p>
              <a:pPr algn="r">
                <a:lnSpc>
                  <a:spcPct val="130000"/>
                </a:lnSpc>
              </a:pPr>
              <a:r>
                <a:rPr lang="en-US" altLang="zh-CN" sz="1600" dirty="0">
                  <a:solidFill>
                    <a:schemeClr val="tx1">
                      <a:lumMod val="75000"/>
                      <a:lumOff val="25000"/>
                    </a:schemeClr>
                  </a:solidFill>
                  <a:latin typeface="OPPOSans B" panose="00020600040101010101" pitchFamily="18" charset="-122"/>
                  <a:ea typeface="阿里巴巴普惠体 R" panose="00020600040101010101" pitchFamily="18" charset="-122"/>
                  <a:cs typeface="阿里巴巴普惠体 R" panose="00020600040101010101" pitchFamily="18" charset="-122"/>
                  <a:sym typeface="OPPOSans B" panose="00020600040101010101" pitchFamily="18" charset="-122"/>
                </a:rPr>
                <a:t>2</a:t>
              </a:r>
              <a:endParaRPr lang="zh-CN" altLang="en-US" sz="1600" dirty="0">
                <a:solidFill>
                  <a:schemeClr val="tx1">
                    <a:lumMod val="75000"/>
                    <a:lumOff val="25000"/>
                  </a:schemeClr>
                </a:solidFill>
                <a:latin typeface="OPPOSans B" panose="00020600040101010101" pitchFamily="18" charset="-122"/>
                <a:ea typeface="阿里巴巴普惠体 R" panose="00020600040101010101" pitchFamily="18" charset="-122"/>
                <a:cs typeface="阿里巴巴普惠体 R" panose="00020600040101010101" pitchFamily="18" charset="-122"/>
                <a:sym typeface="OPPOSans B" panose="00020600040101010101" pitchFamily="18" charset="-122"/>
              </a:endParaRPr>
            </a:p>
          </p:txBody>
        </p:sp>
        <p:sp>
          <p:nvSpPr>
            <p:cNvPr id="8" name="文本框 7">
              <a:extLst>
                <a:ext uri="{FF2B5EF4-FFF2-40B4-BE49-F238E27FC236}">
                  <a16:creationId xmlns:a16="http://schemas.microsoft.com/office/drawing/2014/main" id="{DE05E288-8FF0-478D-A5A6-11CA07E4E2F2}"/>
                </a:ext>
              </a:extLst>
            </p:cNvPr>
            <p:cNvSpPr txBox="1"/>
            <p:nvPr/>
          </p:nvSpPr>
          <p:spPr>
            <a:xfrm>
              <a:off x="951143" y="3234881"/>
              <a:ext cx="209550" cy="299634"/>
            </a:xfrm>
            <a:prstGeom prst="rect">
              <a:avLst/>
            </a:prstGeom>
            <a:noFill/>
          </p:spPr>
          <p:txBody>
            <a:bodyPr wrap="square" lIns="0" tIns="0" rIns="0" bIns="0" rtlCol="0">
              <a:noAutofit/>
            </a:bodyPr>
            <a:lstStyle/>
            <a:p>
              <a:pPr algn="r">
                <a:lnSpc>
                  <a:spcPct val="130000"/>
                </a:lnSpc>
              </a:pPr>
              <a:r>
                <a:rPr lang="en-US" altLang="zh-CN" sz="1600" dirty="0">
                  <a:solidFill>
                    <a:schemeClr val="tx1">
                      <a:lumMod val="75000"/>
                      <a:lumOff val="25000"/>
                    </a:schemeClr>
                  </a:solidFill>
                  <a:latin typeface="OPPOSans B" panose="00020600040101010101" pitchFamily="18" charset="-122"/>
                  <a:ea typeface="阿里巴巴普惠体 R" panose="00020600040101010101" pitchFamily="18" charset="-122"/>
                  <a:cs typeface="阿里巴巴普惠体 R" panose="00020600040101010101" pitchFamily="18" charset="-122"/>
                  <a:sym typeface="OPPOSans B" panose="00020600040101010101" pitchFamily="18" charset="-122"/>
                </a:rPr>
                <a:t>3</a:t>
              </a:r>
              <a:endParaRPr lang="zh-CN" altLang="en-US" sz="1600" dirty="0">
                <a:solidFill>
                  <a:schemeClr val="tx1">
                    <a:lumMod val="75000"/>
                    <a:lumOff val="25000"/>
                  </a:schemeClr>
                </a:solidFill>
                <a:latin typeface="OPPOSans B" panose="00020600040101010101" pitchFamily="18" charset="-122"/>
                <a:ea typeface="阿里巴巴普惠体 R" panose="00020600040101010101" pitchFamily="18" charset="-122"/>
                <a:cs typeface="阿里巴巴普惠体 R" panose="00020600040101010101" pitchFamily="18" charset="-122"/>
                <a:sym typeface="OPPOSans B" panose="00020600040101010101" pitchFamily="18" charset="-122"/>
              </a:endParaRPr>
            </a:p>
          </p:txBody>
        </p:sp>
        <p:sp>
          <p:nvSpPr>
            <p:cNvPr id="9" name="文本框 8">
              <a:extLst>
                <a:ext uri="{FF2B5EF4-FFF2-40B4-BE49-F238E27FC236}">
                  <a16:creationId xmlns:a16="http://schemas.microsoft.com/office/drawing/2014/main" id="{5CD65E9D-28FF-4FF0-A75A-704176F3115F}"/>
                </a:ext>
              </a:extLst>
            </p:cNvPr>
            <p:cNvSpPr txBox="1"/>
            <p:nvPr/>
          </p:nvSpPr>
          <p:spPr>
            <a:xfrm>
              <a:off x="951143" y="3823537"/>
              <a:ext cx="209550" cy="299634"/>
            </a:xfrm>
            <a:prstGeom prst="rect">
              <a:avLst/>
            </a:prstGeom>
            <a:noFill/>
          </p:spPr>
          <p:txBody>
            <a:bodyPr wrap="square" lIns="0" tIns="0" rIns="0" bIns="0" rtlCol="0">
              <a:noAutofit/>
            </a:bodyPr>
            <a:lstStyle/>
            <a:p>
              <a:pPr algn="r">
                <a:lnSpc>
                  <a:spcPct val="130000"/>
                </a:lnSpc>
              </a:pPr>
              <a:r>
                <a:rPr lang="en-US" altLang="zh-CN" sz="1600" dirty="0">
                  <a:solidFill>
                    <a:schemeClr val="tx1">
                      <a:lumMod val="75000"/>
                      <a:lumOff val="25000"/>
                    </a:schemeClr>
                  </a:solidFill>
                  <a:latin typeface="OPPOSans B" panose="00020600040101010101" pitchFamily="18" charset="-122"/>
                  <a:ea typeface="阿里巴巴普惠体 R" panose="00020600040101010101" pitchFamily="18" charset="-122"/>
                  <a:cs typeface="阿里巴巴普惠体 R" panose="00020600040101010101" pitchFamily="18" charset="-122"/>
                  <a:sym typeface="OPPOSans B" panose="00020600040101010101" pitchFamily="18" charset="-122"/>
                </a:rPr>
                <a:t>4</a:t>
              </a:r>
              <a:endParaRPr lang="zh-CN" altLang="en-US" sz="1600" dirty="0">
                <a:solidFill>
                  <a:schemeClr val="tx1">
                    <a:lumMod val="75000"/>
                    <a:lumOff val="25000"/>
                  </a:schemeClr>
                </a:solidFill>
                <a:latin typeface="OPPOSans B" panose="00020600040101010101" pitchFamily="18" charset="-122"/>
                <a:ea typeface="阿里巴巴普惠体 R" panose="00020600040101010101" pitchFamily="18" charset="-122"/>
                <a:cs typeface="阿里巴巴普惠体 R" panose="00020600040101010101" pitchFamily="18" charset="-122"/>
                <a:sym typeface="OPPOSans B" panose="00020600040101010101" pitchFamily="18" charset="-122"/>
              </a:endParaRPr>
            </a:p>
          </p:txBody>
        </p:sp>
        <p:sp>
          <p:nvSpPr>
            <p:cNvPr id="10" name="文本框 9">
              <a:extLst>
                <a:ext uri="{FF2B5EF4-FFF2-40B4-BE49-F238E27FC236}">
                  <a16:creationId xmlns:a16="http://schemas.microsoft.com/office/drawing/2014/main" id="{9B76F665-ECC2-4D8A-8A0F-D5CDAB8B3616}"/>
                </a:ext>
              </a:extLst>
            </p:cNvPr>
            <p:cNvSpPr txBox="1"/>
            <p:nvPr/>
          </p:nvSpPr>
          <p:spPr>
            <a:xfrm>
              <a:off x="951143" y="4412193"/>
              <a:ext cx="209550" cy="299634"/>
            </a:xfrm>
            <a:prstGeom prst="rect">
              <a:avLst/>
            </a:prstGeom>
            <a:noFill/>
          </p:spPr>
          <p:txBody>
            <a:bodyPr wrap="square" lIns="0" tIns="0" rIns="0" bIns="0" rtlCol="0">
              <a:noAutofit/>
            </a:bodyPr>
            <a:lstStyle/>
            <a:p>
              <a:pPr algn="r">
                <a:lnSpc>
                  <a:spcPct val="130000"/>
                </a:lnSpc>
              </a:pPr>
              <a:r>
                <a:rPr lang="en-US" altLang="zh-CN" sz="1600" dirty="0">
                  <a:solidFill>
                    <a:schemeClr val="tx1">
                      <a:lumMod val="75000"/>
                      <a:lumOff val="25000"/>
                    </a:schemeClr>
                  </a:solidFill>
                  <a:latin typeface="OPPOSans B" panose="00020600040101010101" pitchFamily="18" charset="-122"/>
                  <a:ea typeface="阿里巴巴普惠体 R" panose="00020600040101010101" pitchFamily="18" charset="-122"/>
                  <a:cs typeface="阿里巴巴普惠体 R" panose="00020600040101010101" pitchFamily="18" charset="-122"/>
                  <a:sym typeface="OPPOSans B" panose="00020600040101010101" pitchFamily="18" charset="-122"/>
                </a:rPr>
                <a:t>5</a:t>
              </a:r>
              <a:endParaRPr lang="zh-CN" altLang="en-US" sz="1600" dirty="0">
                <a:solidFill>
                  <a:schemeClr val="tx1">
                    <a:lumMod val="75000"/>
                    <a:lumOff val="25000"/>
                  </a:schemeClr>
                </a:solidFill>
                <a:latin typeface="OPPOSans B" panose="00020600040101010101" pitchFamily="18" charset="-122"/>
                <a:ea typeface="阿里巴巴普惠体 R" panose="00020600040101010101" pitchFamily="18" charset="-122"/>
                <a:cs typeface="阿里巴巴普惠体 R" panose="00020600040101010101" pitchFamily="18" charset="-122"/>
                <a:sym typeface="OPPOSans B" panose="00020600040101010101" pitchFamily="18" charset="-122"/>
              </a:endParaRPr>
            </a:p>
          </p:txBody>
        </p:sp>
        <p:sp>
          <p:nvSpPr>
            <p:cNvPr id="11" name="文本框 10">
              <a:extLst>
                <a:ext uri="{FF2B5EF4-FFF2-40B4-BE49-F238E27FC236}">
                  <a16:creationId xmlns:a16="http://schemas.microsoft.com/office/drawing/2014/main" id="{8F8CEAD0-29EE-43BB-B8B7-4C91EA85A650}"/>
                </a:ext>
              </a:extLst>
            </p:cNvPr>
            <p:cNvSpPr txBox="1"/>
            <p:nvPr/>
          </p:nvSpPr>
          <p:spPr>
            <a:xfrm>
              <a:off x="951143" y="5000849"/>
              <a:ext cx="209550" cy="299634"/>
            </a:xfrm>
            <a:prstGeom prst="rect">
              <a:avLst/>
            </a:prstGeom>
            <a:noFill/>
          </p:spPr>
          <p:txBody>
            <a:bodyPr wrap="square" lIns="0" tIns="0" rIns="0" bIns="0" rtlCol="0">
              <a:noAutofit/>
            </a:bodyPr>
            <a:lstStyle/>
            <a:p>
              <a:pPr algn="r">
                <a:lnSpc>
                  <a:spcPct val="130000"/>
                </a:lnSpc>
              </a:pPr>
              <a:r>
                <a:rPr lang="en-US" altLang="zh-CN" sz="1600" dirty="0">
                  <a:solidFill>
                    <a:schemeClr val="tx1">
                      <a:lumMod val="75000"/>
                      <a:lumOff val="25000"/>
                    </a:schemeClr>
                  </a:solidFill>
                  <a:latin typeface="OPPOSans B" panose="00020600040101010101" pitchFamily="18" charset="-122"/>
                  <a:ea typeface="阿里巴巴普惠体 R" panose="00020600040101010101" pitchFamily="18" charset="-122"/>
                  <a:cs typeface="阿里巴巴普惠体 R" panose="00020600040101010101" pitchFamily="18" charset="-122"/>
                  <a:sym typeface="OPPOSans B" panose="00020600040101010101" pitchFamily="18" charset="-122"/>
                </a:rPr>
                <a:t>6</a:t>
              </a:r>
              <a:endParaRPr lang="zh-CN" altLang="en-US" sz="1600" dirty="0">
                <a:solidFill>
                  <a:schemeClr val="tx1">
                    <a:lumMod val="75000"/>
                    <a:lumOff val="25000"/>
                  </a:schemeClr>
                </a:solidFill>
                <a:latin typeface="OPPOSans B" panose="00020600040101010101" pitchFamily="18" charset="-122"/>
                <a:ea typeface="阿里巴巴普惠体 R" panose="00020600040101010101" pitchFamily="18" charset="-122"/>
                <a:cs typeface="阿里巴巴普惠体 R" panose="00020600040101010101" pitchFamily="18" charset="-122"/>
                <a:sym typeface="OPPOSans B" panose="00020600040101010101" pitchFamily="18" charset="-122"/>
              </a:endParaRPr>
            </a:p>
          </p:txBody>
        </p:sp>
        <p:sp>
          <p:nvSpPr>
            <p:cNvPr id="12" name="文本框 11">
              <a:extLst>
                <a:ext uri="{FF2B5EF4-FFF2-40B4-BE49-F238E27FC236}">
                  <a16:creationId xmlns:a16="http://schemas.microsoft.com/office/drawing/2014/main" id="{82D30A80-EFBC-408E-81DD-3DA504F39C44}"/>
                </a:ext>
              </a:extLst>
            </p:cNvPr>
            <p:cNvSpPr txBox="1"/>
            <p:nvPr/>
          </p:nvSpPr>
          <p:spPr>
            <a:xfrm>
              <a:off x="951143" y="5589505"/>
              <a:ext cx="209550" cy="299634"/>
            </a:xfrm>
            <a:prstGeom prst="rect">
              <a:avLst/>
            </a:prstGeom>
            <a:noFill/>
          </p:spPr>
          <p:txBody>
            <a:bodyPr wrap="square" lIns="0" tIns="0" rIns="0" bIns="0" rtlCol="0">
              <a:noAutofit/>
            </a:bodyPr>
            <a:lstStyle/>
            <a:p>
              <a:pPr algn="r">
                <a:lnSpc>
                  <a:spcPct val="130000"/>
                </a:lnSpc>
              </a:pPr>
              <a:r>
                <a:rPr lang="en-US" altLang="zh-CN" sz="1600" dirty="0">
                  <a:solidFill>
                    <a:schemeClr val="tx1">
                      <a:lumMod val="75000"/>
                      <a:lumOff val="25000"/>
                    </a:schemeClr>
                  </a:solidFill>
                  <a:latin typeface="OPPOSans B" panose="00020600040101010101" pitchFamily="18" charset="-122"/>
                  <a:ea typeface="阿里巴巴普惠体 R" panose="00020600040101010101" pitchFamily="18" charset="-122"/>
                  <a:cs typeface="阿里巴巴普惠体 R" panose="00020600040101010101" pitchFamily="18" charset="-122"/>
                  <a:sym typeface="OPPOSans B" panose="00020600040101010101" pitchFamily="18" charset="-122"/>
                </a:rPr>
                <a:t>7</a:t>
              </a:r>
              <a:endParaRPr lang="zh-CN" altLang="en-US" sz="1600" dirty="0">
                <a:solidFill>
                  <a:schemeClr val="tx1">
                    <a:lumMod val="75000"/>
                    <a:lumOff val="25000"/>
                  </a:schemeClr>
                </a:solidFill>
                <a:latin typeface="OPPOSans B" panose="00020600040101010101" pitchFamily="18" charset="-122"/>
                <a:ea typeface="阿里巴巴普惠体 R" panose="00020600040101010101" pitchFamily="18" charset="-122"/>
                <a:cs typeface="阿里巴巴普惠体 R" panose="00020600040101010101" pitchFamily="18" charset="-122"/>
                <a:sym typeface="OPPOSans B" panose="00020600040101010101" pitchFamily="18" charset="-122"/>
              </a:endParaRPr>
            </a:p>
          </p:txBody>
        </p:sp>
        <p:sp>
          <p:nvSpPr>
            <p:cNvPr id="13" name="文本框 12">
              <a:extLst>
                <a:ext uri="{FF2B5EF4-FFF2-40B4-BE49-F238E27FC236}">
                  <a16:creationId xmlns:a16="http://schemas.microsoft.com/office/drawing/2014/main" id="{0A3DBF44-65CE-4BA8-8DAA-C169B4622ACD}"/>
                </a:ext>
              </a:extLst>
            </p:cNvPr>
            <p:cNvSpPr txBox="1"/>
            <p:nvPr/>
          </p:nvSpPr>
          <p:spPr>
            <a:xfrm>
              <a:off x="951143" y="6178159"/>
              <a:ext cx="209550" cy="299634"/>
            </a:xfrm>
            <a:prstGeom prst="rect">
              <a:avLst/>
            </a:prstGeom>
            <a:noFill/>
          </p:spPr>
          <p:txBody>
            <a:bodyPr wrap="square" lIns="0" tIns="0" rIns="0" bIns="0" rtlCol="0">
              <a:noAutofit/>
            </a:bodyPr>
            <a:lstStyle/>
            <a:p>
              <a:pPr algn="r">
                <a:lnSpc>
                  <a:spcPct val="130000"/>
                </a:lnSpc>
              </a:pPr>
              <a:r>
                <a:rPr lang="en-US" altLang="zh-CN" sz="1600" dirty="0">
                  <a:solidFill>
                    <a:schemeClr val="tx1">
                      <a:lumMod val="75000"/>
                      <a:lumOff val="25000"/>
                    </a:schemeClr>
                  </a:solidFill>
                  <a:latin typeface="OPPOSans B" panose="00020600040101010101" pitchFamily="18" charset="-122"/>
                  <a:ea typeface="阿里巴巴普惠体 R" panose="00020600040101010101" pitchFamily="18" charset="-122"/>
                  <a:cs typeface="阿里巴巴普惠体 R" panose="00020600040101010101" pitchFamily="18" charset="-122"/>
                  <a:sym typeface="OPPOSans B" panose="00020600040101010101" pitchFamily="18" charset="-122"/>
                </a:rPr>
                <a:t>8</a:t>
              </a:r>
              <a:endParaRPr lang="zh-CN" altLang="en-US" sz="1600" dirty="0">
                <a:solidFill>
                  <a:schemeClr val="tx1">
                    <a:lumMod val="75000"/>
                    <a:lumOff val="25000"/>
                  </a:schemeClr>
                </a:solidFill>
                <a:latin typeface="OPPOSans B" panose="00020600040101010101" pitchFamily="18" charset="-122"/>
                <a:ea typeface="阿里巴巴普惠体 R" panose="00020600040101010101" pitchFamily="18" charset="-122"/>
                <a:cs typeface="阿里巴巴普惠体 R" panose="00020600040101010101" pitchFamily="18" charset="-122"/>
                <a:sym typeface="OPPOSans B" panose="00020600040101010101" pitchFamily="18" charset="-122"/>
              </a:endParaRPr>
            </a:p>
          </p:txBody>
        </p:sp>
      </p:grpSp>
      <p:sp>
        <p:nvSpPr>
          <p:cNvPr id="142" name="文本框 141">
            <a:extLst>
              <a:ext uri="{FF2B5EF4-FFF2-40B4-BE49-F238E27FC236}">
                <a16:creationId xmlns:a16="http://schemas.microsoft.com/office/drawing/2014/main" id="{D22C32A1-93BC-46A0-9880-8394BA26D5AD}"/>
              </a:ext>
            </a:extLst>
          </p:cNvPr>
          <p:cNvSpPr txBox="1"/>
          <p:nvPr/>
        </p:nvSpPr>
        <p:spPr>
          <a:xfrm>
            <a:off x="890029" y="1651206"/>
            <a:ext cx="662494" cy="299634"/>
          </a:xfrm>
          <a:prstGeom prst="rect">
            <a:avLst/>
          </a:prstGeom>
          <a:noFill/>
        </p:spPr>
        <p:txBody>
          <a:bodyPr wrap="square" lIns="0" tIns="0" rIns="0" bIns="0" rtlCol="0" anchor="ctr">
            <a:noAutofit/>
          </a:bodyPr>
          <a:lstStyle/>
          <a:p>
            <a:pPr algn="ctr">
              <a:lnSpc>
                <a:spcPct val="130000"/>
              </a:lnSpc>
            </a:pPr>
            <a:r>
              <a:rPr lang="zh-CN" altLang="en-US" sz="1600" dirty="0">
                <a:solidFill>
                  <a:schemeClr val="accent1"/>
                </a:solidFill>
                <a:latin typeface="+mj-ea"/>
                <a:ea typeface="+mj-ea"/>
                <a:cs typeface="阿里巴巴普惠体 R" panose="00020600040101010101" pitchFamily="18" charset="-122"/>
                <a:sym typeface="OPPOSans B" panose="00020600040101010101" pitchFamily="18" charset="-122"/>
              </a:rPr>
              <a:t>编号</a:t>
            </a:r>
          </a:p>
        </p:txBody>
      </p:sp>
      <p:cxnSp>
        <p:nvCxnSpPr>
          <p:cNvPr id="144" name="直接连接符 143">
            <a:extLst>
              <a:ext uri="{FF2B5EF4-FFF2-40B4-BE49-F238E27FC236}">
                <a16:creationId xmlns:a16="http://schemas.microsoft.com/office/drawing/2014/main" id="{50DB4C7B-5788-4BC5-96E8-043E09454A84}"/>
              </a:ext>
            </a:extLst>
          </p:cNvPr>
          <p:cNvCxnSpPr>
            <a:cxnSpLocks/>
          </p:cNvCxnSpPr>
          <p:nvPr/>
        </p:nvCxnSpPr>
        <p:spPr>
          <a:xfrm flipV="1">
            <a:off x="624424" y="1612645"/>
            <a:ext cx="10511889" cy="18467"/>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46" name="直接连接符 145">
            <a:extLst>
              <a:ext uri="{FF2B5EF4-FFF2-40B4-BE49-F238E27FC236}">
                <a16:creationId xmlns:a16="http://schemas.microsoft.com/office/drawing/2014/main" id="{7AA1D3B2-EA4D-44CA-8D4B-2BC905F4C566}"/>
              </a:ext>
            </a:extLst>
          </p:cNvPr>
          <p:cNvCxnSpPr>
            <a:cxnSpLocks/>
          </p:cNvCxnSpPr>
          <p:nvPr/>
        </p:nvCxnSpPr>
        <p:spPr>
          <a:xfrm>
            <a:off x="622837" y="6517847"/>
            <a:ext cx="10513476"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47" name="直接连接符 146">
            <a:extLst>
              <a:ext uri="{FF2B5EF4-FFF2-40B4-BE49-F238E27FC236}">
                <a16:creationId xmlns:a16="http://schemas.microsoft.com/office/drawing/2014/main" id="{FEEF6C43-24B2-4573-84DD-201BFF5B1CF3}"/>
              </a:ext>
            </a:extLst>
          </p:cNvPr>
          <p:cNvCxnSpPr>
            <a:cxnSpLocks/>
          </p:cNvCxnSpPr>
          <p:nvPr/>
        </p:nvCxnSpPr>
        <p:spPr>
          <a:xfrm flipV="1">
            <a:off x="622837" y="1971066"/>
            <a:ext cx="10513476" cy="43033"/>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48" name="文本框 147">
            <a:extLst>
              <a:ext uri="{FF2B5EF4-FFF2-40B4-BE49-F238E27FC236}">
                <a16:creationId xmlns:a16="http://schemas.microsoft.com/office/drawing/2014/main" id="{0F0C45A5-0BB5-4DDB-B53E-B9A96AFE0215}"/>
              </a:ext>
            </a:extLst>
          </p:cNvPr>
          <p:cNvSpPr txBox="1"/>
          <p:nvPr/>
        </p:nvSpPr>
        <p:spPr>
          <a:xfrm>
            <a:off x="4331233" y="1059969"/>
            <a:ext cx="3529534" cy="374526"/>
          </a:xfrm>
          <a:prstGeom prst="rect">
            <a:avLst/>
          </a:prstGeom>
          <a:noFill/>
        </p:spPr>
        <p:txBody>
          <a:bodyPr wrap="square" lIns="0" tIns="0" rIns="0" bIns="0" rtlCol="0" anchor="ctr">
            <a:noAutofit/>
          </a:bodyPr>
          <a:lstStyle/>
          <a:p>
            <a:pPr algn="ctr">
              <a:lnSpc>
                <a:spcPct val="130000"/>
              </a:lnSpc>
            </a:pPr>
            <a:r>
              <a:rPr lang="en-US" altLang="zh-CN" sz="2000" dirty="0">
                <a:solidFill>
                  <a:schemeClr val="accent1"/>
                </a:solidFill>
                <a:latin typeface="+mj-ea"/>
                <a:ea typeface="+mj-ea"/>
                <a:cs typeface="阿里巴巴普惠体 R" panose="00020600040101010101" pitchFamily="18" charset="-122"/>
                <a:sym typeface="OPPOSans B" panose="00020600040101010101" pitchFamily="18" charset="-122"/>
              </a:rPr>
              <a:t>20XX</a:t>
            </a:r>
            <a:r>
              <a:rPr lang="zh-CN" altLang="en-US" sz="2000" dirty="0">
                <a:solidFill>
                  <a:schemeClr val="accent1"/>
                </a:solidFill>
                <a:latin typeface="+mj-ea"/>
                <a:ea typeface="+mj-ea"/>
                <a:cs typeface="阿里巴巴普惠体 R" panose="00020600040101010101" pitchFamily="18" charset="-122"/>
                <a:sym typeface="OPPOSans B" panose="00020600040101010101" pitchFamily="18" charset="-122"/>
              </a:rPr>
              <a:t>年</a:t>
            </a:r>
            <a:r>
              <a:rPr lang="en-US" altLang="zh-CN" sz="2000" dirty="0">
                <a:solidFill>
                  <a:schemeClr val="accent1"/>
                </a:solidFill>
                <a:latin typeface="+mj-ea"/>
                <a:ea typeface="+mj-ea"/>
                <a:cs typeface="阿里巴巴普惠体 R" panose="00020600040101010101" pitchFamily="18" charset="-122"/>
                <a:sym typeface="OPPOSans B" panose="00020600040101010101" pitchFamily="18" charset="-122"/>
              </a:rPr>
              <a:t>XX</a:t>
            </a:r>
            <a:r>
              <a:rPr lang="zh-CN" altLang="zh-CN" sz="2000" dirty="0">
                <a:solidFill>
                  <a:schemeClr val="accent1"/>
                </a:solidFill>
                <a:latin typeface="+mj-ea"/>
                <a:ea typeface="+mj-ea"/>
                <a:cs typeface="阿里巴巴普惠体 R" panose="00020600040101010101" pitchFamily="18" charset="-122"/>
                <a:sym typeface="OPPOSans B" panose="00020600040101010101" pitchFamily="18" charset="-122"/>
              </a:rPr>
              <a:t>项目</a:t>
            </a:r>
            <a:r>
              <a:rPr lang="zh-CN" altLang="en-US" sz="2000" dirty="0">
                <a:solidFill>
                  <a:schemeClr val="accent1"/>
                </a:solidFill>
                <a:latin typeface="+mj-ea"/>
                <a:ea typeface="+mj-ea"/>
                <a:cs typeface="阿里巴巴普惠体 R" panose="00020600040101010101" pitchFamily="18" charset="-122"/>
                <a:sym typeface="OPPOSans B" panose="00020600040101010101" pitchFamily="18" charset="-122"/>
              </a:rPr>
              <a:t>进度表</a:t>
            </a:r>
          </a:p>
        </p:txBody>
      </p:sp>
      <p:grpSp>
        <p:nvGrpSpPr>
          <p:cNvPr id="48" name="组合 47">
            <a:extLst>
              <a:ext uri="{FF2B5EF4-FFF2-40B4-BE49-F238E27FC236}">
                <a16:creationId xmlns:a16="http://schemas.microsoft.com/office/drawing/2014/main" id="{C899362E-4EB5-374E-4BDA-6DEF58E52A87}"/>
              </a:ext>
            </a:extLst>
          </p:cNvPr>
          <p:cNvGrpSpPr/>
          <p:nvPr/>
        </p:nvGrpSpPr>
        <p:grpSpPr>
          <a:xfrm>
            <a:off x="7878539" y="1334402"/>
            <a:ext cx="3636462" cy="168508"/>
            <a:chOff x="7891239" y="1334402"/>
            <a:chExt cx="3636462" cy="168508"/>
          </a:xfrm>
        </p:grpSpPr>
        <p:grpSp>
          <p:nvGrpSpPr>
            <p:cNvPr id="5" name="组合 4">
              <a:extLst>
                <a:ext uri="{FF2B5EF4-FFF2-40B4-BE49-F238E27FC236}">
                  <a16:creationId xmlns:a16="http://schemas.microsoft.com/office/drawing/2014/main" id="{5C70E416-E1B1-4B6B-AA43-75E558A5F12B}"/>
                </a:ext>
              </a:extLst>
            </p:cNvPr>
            <p:cNvGrpSpPr/>
            <p:nvPr/>
          </p:nvGrpSpPr>
          <p:grpSpPr>
            <a:xfrm>
              <a:off x="9055925" y="1334402"/>
              <a:ext cx="1307289" cy="168508"/>
              <a:chOff x="8717259" y="1214943"/>
              <a:chExt cx="1307289" cy="168508"/>
            </a:xfrm>
          </p:grpSpPr>
          <p:sp>
            <p:nvSpPr>
              <p:cNvPr id="131" name="文本框 130">
                <a:extLst>
                  <a:ext uri="{FF2B5EF4-FFF2-40B4-BE49-F238E27FC236}">
                    <a16:creationId xmlns:a16="http://schemas.microsoft.com/office/drawing/2014/main" id="{35611346-0786-4749-8188-569DC09C0F08}"/>
                  </a:ext>
                </a:extLst>
              </p:cNvPr>
              <p:cNvSpPr txBox="1"/>
              <p:nvPr/>
            </p:nvSpPr>
            <p:spPr>
              <a:xfrm>
                <a:off x="9110148" y="1214943"/>
                <a:ext cx="914400" cy="168508"/>
              </a:xfrm>
              <a:prstGeom prst="rect">
                <a:avLst/>
              </a:prstGeom>
              <a:noFill/>
            </p:spPr>
            <p:txBody>
              <a:bodyPr wrap="square" lIns="0" tIns="0" rIns="0" bIns="0" rtlCol="0">
                <a:noAutofit/>
              </a:bodyPr>
              <a:lstStyle/>
              <a:p>
                <a:pPr algn="l">
                  <a:lnSpc>
                    <a:spcPct val="130000"/>
                  </a:lnSpc>
                </a:pPr>
                <a:r>
                  <a:rPr lang="zh-CN" altLang="en-US" sz="900" dirty="0">
                    <a:solidFill>
                      <a:schemeClr val="accent1"/>
                    </a:solidFill>
                    <a:latin typeface="OPPOSans B" panose="00020600040101010101" pitchFamily="18" charset="-122"/>
                    <a:ea typeface="阿里巴巴普惠体 R" panose="00020600040101010101" pitchFamily="18" charset="-122"/>
                    <a:cs typeface="阿里巴巴普惠体 R" panose="00020600040101010101" pitchFamily="18" charset="-122"/>
                    <a:sym typeface="OPPOSans B" panose="00020600040101010101" pitchFamily="18" charset="-122"/>
                  </a:rPr>
                  <a:t>实际完成情况</a:t>
                </a:r>
              </a:p>
            </p:txBody>
          </p:sp>
          <p:sp>
            <p:nvSpPr>
              <p:cNvPr id="99" name="矩形: 圆角 98">
                <a:extLst>
                  <a:ext uri="{FF2B5EF4-FFF2-40B4-BE49-F238E27FC236}">
                    <a16:creationId xmlns:a16="http://schemas.microsoft.com/office/drawing/2014/main" id="{0EF839DA-424C-4D6B-A70D-41B4518BEE12}"/>
                  </a:ext>
                </a:extLst>
              </p:cNvPr>
              <p:cNvSpPr/>
              <p:nvPr/>
            </p:nvSpPr>
            <p:spPr>
              <a:xfrm>
                <a:off x="8717259" y="1263197"/>
                <a:ext cx="360000" cy="72000"/>
              </a:xfrm>
              <a:prstGeom prst="roundRect">
                <a:avLst>
                  <a:gd name="adj" fmla="val 50000"/>
                </a:avLst>
              </a:prstGeom>
              <a:solidFill>
                <a:schemeClr val="accent2"/>
              </a:solidFill>
              <a:ln>
                <a:noFill/>
              </a:ln>
              <a:effectLst>
                <a:outerShdw blurRad="152400" dist="76200" dir="2700000" algn="tl" rotWithShape="0">
                  <a:schemeClr val="accent1">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latin typeface="OPPOSans B" panose="00020600040101010101" pitchFamily="18" charset="-122"/>
                  <a:ea typeface="阿里巴巴普惠体 R" panose="00020600040101010101" pitchFamily="18" charset="-122"/>
                  <a:cs typeface="阿里巴巴普惠体 R" panose="00020600040101010101" pitchFamily="18" charset="-122"/>
                  <a:sym typeface="OPPOSans B" panose="00020600040101010101" pitchFamily="18" charset="-122"/>
                </a:endParaRPr>
              </a:p>
            </p:txBody>
          </p:sp>
        </p:grpSp>
        <p:grpSp>
          <p:nvGrpSpPr>
            <p:cNvPr id="4" name="组合 3">
              <a:extLst>
                <a:ext uri="{FF2B5EF4-FFF2-40B4-BE49-F238E27FC236}">
                  <a16:creationId xmlns:a16="http://schemas.microsoft.com/office/drawing/2014/main" id="{ABD8988C-8D74-49F6-9454-52058122685E}"/>
                </a:ext>
              </a:extLst>
            </p:cNvPr>
            <p:cNvGrpSpPr/>
            <p:nvPr/>
          </p:nvGrpSpPr>
          <p:grpSpPr>
            <a:xfrm>
              <a:off x="7891239" y="1334402"/>
              <a:ext cx="1320296" cy="168508"/>
              <a:chOff x="7418993" y="1214943"/>
              <a:chExt cx="1320296" cy="168508"/>
            </a:xfrm>
          </p:grpSpPr>
          <p:sp>
            <p:nvSpPr>
              <p:cNvPr id="134" name="文本框 133">
                <a:extLst>
                  <a:ext uri="{FF2B5EF4-FFF2-40B4-BE49-F238E27FC236}">
                    <a16:creationId xmlns:a16="http://schemas.microsoft.com/office/drawing/2014/main" id="{AFD8448C-1EC6-4E7F-B331-E05B69B97FED}"/>
                  </a:ext>
                </a:extLst>
              </p:cNvPr>
              <p:cNvSpPr txBox="1"/>
              <p:nvPr/>
            </p:nvSpPr>
            <p:spPr>
              <a:xfrm>
                <a:off x="7824889" y="1214943"/>
                <a:ext cx="914400" cy="168508"/>
              </a:xfrm>
              <a:prstGeom prst="rect">
                <a:avLst/>
              </a:prstGeom>
              <a:noFill/>
            </p:spPr>
            <p:txBody>
              <a:bodyPr wrap="square" lIns="0" tIns="0" rIns="0" bIns="0" rtlCol="0">
                <a:noAutofit/>
              </a:bodyPr>
              <a:lstStyle/>
              <a:p>
                <a:pPr algn="l">
                  <a:lnSpc>
                    <a:spcPct val="130000"/>
                  </a:lnSpc>
                </a:pPr>
                <a:r>
                  <a:rPr lang="zh-CN" altLang="en-US" sz="900" dirty="0">
                    <a:solidFill>
                      <a:schemeClr val="accent1"/>
                    </a:solidFill>
                    <a:latin typeface="OPPOSans B" panose="00020600040101010101" pitchFamily="18" charset="-122"/>
                    <a:ea typeface="阿里巴巴普惠体 R" panose="00020600040101010101" pitchFamily="18" charset="-122"/>
                    <a:cs typeface="阿里巴巴普惠体 R" panose="00020600040101010101" pitchFamily="18" charset="-122"/>
                    <a:sym typeface="OPPOSans B" panose="00020600040101010101" pitchFamily="18" charset="-122"/>
                  </a:rPr>
                  <a:t>计划完成情况</a:t>
                </a:r>
              </a:p>
            </p:txBody>
          </p:sp>
          <p:sp>
            <p:nvSpPr>
              <p:cNvPr id="100" name="矩形: 圆角 99">
                <a:extLst>
                  <a:ext uri="{FF2B5EF4-FFF2-40B4-BE49-F238E27FC236}">
                    <a16:creationId xmlns:a16="http://schemas.microsoft.com/office/drawing/2014/main" id="{3B414930-4ED8-41D9-B219-21C302DD0487}"/>
                  </a:ext>
                </a:extLst>
              </p:cNvPr>
              <p:cNvSpPr/>
              <p:nvPr/>
            </p:nvSpPr>
            <p:spPr>
              <a:xfrm>
                <a:off x="7418993" y="1263197"/>
                <a:ext cx="360000" cy="72000"/>
              </a:xfrm>
              <a:prstGeom prst="roundRect">
                <a:avLst>
                  <a:gd name="adj" fmla="val 50000"/>
                </a:avLst>
              </a:prstGeom>
              <a:solidFill>
                <a:schemeClr val="accent1">
                  <a:lumMod val="90000"/>
                  <a:lumOff val="10000"/>
                </a:schemeClr>
              </a:solidFill>
              <a:ln>
                <a:noFill/>
              </a:ln>
              <a:effectLst>
                <a:outerShdw blurRad="152400" dist="76200" dir="2700000" algn="tl" rotWithShape="0">
                  <a:schemeClr val="accent1">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OPPOSans B" panose="00020600040101010101" pitchFamily="18" charset="-122"/>
                  <a:ea typeface="阿里巴巴普惠体 R" panose="00020600040101010101" pitchFamily="18" charset="-122"/>
                  <a:cs typeface="阿里巴巴普惠体 R" panose="00020600040101010101" pitchFamily="18" charset="-122"/>
                  <a:sym typeface="OPPOSans B" panose="00020600040101010101" pitchFamily="18" charset="-122"/>
                </a:endParaRPr>
              </a:p>
            </p:txBody>
          </p:sp>
        </p:grpSp>
        <p:grpSp>
          <p:nvGrpSpPr>
            <p:cNvPr id="22" name="组合 21">
              <a:extLst>
                <a:ext uri="{FF2B5EF4-FFF2-40B4-BE49-F238E27FC236}">
                  <a16:creationId xmlns:a16="http://schemas.microsoft.com/office/drawing/2014/main" id="{816B8FED-60A9-4E55-B9A9-7AB7B694561D}"/>
                </a:ext>
              </a:extLst>
            </p:cNvPr>
            <p:cNvGrpSpPr/>
            <p:nvPr/>
          </p:nvGrpSpPr>
          <p:grpSpPr>
            <a:xfrm>
              <a:off x="10207604" y="1334402"/>
              <a:ext cx="1320097" cy="168508"/>
              <a:chOff x="9989710" y="1214943"/>
              <a:chExt cx="1320097" cy="168508"/>
            </a:xfrm>
          </p:grpSpPr>
          <p:sp>
            <p:nvSpPr>
              <p:cNvPr id="138" name="文本框 137">
                <a:extLst>
                  <a:ext uri="{FF2B5EF4-FFF2-40B4-BE49-F238E27FC236}">
                    <a16:creationId xmlns:a16="http://schemas.microsoft.com/office/drawing/2014/main" id="{BE36292C-8AB7-4279-84B7-652775D7F6BC}"/>
                  </a:ext>
                </a:extLst>
              </p:cNvPr>
              <p:cNvSpPr txBox="1"/>
              <p:nvPr/>
            </p:nvSpPr>
            <p:spPr>
              <a:xfrm>
                <a:off x="10395407" y="1214943"/>
                <a:ext cx="914400" cy="168508"/>
              </a:xfrm>
              <a:prstGeom prst="rect">
                <a:avLst/>
              </a:prstGeom>
              <a:noFill/>
            </p:spPr>
            <p:txBody>
              <a:bodyPr wrap="square" lIns="0" tIns="0" rIns="0" bIns="0" rtlCol="0">
                <a:noAutofit/>
              </a:bodyPr>
              <a:lstStyle/>
              <a:p>
                <a:pPr algn="l">
                  <a:lnSpc>
                    <a:spcPct val="130000"/>
                  </a:lnSpc>
                </a:pPr>
                <a:r>
                  <a:rPr lang="zh-CN" altLang="en-US" sz="900" dirty="0">
                    <a:solidFill>
                      <a:schemeClr val="accent1"/>
                    </a:solidFill>
                    <a:latin typeface="OPPOSans B" panose="00020600040101010101" pitchFamily="18" charset="-122"/>
                    <a:ea typeface="阿里巴巴普惠体 R" panose="00020600040101010101" pitchFamily="18" charset="-122"/>
                    <a:cs typeface="阿里巴巴普惠体 R" panose="00020600040101010101" pitchFamily="18" charset="-122"/>
                    <a:sym typeface="OPPOSans B" panose="00020600040101010101" pitchFamily="18" charset="-122"/>
                  </a:rPr>
                  <a:t>项目延迟</a:t>
                </a:r>
              </a:p>
            </p:txBody>
          </p:sp>
          <p:sp>
            <p:nvSpPr>
              <p:cNvPr id="101" name="矩形: 圆角 100">
                <a:extLst>
                  <a:ext uri="{FF2B5EF4-FFF2-40B4-BE49-F238E27FC236}">
                    <a16:creationId xmlns:a16="http://schemas.microsoft.com/office/drawing/2014/main" id="{1D5F3F64-49C6-4976-AA94-C728E1D51154}"/>
                  </a:ext>
                </a:extLst>
              </p:cNvPr>
              <p:cNvSpPr/>
              <p:nvPr/>
            </p:nvSpPr>
            <p:spPr>
              <a:xfrm>
                <a:off x="9989710" y="1263197"/>
                <a:ext cx="360000" cy="72000"/>
              </a:xfrm>
              <a:prstGeom prst="roundRect">
                <a:avLst>
                  <a:gd name="adj" fmla="val 50000"/>
                </a:avLst>
              </a:prstGeom>
              <a:solidFill>
                <a:schemeClr val="accent3"/>
              </a:solidFill>
              <a:ln>
                <a:noFill/>
              </a:ln>
              <a:effectLst>
                <a:outerShdw blurRad="152400" dist="76200" dir="2700000" algn="tl" rotWithShape="0">
                  <a:schemeClr val="accent1">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OPPOSans B" panose="00020600040101010101" pitchFamily="18" charset="-122"/>
                  <a:ea typeface="阿里巴巴普惠体 R" panose="00020600040101010101" pitchFamily="18" charset="-122"/>
                  <a:cs typeface="阿里巴巴普惠体 R" panose="00020600040101010101" pitchFamily="18" charset="-122"/>
                  <a:sym typeface="OPPOSans B" panose="00020600040101010101" pitchFamily="18" charset="-122"/>
                </a:endParaRPr>
              </a:p>
            </p:txBody>
          </p:sp>
        </p:grpSp>
      </p:grpSp>
      <p:sp>
        <p:nvSpPr>
          <p:cNvPr id="102" name="文本框 101">
            <a:extLst>
              <a:ext uri="{FF2B5EF4-FFF2-40B4-BE49-F238E27FC236}">
                <a16:creationId xmlns:a16="http://schemas.microsoft.com/office/drawing/2014/main" id="{4A793263-04E4-40F7-AE00-CC4A2A97C39C}"/>
              </a:ext>
            </a:extLst>
          </p:cNvPr>
          <p:cNvSpPr txBox="1"/>
          <p:nvPr/>
        </p:nvSpPr>
        <p:spPr>
          <a:xfrm>
            <a:off x="198136" y="488825"/>
            <a:ext cx="412901" cy="369332"/>
          </a:xfrm>
          <a:prstGeom prst="rect">
            <a:avLst/>
          </a:prstGeom>
          <a:noFill/>
        </p:spPr>
        <p:txBody>
          <a:bodyPr wrap="square" lIns="0" tIns="0" rIns="0" bIns="0" rtlCol="0" anchor="t">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400" b="0" i="0" u="none" strike="noStrike" kern="1200" cap="none" spc="0" normalizeH="0" baseline="0" noProof="0" dirty="0">
                <a:ln>
                  <a:noFill/>
                </a:ln>
                <a:gradFill>
                  <a:gsLst>
                    <a:gs pos="0">
                      <a:schemeClr val="accent2">
                        <a:lumMod val="0"/>
                        <a:lumOff val="100000"/>
                      </a:schemeClr>
                    </a:gs>
                    <a:gs pos="80000">
                      <a:schemeClr val="accent2">
                        <a:lumMod val="20000"/>
                        <a:lumOff val="80000"/>
                      </a:schemeClr>
                    </a:gs>
                  </a:gsLst>
                  <a:lin ang="2700000" scaled="1"/>
                </a:gradFill>
                <a:effectLst/>
                <a:uLnTx/>
                <a:uFillTx/>
                <a:latin typeface="+mj-ea"/>
                <a:ea typeface="+mj-ea"/>
                <a:cs typeface="阿里巴巴普惠体 R" panose="00020600040101010101" pitchFamily="18" charset="-122"/>
                <a:sym typeface="OPPOSans B" panose="00020600040101010101" pitchFamily="18" charset="-122"/>
              </a:rPr>
              <a:t>02</a:t>
            </a:r>
            <a:endParaRPr kumimoji="0" lang="zh-CN" altLang="en-US" sz="2400" b="0" i="0" u="none" strike="noStrike" kern="1200" cap="none" spc="0" normalizeH="0" baseline="0" noProof="0" dirty="0">
              <a:ln>
                <a:noFill/>
              </a:ln>
              <a:gradFill>
                <a:gsLst>
                  <a:gs pos="0">
                    <a:schemeClr val="accent2">
                      <a:lumMod val="0"/>
                      <a:lumOff val="100000"/>
                    </a:schemeClr>
                  </a:gs>
                  <a:gs pos="80000">
                    <a:schemeClr val="accent2">
                      <a:lumMod val="20000"/>
                      <a:lumOff val="80000"/>
                    </a:schemeClr>
                  </a:gs>
                </a:gsLst>
                <a:lin ang="2700000" scaled="1"/>
              </a:gradFill>
              <a:effectLst/>
              <a:uLnTx/>
              <a:uFillTx/>
              <a:latin typeface="+mj-ea"/>
              <a:ea typeface="+mj-ea"/>
              <a:cs typeface="阿里巴巴普惠体 R" panose="00020600040101010101" pitchFamily="18" charset="-122"/>
              <a:sym typeface="OPPOSans B" panose="00020600040101010101" pitchFamily="18" charset="-122"/>
            </a:endParaRPr>
          </a:p>
        </p:txBody>
      </p:sp>
      <p:sp>
        <p:nvSpPr>
          <p:cNvPr id="25" name="文本框 24">
            <a:extLst>
              <a:ext uri="{FF2B5EF4-FFF2-40B4-BE49-F238E27FC236}">
                <a16:creationId xmlns:a16="http://schemas.microsoft.com/office/drawing/2014/main" id="{5419D5AE-D45B-06B9-D6B8-43089D7D8DA9}"/>
              </a:ext>
            </a:extLst>
          </p:cNvPr>
          <p:cNvSpPr txBox="1"/>
          <p:nvPr/>
        </p:nvSpPr>
        <p:spPr>
          <a:xfrm>
            <a:off x="2073131" y="1679639"/>
            <a:ext cx="1316280" cy="262123"/>
          </a:xfrm>
          <a:prstGeom prst="rect">
            <a:avLst/>
          </a:prstGeom>
          <a:noFill/>
        </p:spPr>
        <p:txBody>
          <a:bodyPr wrap="square" lIns="0" tIns="0" rIns="0" bIns="0" rtlCol="0">
            <a:noAutofit/>
          </a:bodyPr>
          <a:lstStyle/>
          <a:p>
            <a:pPr algn="r">
              <a:lnSpc>
                <a:spcPct val="130000"/>
              </a:lnSpc>
            </a:pPr>
            <a:r>
              <a:rPr lang="zh-CN" altLang="en-US" sz="1400" dirty="0">
                <a:solidFill>
                  <a:schemeClr val="accent1"/>
                </a:solidFill>
                <a:latin typeface="+mj-ea"/>
                <a:ea typeface="+mj-ea"/>
                <a:cs typeface="阿里巴巴普惠体 R" panose="00020600040101010101" pitchFamily="18" charset="-122"/>
                <a:sym typeface="OPPOSans B" panose="00020600040101010101" pitchFamily="18" charset="-122"/>
              </a:rPr>
              <a:t>关键任务名称</a:t>
            </a:r>
          </a:p>
        </p:txBody>
      </p:sp>
      <p:grpSp>
        <p:nvGrpSpPr>
          <p:cNvPr id="17" name="组合 16">
            <a:extLst>
              <a:ext uri="{FF2B5EF4-FFF2-40B4-BE49-F238E27FC236}">
                <a16:creationId xmlns:a16="http://schemas.microsoft.com/office/drawing/2014/main" id="{A77B2373-2FCF-5D8A-37F9-12B87DFB83C9}"/>
              </a:ext>
            </a:extLst>
          </p:cNvPr>
          <p:cNvGrpSpPr/>
          <p:nvPr/>
        </p:nvGrpSpPr>
        <p:grpSpPr>
          <a:xfrm>
            <a:off x="3399296" y="1669962"/>
            <a:ext cx="7883625" cy="262123"/>
            <a:chOff x="3608846" y="1669962"/>
            <a:chExt cx="7883625" cy="262123"/>
          </a:xfrm>
        </p:grpSpPr>
        <p:cxnSp>
          <p:nvCxnSpPr>
            <p:cNvPr id="30" name="直接连接符 29">
              <a:extLst>
                <a:ext uri="{FF2B5EF4-FFF2-40B4-BE49-F238E27FC236}">
                  <a16:creationId xmlns:a16="http://schemas.microsoft.com/office/drawing/2014/main" id="{FA4D4923-0063-48BA-BF18-1585B6C42ADE}"/>
                </a:ext>
              </a:extLst>
            </p:cNvPr>
            <p:cNvCxnSpPr>
              <a:cxnSpLocks/>
            </p:cNvCxnSpPr>
            <p:nvPr/>
          </p:nvCxnSpPr>
          <p:spPr>
            <a:xfrm>
              <a:off x="9333449" y="1801023"/>
              <a:ext cx="250825" cy="0"/>
            </a:xfrm>
            <a:prstGeom prst="line">
              <a:avLst/>
            </a:prstGeom>
            <a:ln>
              <a:solidFill>
                <a:schemeClr val="bg1">
                  <a:lumMod val="65000"/>
                  <a:alpha val="95000"/>
                </a:schemeClr>
              </a:solidFill>
              <a:prstDash val="sysDot"/>
            </a:ln>
          </p:spPr>
          <p:style>
            <a:lnRef idx="1">
              <a:schemeClr val="accent1"/>
            </a:lnRef>
            <a:fillRef idx="0">
              <a:schemeClr val="accent1"/>
            </a:fillRef>
            <a:effectRef idx="0">
              <a:schemeClr val="accent1"/>
            </a:effectRef>
            <a:fontRef idx="minor">
              <a:schemeClr val="tx1"/>
            </a:fontRef>
          </p:style>
        </p:cxnSp>
        <p:sp>
          <p:nvSpPr>
            <p:cNvPr id="105" name="文本框 104">
              <a:extLst>
                <a:ext uri="{FF2B5EF4-FFF2-40B4-BE49-F238E27FC236}">
                  <a16:creationId xmlns:a16="http://schemas.microsoft.com/office/drawing/2014/main" id="{FB11E56F-8501-D565-ABA5-5B2F9777BE15}"/>
                </a:ext>
              </a:extLst>
            </p:cNvPr>
            <p:cNvSpPr txBox="1"/>
            <p:nvPr/>
          </p:nvSpPr>
          <p:spPr>
            <a:xfrm>
              <a:off x="3608846" y="1669962"/>
              <a:ext cx="751522" cy="262123"/>
            </a:xfrm>
            <a:prstGeom prst="rect">
              <a:avLst/>
            </a:prstGeom>
            <a:noFill/>
          </p:spPr>
          <p:txBody>
            <a:bodyPr wrap="square" lIns="0" tIns="0" rIns="0" bIns="0" rtlCol="0">
              <a:noAutofit/>
            </a:bodyPr>
            <a:lstStyle/>
            <a:p>
              <a:pPr algn="ctr">
                <a:lnSpc>
                  <a:spcPct val="130000"/>
                </a:lnSpc>
              </a:pPr>
              <a:r>
                <a:rPr lang="en-US" altLang="zh-CN" sz="1400" dirty="0">
                  <a:solidFill>
                    <a:schemeClr val="accent1"/>
                  </a:solidFill>
                  <a:latin typeface="+mj-ea"/>
                  <a:ea typeface="+mj-ea"/>
                  <a:cs typeface="阿里巴巴普惠体 R" panose="00020600040101010101" pitchFamily="18" charset="-122"/>
                  <a:sym typeface="OPPOSans B" panose="00020600040101010101" pitchFamily="18" charset="-122"/>
                </a:rPr>
                <a:t>1</a:t>
              </a:r>
              <a:r>
                <a:rPr lang="zh-CN" altLang="en-US" sz="1400" dirty="0">
                  <a:solidFill>
                    <a:schemeClr val="accent1"/>
                  </a:solidFill>
                  <a:latin typeface="+mj-ea"/>
                  <a:ea typeface="+mj-ea"/>
                  <a:cs typeface="阿里巴巴普惠体 R" panose="00020600040101010101" pitchFamily="18" charset="-122"/>
                  <a:sym typeface="OPPOSans B" panose="00020600040101010101" pitchFamily="18" charset="-122"/>
                </a:rPr>
                <a:t>月</a:t>
              </a:r>
            </a:p>
          </p:txBody>
        </p:sp>
        <p:sp>
          <p:nvSpPr>
            <p:cNvPr id="115" name="文本框 114">
              <a:extLst>
                <a:ext uri="{FF2B5EF4-FFF2-40B4-BE49-F238E27FC236}">
                  <a16:creationId xmlns:a16="http://schemas.microsoft.com/office/drawing/2014/main" id="{552B8ABD-9EFE-7DDB-F033-27018FA4FA9C}"/>
                </a:ext>
              </a:extLst>
            </p:cNvPr>
            <p:cNvSpPr txBox="1"/>
            <p:nvPr/>
          </p:nvSpPr>
          <p:spPr>
            <a:xfrm>
              <a:off x="4244913" y="1669962"/>
              <a:ext cx="751522" cy="262123"/>
            </a:xfrm>
            <a:prstGeom prst="rect">
              <a:avLst/>
            </a:prstGeom>
            <a:noFill/>
          </p:spPr>
          <p:txBody>
            <a:bodyPr wrap="square" lIns="0" tIns="0" rIns="0" bIns="0" rtlCol="0">
              <a:noAutofit/>
            </a:bodyPr>
            <a:lstStyle/>
            <a:p>
              <a:pPr algn="ctr">
                <a:lnSpc>
                  <a:spcPct val="130000"/>
                </a:lnSpc>
              </a:pPr>
              <a:r>
                <a:rPr lang="en-US" altLang="zh-CN" sz="1400" dirty="0">
                  <a:solidFill>
                    <a:schemeClr val="accent1"/>
                  </a:solidFill>
                  <a:latin typeface="+mj-ea"/>
                  <a:ea typeface="+mj-ea"/>
                  <a:cs typeface="阿里巴巴普惠体 R" panose="00020600040101010101" pitchFamily="18" charset="-122"/>
                  <a:sym typeface="OPPOSans B" panose="00020600040101010101" pitchFamily="18" charset="-122"/>
                </a:rPr>
                <a:t>2</a:t>
              </a:r>
              <a:r>
                <a:rPr lang="zh-CN" altLang="en-US" sz="1400" dirty="0">
                  <a:solidFill>
                    <a:schemeClr val="accent1"/>
                  </a:solidFill>
                  <a:latin typeface="+mj-ea"/>
                  <a:ea typeface="+mj-ea"/>
                  <a:cs typeface="阿里巴巴普惠体 R" panose="00020600040101010101" pitchFamily="18" charset="-122"/>
                  <a:sym typeface="OPPOSans B" panose="00020600040101010101" pitchFamily="18" charset="-122"/>
                </a:rPr>
                <a:t>月</a:t>
              </a:r>
            </a:p>
          </p:txBody>
        </p:sp>
        <p:sp>
          <p:nvSpPr>
            <p:cNvPr id="117" name="文本框 116">
              <a:extLst>
                <a:ext uri="{FF2B5EF4-FFF2-40B4-BE49-F238E27FC236}">
                  <a16:creationId xmlns:a16="http://schemas.microsoft.com/office/drawing/2014/main" id="{313247EA-0F0D-6A7C-83B5-22683FC3E2E1}"/>
                </a:ext>
              </a:extLst>
            </p:cNvPr>
            <p:cNvSpPr txBox="1"/>
            <p:nvPr/>
          </p:nvSpPr>
          <p:spPr>
            <a:xfrm>
              <a:off x="4880980" y="1669962"/>
              <a:ext cx="751522" cy="262123"/>
            </a:xfrm>
            <a:prstGeom prst="rect">
              <a:avLst/>
            </a:prstGeom>
            <a:noFill/>
          </p:spPr>
          <p:txBody>
            <a:bodyPr wrap="square" lIns="0" tIns="0" rIns="0" bIns="0" rtlCol="0">
              <a:noAutofit/>
            </a:bodyPr>
            <a:lstStyle/>
            <a:p>
              <a:pPr algn="ctr">
                <a:lnSpc>
                  <a:spcPct val="130000"/>
                </a:lnSpc>
              </a:pPr>
              <a:r>
                <a:rPr lang="en-US" altLang="zh-CN" sz="1400" dirty="0">
                  <a:solidFill>
                    <a:schemeClr val="accent1"/>
                  </a:solidFill>
                  <a:latin typeface="+mj-ea"/>
                  <a:ea typeface="+mj-ea"/>
                  <a:cs typeface="阿里巴巴普惠体 R" panose="00020600040101010101" pitchFamily="18" charset="-122"/>
                  <a:sym typeface="OPPOSans B" panose="00020600040101010101" pitchFamily="18" charset="-122"/>
                </a:rPr>
                <a:t>3</a:t>
              </a:r>
              <a:r>
                <a:rPr lang="zh-CN" altLang="en-US" sz="1400" dirty="0">
                  <a:solidFill>
                    <a:schemeClr val="accent1"/>
                  </a:solidFill>
                  <a:latin typeface="+mj-ea"/>
                  <a:ea typeface="+mj-ea"/>
                  <a:cs typeface="阿里巴巴普惠体 R" panose="00020600040101010101" pitchFamily="18" charset="-122"/>
                  <a:sym typeface="OPPOSans B" panose="00020600040101010101" pitchFamily="18" charset="-122"/>
                </a:rPr>
                <a:t>月</a:t>
              </a:r>
            </a:p>
          </p:txBody>
        </p:sp>
        <p:sp>
          <p:nvSpPr>
            <p:cNvPr id="119" name="文本框 118">
              <a:extLst>
                <a:ext uri="{FF2B5EF4-FFF2-40B4-BE49-F238E27FC236}">
                  <a16:creationId xmlns:a16="http://schemas.microsoft.com/office/drawing/2014/main" id="{6715E262-C763-19D0-FFB3-03BB16E1C566}"/>
                </a:ext>
              </a:extLst>
            </p:cNvPr>
            <p:cNvSpPr txBox="1"/>
            <p:nvPr/>
          </p:nvSpPr>
          <p:spPr>
            <a:xfrm>
              <a:off x="5517047" y="1669962"/>
              <a:ext cx="751522" cy="262123"/>
            </a:xfrm>
            <a:prstGeom prst="rect">
              <a:avLst/>
            </a:prstGeom>
            <a:noFill/>
          </p:spPr>
          <p:txBody>
            <a:bodyPr wrap="square" lIns="0" tIns="0" rIns="0" bIns="0" rtlCol="0">
              <a:noAutofit/>
            </a:bodyPr>
            <a:lstStyle/>
            <a:p>
              <a:pPr algn="ctr">
                <a:lnSpc>
                  <a:spcPct val="130000"/>
                </a:lnSpc>
              </a:pPr>
              <a:r>
                <a:rPr lang="en-US" altLang="zh-CN" sz="1400" dirty="0">
                  <a:solidFill>
                    <a:schemeClr val="accent1"/>
                  </a:solidFill>
                  <a:latin typeface="+mj-ea"/>
                  <a:ea typeface="+mj-ea"/>
                  <a:cs typeface="阿里巴巴普惠体 R" panose="00020600040101010101" pitchFamily="18" charset="-122"/>
                  <a:sym typeface="OPPOSans B" panose="00020600040101010101" pitchFamily="18" charset="-122"/>
                </a:rPr>
                <a:t>4</a:t>
              </a:r>
              <a:r>
                <a:rPr lang="zh-CN" altLang="en-US" sz="1400" dirty="0">
                  <a:solidFill>
                    <a:schemeClr val="accent1"/>
                  </a:solidFill>
                  <a:latin typeface="+mj-ea"/>
                  <a:ea typeface="+mj-ea"/>
                  <a:cs typeface="阿里巴巴普惠体 R" panose="00020600040101010101" pitchFamily="18" charset="-122"/>
                  <a:sym typeface="OPPOSans B" panose="00020600040101010101" pitchFamily="18" charset="-122"/>
                </a:rPr>
                <a:t>月</a:t>
              </a:r>
            </a:p>
          </p:txBody>
        </p:sp>
        <p:sp>
          <p:nvSpPr>
            <p:cNvPr id="120" name="文本框 119">
              <a:extLst>
                <a:ext uri="{FF2B5EF4-FFF2-40B4-BE49-F238E27FC236}">
                  <a16:creationId xmlns:a16="http://schemas.microsoft.com/office/drawing/2014/main" id="{7CE16A90-F93D-F4F8-3219-50B9B0913735}"/>
                </a:ext>
              </a:extLst>
            </p:cNvPr>
            <p:cNvSpPr txBox="1"/>
            <p:nvPr/>
          </p:nvSpPr>
          <p:spPr>
            <a:xfrm>
              <a:off x="6153114" y="1669962"/>
              <a:ext cx="751522" cy="262123"/>
            </a:xfrm>
            <a:prstGeom prst="rect">
              <a:avLst/>
            </a:prstGeom>
            <a:noFill/>
          </p:spPr>
          <p:txBody>
            <a:bodyPr wrap="square" lIns="0" tIns="0" rIns="0" bIns="0" rtlCol="0">
              <a:noAutofit/>
            </a:bodyPr>
            <a:lstStyle/>
            <a:p>
              <a:pPr algn="ctr">
                <a:lnSpc>
                  <a:spcPct val="130000"/>
                </a:lnSpc>
              </a:pPr>
              <a:r>
                <a:rPr lang="en-US" altLang="zh-CN" sz="1400" dirty="0">
                  <a:solidFill>
                    <a:schemeClr val="accent1"/>
                  </a:solidFill>
                  <a:latin typeface="+mj-ea"/>
                  <a:ea typeface="+mj-ea"/>
                  <a:cs typeface="阿里巴巴普惠体 R" panose="00020600040101010101" pitchFamily="18" charset="-122"/>
                  <a:sym typeface="OPPOSans B" panose="00020600040101010101" pitchFamily="18" charset="-122"/>
                </a:rPr>
                <a:t>5</a:t>
              </a:r>
              <a:r>
                <a:rPr lang="zh-CN" altLang="en-US" sz="1400" dirty="0">
                  <a:solidFill>
                    <a:schemeClr val="accent1"/>
                  </a:solidFill>
                  <a:latin typeface="+mj-ea"/>
                  <a:ea typeface="+mj-ea"/>
                  <a:cs typeface="阿里巴巴普惠体 R" panose="00020600040101010101" pitchFamily="18" charset="-122"/>
                  <a:sym typeface="OPPOSans B" panose="00020600040101010101" pitchFamily="18" charset="-122"/>
                </a:rPr>
                <a:t>月</a:t>
              </a:r>
            </a:p>
          </p:txBody>
        </p:sp>
        <p:sp>
          <p:nvSpPr>
            <p:cNvPr id="121" name="文本框 120">
              <a:extLst>
                <a:ext uri="{FF2B5EF4-FFF2-40B4-BE49-F238E27FC236}">
                  <a16:creationId xmlns:a16="http://schemas.microsoft.com/office/drawing/2014/main" id="{0F14AE5A-6F69-D24D-992D-238020D8D20A}"/>
                </a:ext>
              </a:extLst>
            </p:cNvPr>
            <p:cNvSpPr txBox="1"/>
            <p:nvPr/>
          </p:nvSpPr>
          <p:spPr>
            <a:xfrm>
              <a:off x="6789181" y="1669962"/>
              <a:ext cx="751522" cy="262123"/>
            </a:xfrm>
            <a:prstGeom prst="rect">
              <a:avLst/>
            </a:prstGeom>
            <a:noFill/>
          </p:spPr>
          <p:txBody>
            <a:bodyPr wrap="square" lIns="0" tIns="0" rIns="0" bIns="0" rtlCol="0">
              <a:noAutofit/>
            </a:bodyPr>
            <a:lstStyle/>
            <a:p>
              <a:pPr algn="ctr">
                <a:lnSpc>
                  <a:spcPct val="130000"/>
                </a:lnSpc>
              </a:pPr>
              <a:r>
                <a:rPr lang="en-US" altLang="zh-CN" sz="1400" dirty="0">
                  <a:solidFill>
                    <a:schemeClr val="accent1"/>
                  </a:solidFill>
                  <a:latin typeface="+mj-ea"/>
                  <a:ea typeface="+mj-ea"/>
                  <a:cs typeface="阿里巴巴普惠体 R" panose="00020600040101010101" pitchFamily="18" charset="-122"/>
                  <a:sym typeface="OPPOSans B" panose="00020600040101010101" pitchFamily="18" charset="-122"/>
                </a:rPr>
                <a:t>6</a:t>
              </a:r>
              <a:r>
                <a:rPr lang="zh-CN" altLang="en-US" sz="1400" dirty="0">
                  <a:solidFill>
                    <a:schemeClr val="accent1"/>
                  </a:solidFill>
                  <a:latin typeface="+mj-ea"/>
                  <a:ea typeface="+mj-ea"/>
                  <a:cs typeface="阿里巴巴普惠体 R" panose="00020600040101010101" pitchFamily="18" charset="-122"/>
                  <a:sym typeface="OPPOSans B" panose="00020600040101010101" pitchFamily="18" charset="-122"/>
                </a:rPr>
                <a:t>月</a:t>
              </a:r>
            </a:p>
          </p:txBody>
        </p:sp>
        <p:sp>
          <p:nvSpPr>
            <p:cNvPr id="122" name="文本框 121">
              <a:extLst>
                <a:ext uri="{FF2B5EF4-FFF2-40B4-BE49-F238E27FC236}">
                  <a16:creationId xmlns:a16="http://schemas.microsoft.com/office/drawing/2014/main" id="{737E4400-3188-8048-446C-FEB04883449C}"/>
                </a:ext>
              </a:extLst>
            </p:cNvPr>
            <p:cNvSpPr txBox="1"/>
            <p:nvPr/>
          </p:nvSpPr>
          <p:spPr>
            <a:xfrm>
              <a:off x="7425248" y="1669962"/>
              <a:ext cx="751522" cy="262123"/>
            </a:xfrm>
            <a:prstGeom prst="rect">
              <a:avLst/>
            </a:prstGeom>
            <a:noFill/>
          </p:spPr>
          <p:txBody>
            <a:bodyPr wrap="square" lIns="0" tIns="0" rIns="0" bIns="0" rtlCol="0">
              <a:noAutofit/>
            </a:bodyPr>
            <a:lstStyle/>
            <a:p>
              <a:pPr algn="ctr">
                <a:lnSpc>
                  <a:spcPct val="130000"/>
                </a:lnSpc>
              </a:pPr>
              <a:r>
                <a:rPr lang="en-US" altLang="zh-CN" sz="1400" dirty="0">
                  <a:solidFill>
                    <a:schemeClr val="accent1"/>
                  </a:solidFill>
                  <a:latin typeface="+mj-ea"/>
                  <a:ea typeface="+mj-ea"/>
                  <a:cs typeface="阿里巴巴普惠体 R" panose="00020600040101010101" pitchFamily="18" charset="-122"/>
                  <a:sym typeface="OPPOSans B" panose="00020600040101010101" pitchFamily="18" charset="-122"/>
                </a:rPr>
                <a:t>7</a:t>
              </a:r>
              <a:r>
                <a:rPr lang="zh-CN" altLang="en-US" sz="1400" dirty="0">
                  <a:solidFill>
                    <a:schemeClr val="accent1"/>
                  </a:solidFill>
                  <a:latin typeface="+mj-ea"/>
                  <a:ea typeface="+mj-ea"/>
                  <a:cs typeface="阿里巴巴普惠体 R" panose="00020600040101010101" pitchFamily="18" charset="-122"/>
                  <a:sym typeface="OPPOSans B" panose="00020600040101010101" pitchFamily="18" charset="-122"/>
                </a:rPr>
                <a:t>月</a:t>
              </a:r>
            </a:p>
          </p:txBody>
        </p:sp>
        <p:sp>
          <p:nvSpPr>
            <p:cNvPr id="123" name="文本框 122">
              <a:extLst>
                <a:ext uri="{FF2B5EF4-FFF2-40B4-BE49-F238E27FC236}">
                  <a16:creationId xmlns:a16="http://schemas.microsoft.com/office/drawing/2014/main" id="{79394FDD-7CEF-54EC-40B4-DE92700504AA}"/>
                </a:ext>
              </a:extLst>
            </p:cNvPr>
            <p:cNvSpPr txBox="1"/>
            <p:nvPr/>
          </p:nvSpPr>
          <p:spPr>
            <a:xfrm>
              <a:off x="8061315" y="1669962"/>
              <a:ext cx="751522" cy="262123"/>
            </a:xfrm>
            <a:prstGeom prst="rect">
              <a:avLst/>
            </a:prstGeom>
            <a:noFill/>
          </p:spPr>
          <p:txBody>
            <a:bodyPr wrap="square" lIns="0" tIns="0" rIns="0" bIns="0" rtlCol="0">
              <a:noAutofit/>
            </a:bodyPr>
            <a:lstStyle/>
            <a:p>
              <a:pPr algn="ctr">
                <a:lnSpc>
                  <a:spcPct val="130000"/>
                </a:lnSpc>
              </a:pPr>
              <a:r>
                <a:rPr lang="en-US" altLang="zh-CN" sz="1400" dirty="0">
                  <a:solidFill>
                    <a:schemeClr val="accent1"/>
                  </a:solidFill>
                  <a:latin typeface="+mj-ea"/>
                  <a:ea typeface="+mj-ea"/>
                  <a:cs typeface="阿里巴巴普惠体 R" panose="00020600040101010101" pitchFamily="18" charset="-122"/>
                  <a:sym typeface="OPPOSans B" panose="00020600040101010101" pitchFamily="18" charset="-122"/>
                </a:rPr>
                <a:t>8</a:t>
              </a:r>
              <a:r>
                <a:rPr lang="zh-CN" altLang="en-US" sz="1400" dirty="0">
                  <a:solidFill>
                    <a:schemeClr val="accent1"/>
                  </a:solidFill>
                  <a:latin typeface="+mj-ea"/>
                  <a:ea typeface="+mj-ea"/>
                  <a:cs typeface="阿里巴巴普惠体 R" panose="00020600040101010101" pitchFamily="18" charset="-122"/>
                  <a:sym typeface="OPPOSans B" panose="00020600040101010101" pitchFamily="18" charset="-122"/>
                </a:rPr>
                <a:t>月</a:t>
              </a:r>
            </a:p>
          </p:txBody>
        </p:sp>
        <p:sp>
          <p:nvSpPr>
            <p:cNvPr id="124" name="文本框 123">
              <a:extLst>
                <a:ext uri="{FF2B5EF4-FFF2-40B4-BE49-F238E27FC236}">
                  <a16:creationId xmlns:a16="http://schemas.microsoft.com/office/drawing/2014/main" id="{4F7245D3-6F89-8B0D-74B7-ED86D4B6DBD5}"/>
                </a:ext>
              </a:extLst>
            </p:cNvPr>
            <p:cNvSpPr txBox="1"/>
            <p:nvPr/>
          </p:nvSpPr>
          <p:spPr>
            <a:xfrm>
              <a:off x="8697382" y="1669962"/>
              <a:ext cx="751522" cy="262123"/>
            </a:xfrm>
            <a:prstGeom prst="rect">
              <a:avLst/>
            </a:prstGeom>
            <a:noFill/>
          </p:spPr>
          <p:txBody>
            <a:bodyPr wrap="square" lIns="0" tIns="0" rIns="0" bIns="0" rtlCol="0">
              <a:noAutofit/>
            </a:bodyPr>
            <a:lstStyle/>
            <a:p>
              <a:pPr algn="ctr">
                <a:lnSpc>
                  <a:spcPct val="130000"/>
                </a:lnSpc>
              </a:pPr>
              <a:r>
                <a:rPr lang="en-US" altLang="zh-CN" sz="1400" dirty="0">
                  <a:solidFill>
                    <a:schemeClr val="accent1"/>
                  </a:solidFill>
                  <a:latin typeface="+mj-ea"/>
                  <a:ea typeface="+mj-ea"/>
                  <a:cs typeface="阿里巴巴普惠体 R" panose="00020600040101010101" pitchFamily="18" charset="-122"/>
                  <a:sym typeface="OPPOSans B" panose="00020600040101010101" pitchFamily="18" charset="-122"/>
                </a:rPr>
                <a:t>9</a:t>
              </a:r>
              <a:r>
                <a:rPr lang="zh-CN" altLang="en-US" sz="1400" dirty="0">
                  <a:solidFill>
                    <a:schemeClr val="accent1"/>
                  </a:solidFill>
                  <a:latin typeface="+mj-ea"/>
                  <a:ea typeface="+mj-ea"/>
                  <a:cs typeface="阿里巴巴普惠体 R" panose="00020600040101010101" pitchFamily="18" charset="-122"/>
                  <a:sym typeface="OPPOSans B" panose="00020600040101010101" pitchFamily="18" charset="-122"/>
                </a:rPr>
                <a:t>月</a:t>
              </a:r>
            </a:p>
          </p:txBody>
        </p:sp>
        <p:sp>
          <p:nvSpPr>
            <p:cNvPr id="125" name="文本框 124">
              <a:extLst>
                <a:ext uri="{FF2B5EF4-FFF2-40B4-BE49-F238E27FC236}">
                  <a16:creationId xmlns:a16="http://schemas.microsoft.com/office/drawing/2014/main" id="{67288ECA-06A9-ECCB-3F4E-217336369107}"/>
                </a:ext>
              </a:extLst>
            </p:cNvPr>
            <p:cNvSpPr txBox="1"/>
            <p:nvPr/>
          </p:nvSpPr>
          <p:spPr>
            <a:xfrm>
              <a:off x="9468819" y="1669962"/>
              <a:ext cx="751522" cy="262123"/>
            </a:xfrm>
            <a:prstGeom prst="rect">
              <a:avLst/>
            </a:prstGeom>
            <a:noFill/>
          </p:spPr>
          <p:txBody>
            <a:bodyPr wrap="square" lIns="0" tIns="0" rIns="0" bIns="0" rtlCol="0">
              <a:noAutofit/>
            </a:bodyPr>
            <a:lstStyle/>
            <a:p>
              <a:pPr algn="ctr">
                <a:lnSpc>
                  <a:spcPct val="130000"/>
                </a:lnSpc>
              </a:pPr>
              <a:r>
                <a:rPr lang="en-US" altLang="zh-CN" sz="1400" dirty="0">
                  <a:solidFill>
                    <a:schemeClr val="accent1"/>
                  </a:solidFill>
                  <a:latin typeface="+mj-ea"/>
                  <a:ea typeface="+mj-ea"/>
                  <a:cs typeface="阿里巴巴普惠体 R" panose="00020600040101010101" pitchFamily="18" charset="-122"/>
                  <a:sym typeface="OPPOSans B" panose="00020600040101010101" pitchFamily="18" charset="-122"/>
                </a:rPr>
                <a:t>10</a:t>
              </a:r>
              <a:r>
                <a:rPr lang="zh-CN" altLang="en-US" sz="1400" dirty="0">
                  <a:solidFill>
                    <a:schemeClr val="accent1"/>
                  </a:solidFill>
                  <a:latin typeface="+mj-ea"/>
                  <a:ea typeface="+mj-ea"/>
                  <a:cs typeface="阿里巴巴普惠体 R" panose="00020600040101010101" pitchFamily="18" charset="-122"/>
                  <a:sym typeface="OPPOSans B" panose="00020600040101010101" pitchFamily="18" charset="-122"/>
                </a:rPr>
                <a:t>月</a:t>
              </a:r>
            </a:p>
          </p:txBody>
        </p:sp>
        <p:sp>
          <p:nvSpPr>
            <p:cNvPr id="126" name="文本框 125">
              <a:extLst>
                <a:ext uri="{FF2B5EF4-FFF2-40B4-BE49-F238E27FC236}">
                  <a16:creationId xmlns:a16="http://schemas.microsoft.com/office/drawing/2014/main" id="{D2BBB8DE-A06B-7378-F522-3C15D84F1421}"/>
                </a:ext>
              </a:extLst>
            </p:cNvPr>
            <p:cNvSpPr txBox="1"/>
            <p:nvPr/>
          </p:nvSpPr>
          <p:spPr>
            <a:xfrm>
              <a:off x="10104886" y="1669962"/>
              <a:ext cx="751522" cy="262123"/>
            </a:xfrm>
            <a:prstGeom prst="rect">
              <a:avLst/>
            </a:prstGeom>
            <a:noFill/>
          </p:spPr>
          <p:txBody>
            <a:bodyPr wrap="square" lIns="0" tIns="0" rIns="0" bIns="0" rtlCol="0">
              <a:noAutofit/>
            </a:bodyPr>
            <a:lstStyle/>
            <a:p>
              <a:pPr algn="ctr">
                <a:lnSpc>
                  <a:spcPct val="130000"/>
                </a:lnSpc>
              </a:pPr>
              <a:r>
                <a:rPr lang="en-US" altLang="zh-CN" sz="1400" dirty="0">
                  <a:solidFill>
                    <a:schemeClr val="accent1"/>
                  </a:solidFill>
                  <a:latin typeface="+mj-ea"/>
                  <a:ea typeface="+mj-ea"/>
                  <a:cs typeface="阿里巴巴普惠体 R" panose="00020600040101010101" pitchFamily="18" charset="-122"/>
                  <a:sym typeface="OPPOSans B" panose="00020600040101010101" pitchFamily="18" charset="-122"/>
                </a:rPr>
                <a:t>11</a:t>
              </a:r>
              <a:r>
                <a:rPr lang="zh-CN" altLang="en-US" sz="1400" dirty="0">
                  <a:solidFill>
                    <a:schemeClr val="accent1"/>
                  </a:solidFill>
                  <a:latin typeface="+mj-ea"/>
                  <a:ea typeface="+mj-ea"/>
                  <a:cs typeface="阿里巴巴普惠体 R" panose="00020600040101010101" pitchFamily="18" charset="-122"/>
                  <a:sym typeface="OPPOSans B" panose="00020600040101010101" pitchFamily="18" charset="-122"/>
                </a:rPr>
                <a:t>月</a:t>
              </a:r>
            </a:p>
          </p:txBody>
        </p:sp>
        <p:sp>
          <p:nvSpPr>
            <p:cNvPr id="127" name="文本框 126">
              <a:extLst>
                <a:ext uri="{FF2B5EF4-FFF2-40B4-BE49-F238E27FC236}">
                  <a16:creationId xmlns:a16="http://schemas.microsoft.com/office/drawing/2014/main" id="{AE712495-2D93-9010-81A6-DDC188B59572}"/>
                </a:ext>
              </a:extLst>
            </p:cNvPr>
            <p:cNvSpPr txBox="1"/>
            <p:nvPr/>
          </p:nvSpPr>
          <p:spPr>
            <a:xfrm>
              <a:off x="10740949" y="1669962"/>
              <a:ext cx="751522" cy="262123"/>
            </a:xfrm>
            <a:prstGeom prst="rect">
              <a:avLst/>
            </a:prstGeom>
            <a:noFill/>
          </p:spPr>
          <p:txBody>
            <a:bodyPr wrap="square" lIns="0" tIns="0" rIns="0" bIns="0" rtlCol="0">
              <a:noAutofit/>
            </a:bodyPr>
            <a:lstStyle/>
            <a:p>
              <a:pPr algn="ctr">
                <a:lnSpc>
                  <a:spcPct val="130000"/>
                </a:lnSpc>
              </a:pPr>
              <a:r>
                <a:rPr lang="en-US" altLang="zh-CN" sz="1400" dirty="0">
                  <a:solidFill>
                    <a:schemeClr val="accent1"/>
                  </a:solidFill>
                  <a:latin typeface="+mj-ea"/>
                  <a:ea typeface="+mj-ea"/>
                  <a:cs typeface="阿里巴巴普惠体 R" panose="00020600040101010101" pitchFamily="18" charset="-122"/>
                  <a:sym typeface="OPPOSans B" panose="00020600040101010101" pitchFamily="18" charset="-122"/>
                </a:rPr>
                <a:t>12</a:t>
              </a:r>
              <a:r>
                <a:rPr lang="zh-CN" altLang="en-US" sz="1400" dirty="0">
                  <a:solidFill>
                    <a:schemeClr val="accent1"/>
                  </a:solidFill>
                  <a:latin typeface="+mj-ea"/>
                  <a:ea typeface="+mj-ea"/>
                  <a:cs typeface="阿里巴巴普惠体 R" panose="00020600040101010101" pitchFamily="18" charset="-122"/>
                  <a:sym typeface="OPPOSans B" panose="00020600040101010101" pitchFamily="18" charset="-122"/>
                </a:rPr>
                <a:t>月</a:t>
              </a:r>
            </a:p>
          </p:txBody>
        </p:sp>
      </p:grpSp>
      <p:sp>
        <p:nvSpPr>
          <p:cNvPr id="114" name="文本框 113">
            <a:extLst>
              <a:ext uri="{FF2B5EF4-FFF2-40B4-BE49-F238E27FC236}">
                <a16:creationId xmlns:a16="http://schemas.microsoft.com/office/drawing/2014/main" id="{95360D67-7A96-3A69-341D-E285671732E2}"/>
              </a:ext>
            </a:extLst>
          </p:cNvPr>
          <p:cNvSpPr txBox="1"/>
          <p:nvPr/>
        </p:nvSpPr>
        <p:spPr>
          <a:xfrm>
            <a:off x="1552523" y="2062261"/>
            <a:ext cx="1873419" cy="290251"/>
          </a:xfrm>
          <a:prstGeom prst="rect">
            <a:avLst/>
          </a:prstGeom>
          <a:noFill/>
        </p:spPr>
        <p:txBody>
          <a:bodyPr wrap="square" lIns="0" tIns="0" rIns="0" bIns="0" rtlCol="0">
            <a:noAutofit/>
          </a:bodyPr>
          <a:lstStyle/>
          <a:p>
            <a:pPr algn="r">
              <a:lnSpc>
                <a:spcPct val="130000"/>
              </a:lnSpc>
            </a:pPr>
            <a:r>
              <a:rPr lang="zh-CN" altLang="en-US" sz="1400" dirty="0">
                <a:solidFill>
                  <a:schemeClr val="tx1">
                    <a:lumMod val="75000"/>
                    <a:lumOff val="25000"/>
                  </a:schemeClr>
                </a:solidFill>
                <a:latin typeface="OPPOSans B" panose="00020600040101010101" pitchFamily="18" charset="-122"/>
                <a:ea typeface="阿里巴巴普惠体 R" panose="00020600040101010101" pitchFamily="18" charset="-122"/>
                <a:cs typeface="阿里巴巴普惠体 R" panose="00020600040101010101" pitchFamily="18" charset="-122"/>
                <a:sym typeface="OPPOSans B" panose="00020600040101010101" pitchFamily="18" charset="-122"/>
              </a:rPr>
              <a:t>这里是内容这里是内容</a:t>
            </a:r>
          </a:p>
        </p:txBody>
      </p:sp>
      <p:sp>
        <p:nvSpPr>
          <p:cNvPr id="128" name="文本框 127">
            <a:extLst>
              <a:ext uri="{FF2B5EF4-FFF2-40B4-BE49-F238E27FC236}">
                <a16:creationId xmlns:a16="http://schemas.microsoft.com/office/drawing/2014/main" id="{3372852B-46FF-A699-7A24-5887FD0AB1F6}"/>
              </a:ext>
            </a:extLst>
          </p:cNvPr>
          <p:cNvSpPr txBox="1"/>
          <p:nvPr/>
        </p:nvSpPr>
        <p:spPr>
          <a:xfrm>
            <a:off x="1544927" y="2650917"/>
            <a:ext cx="1873419" cy="290251"/>
          </a:xfrm>
          <a:prstGeom prst="rect">
            <a:avLst/>
          </a:prstGeom>
          <a:noFill/>
        </p:spPr>
        <p:txBody>
          <a:bodyPr wrap="square" lIns="0" tIns="0" rIns="0" bIns="0" rtlCol="0">
            <a:noAutofit/>
          </a:bodyPr>
          <a:lstStyle/>
          <a:p>
            <a:pPr algn="r">
              <a:lnSpc>
                <a:spcPct val="130000"/>
              </a:lnSpc>
            </a:pPr>
            <a:r>
              <a:rPr lang="zh-CN" altLang="en-US" sz="1400" dirty="0">
                <a:solidFill>
                  <a:schemeClr val="tx1">
                    <a:lumMod val="75000"/>
                    <a:lumOff val="25000"/>
                  </a:schemeClr>
                </a:solidFill>
                <a:latin typeface="OPPOSans B" panose="00020600040101010101" pitchFamily="18" charset="-122"/>
                <a:ea typeface="阿里巴巴普惠体 R" panose="00020600040101010101" pitchFamily="18" charset="-122"/>
                <a:cs typeface="阿里巴巴普惠体 R" panose="00020600040101010101" pitchFamily="18" charset="-122"/>
                <a:sym typeface="OPPOSans B" panose="00020600040101010101" pitchFamily="18" charset="-122"/>
              </a:rPr>
              <a:t>这里是内容这里是内容</a:t>
            </a:r>
          </a:p>
        </p:txBody>
      </p:sp>
      <p:sp>
        <p:nvSpPr>
          <p:cNvPr id="129" name="文本框 128">
            <a:extLst>
              <a:ext uri="{FF2B5EF4-FFF2-40B4-BE49-F238E27FC236}">
                <a16:creationId xmlns:a16="http://schemas.microsoft.com/office/drawing/2014/main" id="{33BEA3F4-8A7D-71CF-DFA8-234A388E09E5}"/>
              </a:ext>
            </a:extLst>
          </p:cNvPr>
          <p:cNvSpPr txBox="1"/>
          <p:nvPr/>
        </p:nvSpPr>
        <p:spPr>
          <a:xfrm>
            <a:off x="1537331" y="3239573"/>
            <a:ext cx="1873419" cy="290251"/>
          </a:xfrm>
          <a:prstGeom prst="rect">
            <a:avLst/>
          </a:prstGeom>
          <a:noFill/>
        </p:spPr>
        <p:txBody>
          <a:bodyPr wrap="square" lIns="0" tIns="0" rIns="0" bIns="0" rtlCol="0">
            <a:noAutofit/>
          </a:bodyPr>
          <a:lstStyle/>
          <a:p>
            <a:pPr algn="r">
              <a:lnSpc>
                <a:spcPct val="130000"/>
              </a:lnSpc>
            </a:pPr>
            <a:r>
              <a:rPr lang="zh-CN" altLang="en-US" sz="1400" dirty="0">
                <a:solidFill>
                  <a:schemeClr val="tx1">
                    <a:lumMod val="75000"/>
                    <a:lumOff val="25000"/>
                  </a:schemeClr>
                </a:solidFill>
                <a:latin typeface="OPPOSans B" panose="00020600040101010101" pitchFamily="18" charset="-122"/>
                <a:ea typeface="阿里巴巴普惠体 R" panose="00020600040101010101" pitchFamily="18" charset="-122"/>
                <a:cs typeface="阿里巴巴普惠体 R" panose="00020600040101010101" pitchFamily="18" charset="-122"/>
                <a:sym typeface="OPPOSans B" panose="00020600040101010101" pitchFamily="18" charset="-122"/>
              </a:rPr>
              <a:t>这里是内容这里是内容</a:t>
            </a:r>
          </a:p>
        </p:txBody>
      </p:sp>
      <p:sp>
        <p:nvSpPr>
          <p:cNvPr id="130" name="文本框 129">
            <a:extLst>
              <a:ext uri="{FF2B5EF4-FFF2-40B4-BE49-F238E27FC236}">
                <a16:creationId xmlns:a16="http://schemas.microsoft.com/office/drawing/2014/main" id="{E7796527-CD8D-A5D7-2D8C-84BD9447C186}"/>
              </a:ext>
            </a:extLst>
          </p:cNvPr>
          <p:cNvSpPr txBox="1"/>
          <p:nvPr/>
        </p:nvSpPr>
        <p:spPr>
          <a:xfrm>
            <a:off x="1529735" y="3828229"/>
            <a:ext cx="1873419" cy="290251"/>
          </a:xfrm>
          <a:prstGeom prst="rect">
            <a:avLst/>
          </a:prstGeom>
          <a:noFill/>
        </p:spPr>
        <p:txBody>
          <a:bodyPr wrap="square" lIns="0" tIns="0" rIns="0" bIns="0" rtlCol="0">
            <a:noAutofit/>
          </a:bodyPr>
          <a:lstStyle/>
          <a:p>
            <a:pPr algn="r">
              <a:lnSpc>
                <a:spcPct val="130000"/>
              </a:lnSpc>
            </a:pPr>
            <a:r>
              <a:rPr lang="zh-CN" altLang="en-US" sz="1400" dirty="0">
                <a:solidFill>
                  <a:schemeClr val="tx1">
                    <a:lumMod val="75000"/>
                    <a:lumOff val="25000"/>
                  </a:schemeClr>
                </a:solidFill>
                <a:latin typeface="OPPOSans B" panose="00020600040101010101" pitchFamily="18" charset="-122"/>
                <a:ea typeface="阿里巴巴普惠体 R" panose="00020600040101010101" pitchFamily="18" charset="-122"/>
                <a:cs typeface="阿里巴巴普惠体 R" panose="00020600040101010101" pitchFamily="18" charset="-122"/>
                <a:sym typeface="OPPOSans B" panose="00020600040101010101" pitchFamily="18" charset="-122"/>
              </a:rPr>
              <a:t>这里是内容这里是内容</a:t>
            </a:r>
          </a:p>
        </p:txBody>
      </p:sp>
      <p:sp>
        <p:nvSpPr>
          <p:cNvPr id="132" name="文本框 131">
            <a:extLst>
              <a:ext uri="{FF2B5EF4-FFF2-40B4-BE49-F238E27FC236}">
                <a16:creationId xmlns:a16="http://schemas.microsoft.com/office/drawing/2014/main" id="{8E832DCB-0E32-A603-4E94-A4AC6A05C6A4}"/>
              </a:ext>
            </a:extLst>
          </p:cNvPr>
          <p:cNvSpPr txBox="1"/>
          <p:nvPr/>
        </p:nvSpPr>
        <p:spPr>
          <a:xfrm>
            <a:off x="1522139" y="4416885"/>
            <a:ext cx="1873419" cy="290251"/>
          </a:xfrm>
          <a:prstGeom prst="rect">
            <a:avLst/>
          </a:prstGeom>
          <a:noFill/>
        </p:spPr>
        <p:txBody>
          <a:bodyPr wrap="square" lIns="0" tIns="0" rIns="0" bIns="0" rtlCol="0">
            <a:noAutofit/>
          </a:bodyPr>
          <a:lstStyle/>
          <a:p>
            <a:pPr algn="r">
              <a:lnSpc>
                <a:spcPct val="130000"/>
              </a:lnSpc>
            </a:pPr>
            <a:r>
              <a:rPr lang="zh-CN" altLang="en-US" sz="1400" dirty="0">
                <a:solidFill>
                  <a:schemeClr val="tx1">
                    <a:lumMod val="75000"/>
                    <a:lumOff val="25000"/>
                  </a:schemeClr>
                </a:solidFill>
                <a:latin typeface="OPPOSans B" panose="00020600040101010101" pitchFamily="18" charset="-122"/>
                <a:ea typeface="阿里巴巴普惠体 R" panose="00020600040101010101" pitchFamily="18" charset="-122"/>
                <a:cs typeface="阿里巴巴普惠体 R" panose="00020600040101010101" pitchFamily="18" charset="-122"/>
                <a:sym typeface="OPPOSans B" panose="00020600040101010101" pitchFamily="18" charset="-122"/>
              </a:rPr>
              <a:t>这里是内容这里是内容</a:t>
            </a:r>
          </a:p>
        </p:txBody>
      </p:sp>
      <p:sp>
        <p:nvSpPr>
          <p:cNvPr id="133" name="文本框 132">
            <a:extLst>
              <a:ext uri="{FF2B5EF4-FFF2-40B4-BE49-F238E27FC236}">
                <a16:creationId xmlns:a16="http://schemas.microsoft.com/office/drawing/2014/main" id="{99D07978-9920-37C8-2617-C5D5C89C0B01}"/>
              </a:ext>
            </a:extLst>
          </p:cNvPr>
          <p:cNvSpPr txBox="1"/>
          <p:nvPr/>
        </p:nvSpPr>
        <p:spPr>
          <a:xfrm>
            <a:off x="1514543" y="5005541"/>
            <a:ext cx="1873419" cy="290251"/>
          </a:xfrm>
          <a:prstGeom prst="rect">
            <a:avLst/>
          </a:prstGeom>
          <a:noFill/>
        </p:spPr>
        <p:txBody>
          <a:bodyPr wrap="square" lIns="0" tIns="0" rIns="0" bIns="0" rtlCol="0">
            <a:noAutofit/>
          </a:bodyPr>
          <a:lstStyle/>
          <a:p>
            <a:pPr algn="r">
              <a:lnSpc>
                <a:spcPct val="130000"/>
              </a:lnSpc>
            </a:pPr>
            <a:r>
              <a:rPr lang="zh-CN" altLang="en-US" sz="1400" dirty="0">
                <a:solidFill>
                  <a:schemeClr val="tx1">
                    <a:lumMod val="75000"/>
                    <a:lumOff val="25000"/>
                  </a:schemeClr>
                </a:solidFill>
                <a:latin typeface="OPPOSans B" panose="00020600040101010101" pitchFamily="18" charset="-122"/>
                <a:ea typeface="阿里巴巴普惠体 R" panose="00020600040101010101" pitchFamily="18" charset="-122"/>
                <a:cs typeface="阿里巴巴普惠体 R" panose="00020600040101010101" pitchFamily="18" charset="-122"/>
                <a:sym typeface="OPPOSans B" panose="00020600040101010101" pitchFamily="18" charset="-122"/>
              </a:rPr>
              <a:t>这里是内容这里是内容</a:t>
            </a:r>
          </a:p>
        </p:txBody>
      </p:sp>
      <p:sp>
        <p:nvSpPr>
          <p:cNvPr id="135" name="文本框 134">
            <a:extLst>
              <a:ext uri="{FF2B5EF4-FFF2-40B4-BE49-F238E27FC236}">
                <a16:creationId xmlns:a16="http://schemas.microsoft.com/office/drawing/2014/main" id="{9C31BBB8-F86A-6798-F952-0BC785DCD3E1}"/>
              </a:ext>
            </a:extLst>
          </p:cNvPr>
          <p:cNvSpPr txBox="1"/>
          <p:nvPr/>
        </p:nvSpPr>
        <p:spPr>
          <a:xfrm>
            <a:off x="1506947" y="5594197"/>
            <a:ext cx="1873419" cy="290251"/>
          </a:xfrm>
          <a:prstGeom prst="rect">
            <a:avLst/>
          </a:prstGeom>
          <a:noFill/>
        </p:spPr>
        <p:txBody>
          <a:bodyPr wrap="square" lIns="0" tIns="0" rIns="0" bIns="0" rtlCol="0">
            <a:noAutofit/>
          </a:bodyPr>
          <a:lstStyle/>
          <a:p>
            <a:pPr algn="r">
              <a:lnSpc>
                <a:spcPct val="130000"/>
              </a:lnSpc>
            </a:pPr>
            <a:r>
              <a:rPr lang="zh-CN" altLang="en-US" sz="1400" dirty="0">
                <a:solidFill>
                  <a:schemeClr val="tx1">
                    <a:lumMod val="75000"/>
                    <a:lumOff val="25000"/>
                  </a:schemeClr>
                </a:solidFill>
                <a:latin typeface="OPPOSans B" panose="00020600040101010101" pitchFamily="18" charset="-122"/>
                <a:ea typeface="阿里巴巴普惠体 R" panose="00020600040101010101" pitchFamily="18" charset="-122"/>
                <a:cs typeface="阿里巴巴普惠体 R" panose="00020600040101010101" pitchFamily="18" charset="-122"/>
                <a:sym typeface="OPPOSans B" panose="00020600040101010101" pitchFamily="18" charset="-122"/>
              </a:rPr>
              <a:t>这里是内容这里是内容</a:t>
            </a:r>
          </a:p>
        </p:txBody>
      </p:sp>
      <p:sp>
        <p:nvSpPr>
          <p:cNvPr id="136" name="文本框 135">
            <a:extLst>
              <a:ext uri="{FF2B5EF4-FFF2-40B4-BE49-F238E27FC236}">
                <a16:creationId xmlns:a16="http://schemas.microsoft.com/office/drawing/2014/main" id="{2C277774-E363-B67E-8D2C-F2C2304BF43E}"/>
              </a:ext>
            </a:extLst>
          </p:cNvPr>
          <p:cNvSpPr txBox="1"/>
          <p:nvPr/>
        </p:nvSpPr>
        <p:spPr>
          <a:xfrm>
            <a:off x="1499351" y="6182851"/>
            <a:ext cx="1873419" cy="290251"/>
          </a:xfrm>
          <a:prstGeom prst="rect">
            <a:avLst/>
          </a:prstGeom>
          <a:noFill/>
        </p:spPr>
        <p:txBody>
          <a:bodyPr wrap="square" lIns="0" tIns="0" rIns="0" bIns="0" rtlCol="0">
            <a:noAutofit/>
          </a:bodyPr>
          <a:lstStyle/>
          <a:p>
            <a:pPr algn="r">
              <a:lnSpc>
                <a:spcPct val="130000"/>
              </a:lnSpc>
            </a:pPr>
            <a:r>
              <a:rPr lang="zh-CN" altLang="en-US" sz="1400" dirty="0">
                <a:solidFill>
                  <a:schemeClr val="tx1">
                    <a:lumMod val="75000"/>
                    <a:lumOff val="25000"/>
                  </a:schemeClr>
                </a:solidFill>
                <a:latin typeface="OPPOSans B" panose="00020600040101010101" pitchFamily="18" charset="-122"/>
                <a:ea typeface="阿里巴巴普惠体 R" panose="00020600040101010101" pitchFamily="18" charset="-122"/>
                <a:cs typeface="阿里巴巴普惠体 R" panose="00020600040101010101" pitchFamily="18" charset="-122"/>
                <a:sym typeface="OPPOSans B" panose="00020600040101010101" pitchFamily="18" charset="-122"/>
              </a:rPr>
              <a:t>这里是内容这里是内容</a:t>
            </a:r>
          </a:p>
        </p:txBody>
      </p:sp>
      <p:cxnSp>
        <p:nvCxnSpPr>
          <p:cNvPr id="28" name="直接连接符 27">
            <a:extLst>
              <a:ext uri="{FF2B5EF4-FFF2-40B4-BE49-F238E27FC236}">
                <a16:creationId xmlns:a16="http://schemas.microsoft.com/office/drawing/2014/main" id="{60B49F62-731A-614C-5D43-991635C36869}"/>
              </a:ext>
            </a:extLst>
          </p:cNvPr>
          <p:cNvCxnSpPr/>
          <p:nvPr/>
        </p:nvCxnSpPr>
        <p:spPr>
          <a:xfrm>
            <a:off x="3558046" y="2133600"/>
            <a:ext cx="0" cy="430530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nvGrpSpPr>
          <p:cNvPr id="29" name="组合 28">
            <a:extLst>
              <a:ext uri="{FF2B5EF4-FFF2-40B4-BE49-F238E27FC236}">
                <a16:creationId xmlns:a16="http://schemas.microsoft.com/office/drawing/2014/main" id="{395BB889-F838-41A5-A075-275E3BA819D9}"/>
              </a:ext>
            </a:extLst>
          </p:cNvPr>
          <p:cNvGrpSpPr/>
          <p:nvPr/>
        </p:nvGrpSpPr>
        <p:grpSpPr>
          <a:xfrm>
            <a:off x="3666500" y="2172655"/>
            <a:ext cx="6760214" cy="4070790"/>
            <a:chOff x="3666500" y="2198055"/>
            <a:chExt cx="6760214" cy="4070790"/>
          </a:xfrm>
          <a:solidFill>
            <a:schemeClr val="accent1">
              <a:lumMod val="90000"/>
              <a:lumOff val="10000"/>
            </a:schemeClr>
          </a:solidFill>
        </p:grpSpPr>
        <p:sp>
          <p:nvSpPr>
            <p:cNvPr id="139" name="矩形: 圆角 138">
              <a:extLst>
                <a:ext uri="{FF2B5EF4-FFF2-40B4-BE49-F238E27FC236}">
                  <a16:creationId xmlns:a16="http://schemas.microsoft.com/office/drawing/2014/main" id="{0D9B7D89-1609-8497-4069-4783CCC068A4}"/>
                </a:ext>
              </a:extLst>
            </p:cNvPr>
            <p:cNvSpPr/>
            <p:nvPr/>
          </p:nvSpPr>
          <p:spPr>
            <a:xfrm>
              <a:off x="3666500" y="2198055"/>
              <a:ext cx="1234440" cy="108000"/>
            </a:xfrm>
            <a:prstGeom prst="roundRect">
              <a:avLst>
                <a:gd name="adj" fmla="val 50000"/>
              </a:avLst>
            </a:prstGeom>
            <a:grpFill/>
            <a:ln>
              <a:noFill/>
            </a:ln>
            <a:effectLst>
              <a:outerShdw blurRad="152400" dist="76200" dir="2700000" algn="tl" rotWithShape="0">
                <a:schemeClr val="accent1">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OPPOSans B" panose="00020600040101010101" pitchFamily="18" charset="-122"/>
                <a:ea typeface="阿里巴巴普惠体 R" panose="00020600040101010101" pitchFamily="18" charset="-122"/>
                <a:cs typeface="阿里巴巴普惠体 R" panose="00020600040101010101" pitchFamily="18" charset="-122"/>
                <a:sym typeface="OPPOSans B" panose="00020600040101010101" pitchFamily="18" charset="-122"/>
              </a:endParaRPr>
            </a:p>
          </p:txBody>
        </p:sp>
        <p:sp>
          <p:nvSpPr>
            <p:cNvPr id="143" name="矩形: 圆角 142">
              <a:extLst>
                <a:ext uri="{FF2B5EF4-FFF2-40B4-BE49-F238E27FC236}">
                  <a16:creationId xmlns:a16="http://schemas.microsoft.com/office/drawing/2014/main" id="{6CB60308-818E-C27F-3133-D1FB991AE55A}"/>
                </a:ext>
              </a:extLst>
            </p:cNvPr>
            <p:cNvSpPr/>
            <p:nvPr/>
          </p:nvSpPr>
          <p:spPr>
            <a:xfrm>
              <a:off x="4289827" y="2750226"/>
              <a:ext cx="1046544" cy="108000"/>
            </a:xfrm>
            <a:prstGeom prst="roundRect">
              <a:avLst>
                <a:gd name="adj" fmla="val 50000"/>
              </a:avLst>
            </a:prstGeom>
            <a:grpFill/>
            <a:ln>
              <a:noFill/>
            </a:ln>
            <a:effectLst>
              <a:outerShdw blurRad="152400" dist="76200" dir="2700000" algn="tl" rotWithShape="0">
                <a:schemeClr val="accent1">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OPPOSans B" panose="00020600040101010101" pitchFamily="18" charset="-122"/>
                <a:ea typeface="阿里巴巴普惠体 R" panose="00020600040101010101" pitchFamily="18" charset="-122"/>
                <a:cs typeface="阿里巴巴普惠体 R" panose="00020600040101010101" pitchFamily="18" charset="-122"/>
                <a:sym typeface="OPPOSans B" panose="00020600040101010101" pitchFamily="18" charset="-122"/>
              </a:endParaRPr>
            </a:p>
          </p:txBody>
        </p:sp>
        <p:sp>
          <p:nvSpPr>
            <p:cNvPr id="145" name="矩形: 圆角 144">
              <a:extLst>
                <a:ext uri="{FF2B5EF4-FFF2-40B4-BE49-F238E27FC236}">
                  <a16:creationId xmlns:a16="http://schemas.microsoft.com/office/drawing/2014/main" id="{B347EDAB-7141-450F-CF04-E006E3DFDF68}"/>
                </a:ext>
              </a:extLst>
            </p:cNvPr>
            <p:cNvSpPr/>
            <p:nvPr/>
          </p:nvSpPr>
          <p:spPr>
            <a:xfrm>
              <a:off x="6420533" y="3365391"/>
              <a:ext cx="955476" cy="108000"/>
            </a:xfrm>
            <a:prstGeom prst="roundRect">
              <a:avLst>
                <a:gd name="adj" fmla="val 50000"/>
              </a:avLst>
            </a:prstGeom>
            <a:grpFill/>
            <a:ln>
              <a:noFill/>
            </a:ln>
            <a:effectLst>
              <a:outerShdw blurRad="152400" dist="76200" dir="2700000" algn="tl" rotWithShape="0">
                <a:schemeClr val="accent1">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OPPOSans B" panose="00020600040101010101" pitchFamily="18" charset="-122"/>
                <a:ea typeface="阿里巴巴普惠体 R" panose="00020600040101010101" pitchFamily="18" charset="-122"/>
                <a:cs typeface="阿里巴巴普惠体 R" panose="00020600040101010101" pitchFamily="18" charset="-122"/>
                <a:sym typeface="OPPOSans B" panose="00020600040101010101" pitchFamily="18" charset="-122"/>
              </a:endParaRPr>
            </a:p>
          </p:txBody>
        </p:sp>
        <p:sp>
          <p:nvSpPr>
            <p:cNvPr id="152" name="矩形: 圆角 151">
              <a:extLst>
                <a:ext uri="{FF2B5EF4-FFF2-40B4-BE49-F238E27FC236}">
                  <a16:creationId xmlns:a16="http://schemas.microsoft.com/office/drawing/2014/main" id="{536F2A9A-4766-740E-B56A-544A7C42E509}"/>
                </a:ext>
              </a:extLst>
            </p:cNvPr>
            <p:cNvSpPr/>
            <p:nvPr/>
          </p:nvSpPr>
          <p:spPr>
            <a:xfrm>
              <a:off x="9556044" y="6160845"/>
              <a:ext cx="540076" cy="108000"/>
            </a:xfrm>
            <a:prstGeom prst="roundRect">
              <a:avLst>
                <a:gd name="adj" fmla="val 50000"/>
              </a:avLst>
            </a:prstGeom>
            <a:grpFill/>
            <a:ln>
              <a:noFill/>
            </a:ln>
            <a:effectLst>
              <a:outerShdw blurRad="152400" dist="76200" dir="2700000" algn="tl" rotWithShape="0">
                <a:schemeClr val="accent1">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OPPOSans B" panose="00020600040101010101" pitchFamily="18" charset="-122"/>
                <a:ea typeface="阿里巴巴普惠体 R" panose="00020600040101010101" pitchFamily="18" charset="-122"/>
                <a:cs typeface="阿里巴巴普惠体 R" panose="00020600040101010101" pitchFamily="18" charset="-122"/>
                <a:sym typeface="OPPOSans B" panose="00020600040101010101" pitchFamily="18" charset="-122"/>
              </a:endParaRPr>
            </a:p>
          </p:txBody>
        </p:sp>
        <p:sp>
          <p:nvSpPr>
            <p:cNvPr id="156" name="矩形: 圆角 155">
              <a:extLst>
                <a:ext uri="{FF2B5EF4-FFF2-40B4-BE49-F238E27FC236}">
                  <a16:creationId xmlns:a16="http://schemas.microsoft.com/office/drawing/2014/main" id="{04A3F7C5-8854-ADCD-649B-4A2D75D13A05}"/>
                </a:ext>
              </a:extLst>
            </p:cNvPr>
            <p:cNvSpPr/>
            <p:nvPr/>
          </p:nvSpPr>
          <p:spPr>
            <a:xfrm>
              <a:off x="8844130" y="5677206"/>
              <a:ext cx="1582584" cy="125424"/>
            </a:xfrm>
            <a:prstGeom prst="roundRect">
              <a:avLst>
                <a:gd name="adj" fmla="val 50000"/>
              </a:avLst>
            </a:prstGeom>
            <a:grpFill/>
            <a:ln>
              <a:noFill/>
            </a:ln>
            <a:effectLst>
              <a:outerShdw blurRad="152400" dist="76200" dir="2700000" algn="tl" rotWithShape="0">
                <a:schemeClr val="accent1">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OPPOSans B" panose="00020600040101010101" pitchFamily="18" charset="-122"/>
                <a:ea typeface="阿里巴巴普惠体 R" panose="00020600040101010101" pitchFamily="18" charset="-122"/>
                <a:cs typeface="阿里巴巴普惠体 R" panose="00020600040101010101" pitchFamily="18" charset="-122"/>
                <a:sym typeface="OPPOSans B" panose="00020600040101010101" pitchFamily="18" charset="-122"/>
              </a:endParaRPr>
            </a:p>
          </p:txBody>
        </p:sp>
        <p:sp>
          <p:nvSpPr>
            <p:cNvPr id="158" name="矩形: 圆角 157">
              <a:extLst>
                <a:ext uri="{FF2B5EF4-FFF2-40B4-BE49-F238E27FC236}">
                  <a16:creationId xmlns:a16="http://schemas.microsoft.com/office/drawing/2014/main" id="{16124DBE-E778-79CB-1104-431CF4141D30}"/>
                </a:ext>
              </a:extLst>
            </p:cNvPr>
            <p:cNvSpPr/>
            <p:nvPr/>
          </p:nvSpPr>
          <p:spPr>
            <a:xfrm>
              <a:off x="5043853" y="4513964"/>
              <a:ext cx="1743065" cy="108000"/>
            </a:xfrm>
            <a:prstGeom prst="roundRect">
              <a:avLst>
                <a:gd name="adj" fmla="val 50000"/>
              </a:avLst>
            </a:prstGeom>
            <a:grpFill/>
            <a:ln>
              <a:noFill/>
            </a:ln>
            <a:effectLst>
              <a:outerShdw blurRad="152400" dist="76200" dir="2700000" algn="tl" rotWithShape="0">
                <a:schemeClr val="accent1">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OPPOSans B" panose="00020600040101010101" pitchFamily="18" charset="-122"/>
                <a:ea typeface="阿里巴巴普惠体 R" panose="00020600040101010101" pitchFamily="18" charset="-122"/>
                <a:cs typeface="阿里巴巴普惠体 R" panose="00020600040101010101" pitchFamily="18" charset="-122"/>
                <a:sym typeface="OPPOSans B" panose="00020600040101010101" pitchFamily="18" charset="-122"/>
              </a:endParaRPr>
            </a:p>
          </p:txBody>
        </p:sp>
        <p:sp>
          <p:nvSpPr>
            <p:cNvPr id="170" name="矩形: 圆角 169">
              <a:extLst>
                <a:ext uri="{FF2B5EF4-FFF2-40B4-BE49-F238E27FC236}">
                  <a16:creationId xmlns:a16="http://schemas.microsoft.com/office/drawing/2014/main" id="{55580560-0BF5-DE75-DFDD-B0A70A2BA0A8}"/>
                </a:ext>
              </a:extLst>
            </p:cNvPr>
            <p:cNvSpPr/>
            <p:nvPr/>
          </p:nvSpPr>
          <p:spPr>
            <a:xfrm>
              <a:off x="6412913" y="3900399"/>
              <a:ext cx="2718251" cy="108000"/>
            </a:xfrm>
            <a:prstGeom prst="roundRect">
              <a:avLst>
                <a:gd name="adj" fmla="val 50000"/>
              </a:avLst>
            </a:prstGeom>
            <a:grpFill/>
            <a:ln>
              <a:noFill/>
            </a:ln>
            <a:effectLst>
              <a:outerShdw blurRad="152400" dist="76200" dir="2700000" algn="tl" rotWithShape="0">
                <a:schemeClr val="accent1">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OPPOSans B" panose="00020600040101010101" pitchFamily="18" charset="-122"/>
                <a:ea typeface="阿里巴巴普惠体 R" panose="00020600040101010101" pitchFamily="18" charset="-122"/>
                <a:cs typeface="阿里巴巴普惠体 R" panose="00020600040101010101" pitchFamily="18" charset="-122"/>
                <a:sym typeface="OPPOSans B" panose="00020600040101010101" pitchFamily="18" charset="-122"/>
              </a:endParaRPr>
            </a:p>
          </p:txBody>
        </p:sp>
        <p:sp>
          <p:nvSpPr>
            <p:cNvPr id="171" name="矩形: 圆角 170">
              <a:extLst>
                <a:ext uri="{FF2B5EF4-FFF2-40B4-BE49-F238E27FC236}">
                  <a16:creationId xmlns:a16="http://schemas.microsoft.com/office/drawing/2014/main" id="{39852C45-2E02-D24D-0899-00B690AF50EA}"/>
                </a:ext>
              </a:extLst>
            </p:cNvPr>
            <p:cNvSpPr/>
            <p:nvPr/>
          </p:nvSpPr>
          <p:spPr>
            <a:xfrm>
              <a:off x="3666500" y="5099719"/>
              <a:ext cx="1665122" cy="108000"/>
            </a:xfrm>
            <a:prstGeom prst="roundRect">
              <a:avLst>
                <a:gd name="adj" fmla="val 50000"/>
              </a:avLst>
            </a:prstGeom>
            <a:grpFill/>
            <a:ln>
              <a:noFill/>
            </a:ln>
            <a:effectLst>
              <a:outerShdw blurRad="152400" dist="76200" dir="2700000" algn="tl" rotWithShape="0">
                <a:schemeClr val="accent1">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OPPOSans B" panose="00020600040101010101" pitchFamily="18" charset="-122"/>
                <a:ea typeface="阿里巴巴普惠体 R" panose="00020600040101010101" pitchFamily="18" charset="-122"/>
                <a:cs typeface="阿里巴巴普惠体 R" panose="00020600040101010101" pitchFamily="18" charset="-122"/>
                <a:sym typeface="OPPOSans B" panose="00020600040101010101" pitchFamily="18" charset="-122"/>
              </a:endParaRPr>
            </a:p>
          </p:txBody>
        </p:sp>
      </p:grpSp>
      <p:grpSp>
        <p:nvGrpSpPr>
          <p:cNvPr id="86" name="组合 85">
            <a:extLst>
              <a:ext uri="{FF2B5EF4-FFF2-40B4-BE49-F238E27FC236}">
                <a16:creationId xmlns:a16="http://schemas.microsoft.com/office/drawing/2014/main" id="{3DD00E35-46B3-D9F3-9BAB-79946B50991B}"/>
              </a:ext>
            </a:extLst>
          </p:cNvPr>
          <p:cNvGrpSpPr/>
          <p:nvPr/>
        </p:nvGrpSpPr>
        <p:grpSpPr>
          <a:xfrm>
            <a:off x="3666500" y="2172655"/>
            <a:ext cx="7313770" cy="4088445"/>
            <a:chOff x="3666500" y="2198055"/>
            <a:chExt cx="7313770" cy="4088445"/>
          </a:xfrm>
          <a:solidFill>
            <a:schemeClr val="accent1">
              <a:lumMod val="25000"/>
              <a:lumOff val="75000"/>
            </a:schemeClr>
          </a:solidFill>
        </p:grpSpPr>
        <p:sp>
          <p:nvSpPr>
            <p:cNvPr id="87" name="矩形: 圆角 86">
              <a:extLst>
                <a:ext uri="{FF2B5EF4-FFF2-40B4-BE49-F238E27FC236}">
                  <a16:creationId xmlns:a16="http://schemas.microsoft.com/office/drawing/2014/main" id="{91215D4F-A14B-F74E-6992-5DA59B6C923E}"/>
                </a:ext>
              </a:extLst>
            </p:cNvPr>
            <p:cNvSpPr/>
            <p:nvPr/>
          </p:nvSpPr>
          <p:spPr>
            <a:xfrm>
              <a:off x="3666500" y="2198055"/>
              <a:ext cx="803889" cy="114870"/>
            </a:xfrm>
            <a:prstGeom prst="roundRect">
              <a:avLst>
                <a:gd name="adj" fmla="val 50000"/>
              </a:avLst>
            </a:prstGeom>
            <a:solidFill>
              <a:schemeClr val="accent2"/>
            </a:solidFill>
            <a:ln>
              <a:noFill/>
            </a:ln>
            <a:effectLst>
              <a:outerShdw blurRad="152400" dist="76200" dir="2700000" algn="tl" rotWithShape="0">
                <a:schemeClr val="accent1">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OPPOSans B" panose="00020600040101010101" pitchFamily="18" charset="-122"/>
                <a:ea typeface="阿里巴巴普惠体 R" panose="00020600040101010101" pitchFamily="18" charset="-122"/>
                <a:cs typeface="阿里巴巴普惠体 R" panose="00020600040101010101" pitchFamily="18" charset="-122"/>
                <a:sym typeface="OPPOSans B" panose="00020600040101010101" pitchFamily="18" charset="-122"/>
              </a:endParaRPr>
            </a:p>
          </p:txBody>
        </p:sp>
        <p:sp>
          <p:nvSpPr>
            <p:cNvPr id="88" name="矩形: 圆角 87">
              <a:extLst>
                <a:ext uri="{FF2B5EF4-FFF2-40B4-BE49-F238E27FC236}">
                  <a16:creationId xmlns:a16="http://schemas.microsoft.com/office/drawing/2014/main" id="{96B00BCF-48A8-8703-B459-A35453FEECAF}"/>
                </a:ext>
              </a:extLst>
            </p:cNvPr>
            <p:cNvSpPr/>
            <p:nvPr/>
          </p:nvSpPr>
          <p:spPr>
            <a:xfrm>
              <a:off x="4289827" y="2750226"/>
              <a:ext cx="866372" cy="108000"/>
            </a:xfrm>
            <a:prstGeom prst="roundRect">
              <a:avLst>
                <a:gd name="adj" fmla="val 50000"/>
              </a:avLst>
            </a:prstGeom>
            <a:solidFill>
              <a:schemeClr val="accent2"/>
            </a:solidFill>
            <a:ln>
              <a:noFill/>
            </a:ln>
            <a:effectLst>
              <a:outerShdw blurRad="152400" dist="76200" dir="2700000" algn="tl" rotWithShape="0">
                <a:schemeClr val="accent1">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latin typeface="OPPOSans B" panose="00020600040101010101" pitchFamily="18" charset="-122"/>
                <a:ea typeface="阿里巴巴普惠体 R" panose="00020600040101010101" pitchFamily="18" charset="-122"/>
                <a:cs typeface="阿里巴巴普惠体 R" panose="00020600040101010101" pitchFamily="18" charset="-122"/>
                <a:sym typeface="OPPOSans B" panose="00020600040101010101" pitchFamily="18" charset="-122"/>
              </a:endParaRPr>
            </a:p>
          </p:txBody>
        </p:sp>
        <p:sp>
          <p:nvSpPr>
            <p:cNvPr id="89" name="矩形: 圆角 88">
              <a:extLst>
                <a:ext uri="{FF2B5EF4-FFF2-40B4-BE49-F238E27FC236}">
                  <a16:creationId xmlns:a16="http://schemas.microsoft.com/office/drawing/2014/main" id="{D8E7DC88-B967-9D5E-59AD-3793327D8A69}"/>
                </a:ext>
              </a:extLst>
            </p:cNvPr>
            <p:cNvSpPr/>
            <p:nvPr/>
          </p:nvSpPr>
          <p:spPr>
            <a:xfrm>
              <a:off x="6420533" y="3365391"/>
              <a:ext cx="754965" cy="104042"/>
            </a:xfrm>
            <a:prstGeom prst="roundRect">
              <a:avLst>
                <a:gd name="adj" fmla="val 50000"/>
              </a:avLst>
            </a:prstGeom>
            <a:solidFill>
              <a:schemeClr val="accent2"/>
            </a:solidFill>
            <a:ln>
              <a:noFill/>
            </a:ln>
            <a:effectLst>
              <a:outerShdw blurRad="152400" dist="76200" dir="2700000" algn="tl" rotWithShape="0">
                <a:schemeClr val="accent1">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latin typeface="OPPOSans B" panose="00020600040101010101" pitchFamily="18" charset="-122"/>
                <a:ea typeface="阿里巴巴普惠体 R" panose="00020600040101010101" pitchFamily="18" charset="-122"/>
                <a:cs typeface="阿里巴巴普惠体 R" panose="00020600040101010101" pitchFamily="18" charset="-122"/>
                <a:sym typeface="OPPOSans B" panose="00020600040101010101" pitchFamily="18" charset="-122"/>
              </a:endParaRPr>
            </a:p>
          </p:txBody>
        </p:sp>
        <p:sp>
          <p:nvSpPr>
            <p:cNvPr id="90" name="矩形: 圆角 89">
              <a:extLst>
                <a:ext uri="{FF2B5EF4-FFF2-40B4-BE49-F238E27FC236}">
                  <a16:creationId xmlns:a16="http://schemas.microsoft.com/office/drawing/2014/main" id="{F2EE1FF0-BD85-7C09-3969-7261BC05919F}"/>
                </a:ext>
              </a:extLst>
            </p:cNvPr>
            <p:cNvSpPr/>
            <p:nvPr/>
          </p:nvSpPr>
          <p:spPr>
            <a:xfrm>
              <a:off x="9556044" y="6160260"/>
              <a:ext cx="324555" cy="126240"/>
            </a:xfrm>
            <a:prstGeom prst="roundRect">
              <a:avLst>
                <a:gd name="adj" fmla="val 50000"/>
              </a:avLst>
            </a:prstGeom>
            <a:solidFill>
              <a:schemeClr val="accent2"/>
            </a:solidFill>
            <a:ln>
              <a:noFill/>
            </a:ln>
            <a:effectLst>
              <a:outerShdw blurRad="152400" dist="76200" dir="2700000" algn="tl" rotWithShape="0">
                <a:schemeClr val="accent1">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latin typeface="OPPOSans B" panose="00020600040101010101" pitchFamily="18" charset="-122"/>
                <a:ea typeface="阿里巴巴普惠体 R" panose="00020600040101010101" pitchFamily="18" charset="-122"/>
                <a:cs typeface="阿里巴巴普惠体 R" panose="00020600040101010101" pitchFamily="18" charset="-122"/>
                <a:sym typeface="OPPOSans B" panose="00020600040101010101" pitchFamily="18" charset="-122"/>
              </a:endParaRPr>
            </a:p>
          </p:txBody>
        </p:sp>
        <p:sp>
          <p:nvSpPr>
            <p:cNvPr id="91" name="矩形: 圆角 90">
              <a:extLst>
                <a:ext uri="{FF2B5EF4-FFF2-40B4-BE49-F238E27FC236}">
                  <a16:creationId xmlns:a16="http://schemas.microsoft.com/office/drawing/2014/main" id="{A16FB9E1-CA79-2181-F318-E2C1BEFA3ABC}"/>
                </a:ext>
              </a:extLst>
            </p:cNvPr>
            <p:cNvSpPr/>
            <p:nvPr/>
          </p:nvSpPr>
          <p:spPr>
            <a:xfrm>
              <a:off x="10426714" y="5664506"/>
              <a:ext cx="553556" cy="125424"/>
            </a:xfrm>
            <a:prstGeom prst="roundRect">
              <a:avLst>
                <a:gd name="adj" fmla="val 50000"/>
              </a:avLst>
            </a:prstGeom>
            <a:solidFill>
              <a:schemeClr val="accent3"/>
            </a:solidFill>
            <a:ln>
              <a:noFill/>
            </a:ln>
            <a:effectLst>
              <a:outerShdw blurRad="152400" dist="76200" dir="2700000" algn="tl" rotWithShape="0">
                <a:schemeClr val="accent1">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OPPOSans B" panose="00020600040101010101" pitchFamily="18" charset="-122"/>
                <a:ea typeface="阿里巴巴普惠体 R" panose="00020600040101010101" pitchFamily="18" charset="-122"/>
                <a:cs typeface="阿里巴巴普惠体 R" panose="00020600040101010101" pitchFamily="18" charset="-122"/>
                <a:sym typeface="OPPOSans B" panose="00020600040101010101" pitchFamily="18" charset="-122"/>
              </a:endParaRPr>
            </a:p>
          </p:txBody>
        </p:sp>
        <p:sp>
          <p:nvSpPr>
            <p:cNvPr id="92" name="矩形: 圆角 91">
              <a:extLst>
                <a:ext uri="{FF2B5EF4-FFF2-40B4-BE49-F238E27FC236}">
                  <a16:creationId xmlns:a16="http://schemas.microsoft.com/office/drawing/2014/main" id="{E238A3CE-A43B-A845-98A6-C2B9CB8C6471}"/>
                </a:ext>
              </a:extLst>
            </p:cNvPr>
            <p:cNvSpPr/>
            <p:nvPr/>
          </p:nvSpPr>
          <p:spPr>
            <a:xfrm>
              <a:off x="5043854" y="4513964"/>
              <a:ext cx="1461202" cy="108836"/>
            </a:xfrm>
            <a:prstGeom prst="roundRect">
              <a:avLst>
                <a:gd name="adj" fmla="val 50000"/>
              </a:avLst>
            </a:prstGeom>
            <a:solidFill>
              <a:schemeClr val="accent2"/>
            </a:solidFill>
            <a:ln>
              <a:noFill/>
            </a:ln>
            <a:effectLst>
              <a:outerShdw blurRad="152400" dist="76200" dir="2700000" algn="tl" rotWithShape="0">
                <a:schemeClr val="accent1">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latin typeface="OPPOSans B" panose="00020600040101010101" pitchFamily="18" charset="-122"/>
                <a:ea typeface="阿里巴巴普惠体 R" panose="00020600040101010101" pitchFamily="18" charset="-122"/>
                <a:cs typeface="阿里巴巴普惠体 R" panose="00020600040101010101" pitchFamily="18" charset="-122"/>
                <a:sym typeface="OPPOSans B" panose="00020600040101010101" pitchFamily="18" charset="-122"/>
              </a:endParaRPr>
            </a:p>
          </p:txBody>
        </p:sp>
        <p:sp>
          <p:nvSpPr>
            <p:cNvPr id="93" name="矩形: 圆角 92">
              <a:extLst>
                <a:ext uri="{FF2B5EF4-FFF2-40B4-BE49-F238E27FC236}">
                  <a16:creationId xmlns:a16="http://schemas.microsoft.com/office/drawing/2014/main" id="{701DFDDD-15AB-C0B7-7388-6B07A7364136}"/>
                </a:ext>
              </a:extLst>
            </p:cNvPr>
            <p:cNvSpPr/>
            <p:nvPr/>
          </p:nvSpPr>
          <p:spPr>
            <a:xfrm>
              <a:off x="9131164" y="3900399"/>
              <a:ext cx="520700" cy="108000"/>
            </a:xfrm>
            <a:prstGeom prst="roundRect">
              <a:avLst>
                <a:gd name="adj" fmla="val 50000"/>
              </a:avLst>
            </a:prstGeom>
            <a:solidFill>
              <a:schemeClr val="accent3"/>
            </a:solidFill>
            <a:ln>
              <a:noFill/>
            </a:ln>
            <a:effectLst>
              <a:outerShdw blurRad="152400" dist="76200" dir="2700000" algn="tl" rotWithShape="0">
                <a:schemeClr val="accent1">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latin typeface="OPPOSans B" panose="00020600040101010101" pitchFamily="18" charset="-122"/>
                <a:ea typeface="阿里巴巴普惠体 R" panose="00020600040101010101" pitchFamily="18" charset="-122"/>
                <a:cs typeface="阿里巴巴普惠体 R" panose="00020600040101010101" pitchFamily="18" charset="-122"/>
                <a:sym typeface="OPPOSans B" panose="00020600040101010101" pitchFamily="18" charset="-122"/>
              </a:endParaRPr>
            </a:p>
          </p:txBody>
        </p:sp>
        <p:sp>
          <p:nvSpPr>
            <p:cNvPr id="94" name="矩形: 圆角 93">
              <a:extLst>
                <a:ext uri="{FF2B5EF4-FFF2-40B4-BE49-F238E27FC236}">
                  <a16:creationId xmlns:a16="http://schemas.microsoft.com/office/drawing/2014/main" id="{3E1C316E-429F-9325-D193-9FF29898FD6F}"/>
                </a:ext>
              </a:extLst>
            </p:cNvPr>
            <p:cNvSpPr/>
            <p:nvPr/>
          </p:nvSpPr>
          <p:spPr>
            <a:xfrm>
              <a:off x="3666500" y="5098285"/>
              <a:ext cx="1329933" cy="107388"/>
            </a:xfrm>
            <a:prstGeom prst="roundRect">
              <a:avLst>
                <a:gd name="adj" fmla="val 50000"/>
              </a:avLst>
            </a:prstGeom>
            <a:solidFill>
              <a:schemeClr val="accent2"/>
            </a:solidFill>
            <a:ln>
              <a:noFill/>
            </a:ln>
            <a:effectLst>
              <a:outerShdw blurRad="152400" dist="76200" dir="2700000" algn="tl" rotWithShape="0">
                <a:schemeClr val="accent1">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latin typeface="OPPOSans B" panose="00020600040101010101" pitchFamily="18" charset="-122"/>
                <a:ea typeface="阿里巴巴普惠体 R" panose="00020600040101010101" pitchFamily="18" charset="-122"/>
                <a:cs typeface="阿里巴巴普惠体 R" panose="00020600040101010101" pitchFamily="18" charset="-122"/>
                <a:sym typeface="OPPOSans B" panose="00020600040101010101" pitchFamily="18" charset="-122"/>
              </a:endParaRPr>
            </a:p>
          </p:txBody>
        </p:sp>
      </p:grpSp>
    </p:spTree>
    <p:custDataLst>
      <p:tags r:id="rId1"/>
    </p:custDataLst>
    <p:extLst>
      <p:ext uri="{BB962C8B-B14F-4D97-AF65-F5344CB8AC3E}">
        <p14:creationId xmlns:p14="http://schemas.microsoft.com/office/powerpoint/2010/main" val="40318449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22BBFD1F-8E04-47A9-A96F-34C0305BF7E4}"/>
              </a:ext>
            </a:extLst>
          </p:cNvPr>
          <p:cNvSpPr>
            <a:spLocks noGrp="1"/>
          </p:cNvSpPr>
          <p:nvPr>
            <p:ph type="title"/>
          </p:nvPr>
        </p:nvSpPr>
        <p:spPr>
          <a:xfrm>
            <a:off x="876300" y="516613"/>
            <a:ext cx="5219700" cy="487378"/>
          </a:xfrm>
        </p:spPr>
        <p:txBody>
          <a:bodyPr>
            <a:noAutofit/>
          </a:bodyPr>
          <a:lstStyle/>
          <a:p>
            <a:r>
              <a:rPr lang="zh-CN" altLang="en-US" b="0" dirty="0">
                <a:latin typeface="+mj-ea"/>
                <a:ea typeface="+mj-ea"/>
                <a:cs typeface="阿里巴巴普惠体 R" panose="00020600040101010101" pitchFamily="18" charset="-122"/>
                <a:sym typeface="OPPOSans B" panose="00020600040101010101" pitchFamily="18" charset="-122"/>
              </a:rPr>
              <a:t>章节标题</a:t>
            </a:r>
          </a:p>
        </p:txBody>
      </p:sp>
      <p:sp>
        <p:nvSpPr>
          <p:cNvPr id="5" name="文本框 4">
            <a:extLst>
              <a:ext uri="{FF2B5EF4-FFF2-40B4-BE49-F238E27FC236}">
                <a16:creationId xmlns:a16="http://schemas.microsoft.com/office/drawing/2014/main" id="{317D0C8B-78A2-44CB-A6C8-E359CD29C8A5}"/>
              </a:ext>
            </a:extLst>
          </p:cNvPr>
          <p:cNvSpPr txBox="1"/>
          <p:nvPr/>
        </p:nvSpPr>
        <p:spPr>
          <a:xfrm>
            <a:off x="199950" y="481565"/>
            <a:ext cx="412901" cy="369332"/>
          </a:xfrm>
          <a:prstGeom prst="rect">
            <a:avLst/>
          </a:prstGeom>
          <a:noFill/>
        </p:spPr>
        <p:txBody>
          <a:bodyPr wrap="square" lIns="0" tIns="0" rIns="0" bIns="0" rtlCol="0" anchor="t">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400" b="0" i="0" u="none" strike="noStrike" kern="1200" cap="none" spc="0" normalizeH="0" baseline="0" noProof="0" dirty="0">
                <a:ln>
                  <a:noFill/>
                </a:ln>
                <a:gradFill>
                  <a:gsLst>
                    <a:gs pos="0">
                      <a:schemeClr val="accent2">
                        <a:lumMod val="0"/>
                        <a:lumOff val="100000"/>
                      </a:schemeClr>
                    </a:gs>
                    <a:gs pos="80000">
                      <a:schemeClr val="accent2">
                        <a:lumMod val="20000"/>
                        <a:lumOff val="80000"/>
                      </a:schemeClr>
                    </a:gs>
                  </a:gsLst>
                  <a:lin ang="2700000" scaled="1"/>
                </a:gradFill>
                <a:effectLst/>
                <a:uLnTx/>
                <a:uFillTx/>
                <a:latin typeface="+mj-ea"/>
                <a:ea typeface="+mj-ea"/>
                <a:cs typeface="阿里巴巴普惠体 R" panose="00020600040101010101" pitchFamily="18" charset="-122"/>
                <a:sym typeface="OPPOSans B" panose="00020600040101010101" pitchFamily="18" charset="-122"/>
              </a:rPr>
              <a:t>02</a:t>
            </a:r>
            <a:endParaRPr kumimoji="0" lang="zh-CN" altLang="en-US" sz="2400" b="0" i="0" u="none" strike="noStrike" kern="1200" cap="none" spc="0" normalizeH="0" baseline="0" noProof="0" dirty="0">
              <a:ln>
                <a:noFill/>
              </a:ln>
              <a:gradFill>
                <a:gsLst>
                  <a:gs pos="0">
                    <a:schemeClr val="accent2">
                      <a:lumMod val="0"/>
                      <a:lumOff val="100000"/>
                    </a:schemeClr>
                  </a:gs>
                  <a:gs pos="80000">
                    <a:schemeClr val="accent2">
                      <a:lumMod val="20000"/>
                      <a:lumOff val="80000"/>
                    </a:schemeClr>
                  </a:gs>
                </a:gsLst>
                <a:lin ang="2700000" scaled="1"/>
              </a:gradFill>
              <a:effectLst/>
              <a:uLnTx/>
              <a:uFillTx/>
              <a:latin typeface="+mj-ea"/>
              <a:ea typeface="+mj-ea"/>
              <a:cs typeface="阿里巴巴普惠体 R" panose="00020600040101010101" pitchFamily="18" charset="-122"/>
              <a:sym typeface="OPPOSans B" panose="00020600040101010101" pitchFamily="18" charset="-122"/>
            </a:endParaRPr>
          </a:p>
        </p:txBody>
      </p:sp>
      <p:grpSp>
        <p:nvGrpSpPr>
          <p:cNvPr id="19" name="组合 18">
            <a:extLst>
              <a:ext uri="{FF2B5EF4-FFF2-40B4-BE49-F238E27FC236}">
                <a16:creationId xmlns:a16="http://schemas.microsoft.com/office/drawing/2014/main" id="{CBC533D6-6BC5-4D3B-9BF8-6E62CB1AAFDD}"/>
              </a:ext>
            </a:extLst>
          </p:cNvPr>
          <p:cNvGrpSpPr/>
          <p:nvPr/>
        </p:nvGrpSpPr>
        <p:grpSpPr>
          <a:xfrm>
            <a:off x="1162812" y="1883156"/>
            <a:ext cx="2602081" cy="3742944"/>
            <a:chOff x="1453896" y="1362456"/>
            <a:chExt cx="3474720" cy="3742944"/>
          </a:xfrm>
        </p:grpSpPr>
        <p:sp>
          <p:nvSpPr>
            <p:cNvPr id="20" name="矩形: 圆角 19">
              <a:extLst>
                <a:ext uri="{FF2B5EF4-FFF2-40B4-BE49-F238E27FC236}">
                  <a16:creationId xmlns:a16="http://schemas.microsoft.com/office/drawing/2014/main" id="{75F1B9DB-0E83-49AF-A2BB-D589DD91F564}"/>
                </a:ext>
              </a:extLst>
            </p:cNvPr>
            <p:cNvSpPr/>
            <p:nvPr/>
          </p:nvSpPr>
          <p:spPr>
            <a:xfrm rot="409421">
              <a:off x="1453896" y="1362456"/>
              <a:ext cx="3474720" cy="3742944"/>
            </a:xfrm>
            <a:prstGeom prst="roundRect">
              <a:avLst>
                <a:gd name="adj" fmla="val 8509"/>
              </a:avLst>
            </a:prstGeom>
            <a:solidFill>
              <a:schemeClr val="accent1"/>
            </a:solidFill>
            <a:ln>
              <a:noFill/>
            </a:ln>
            <a:effectLst>
              <a:outerShdw blurRad="139700" algn="ctr" rotWithShape="0">
                <a:schemeClr val="accent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l"/>
              <a:endParaRPr lang="zh-CN" altLang="en-US" sz="1600" dirty="0">
                <a:solidFill>
                  <a:schemeClr val="bg1"/>
                </a:solidFill>
                <a:latin typeface="OPPOSans B" panose="00020600040101010101" pitchFamily="18" charset="-122"/>
                <a:ea typeface="阿里巴巴普惠体 R" panose="00020600040101010101" pitchFamily="18" charset="-122"/>
                <a:cs typeface="阿里巴巴普惠体 R" panose="00020600040101010101" pitchFamily="18" charset="-122"/>
                <a:sym typeface="OPPOSans B" panose="00020600040101010101" pitchFamily="18" charset="-122"/>
              </a:endParaRPr>
            </a:p>
          </p:txBody>
        </p:sp>
        <p:sp>
          <p:nvSpPr>
            <p:cNvPr id="21" name="矩形: 圆角 20">
              <a:extLst>
                <a:ext uri="{FF2B5EF4-FFF2-40B4-BE49-F238E27FC236}">
                  <a16:creationId xmlns:a16="http://schemas.microsoft.com/office/drawing/2014/main" id="{DE2DAFDD-3174-4D05-9B3C-91711F1C3517}"/>
                </a:ext>
              </a:extLst>
            </p:cNvPr>
            <p:cNvSpPr/>
            <p:nvPr/>
          </p:nvSpPr>
          <p:spPr>
            <a:xfrm>
              <a:off x="1453896" y="1362456"/>
              <a:ext cx="3474720" cy="3742944"/>
            </a:xfrm>
            <a:prstGeom prst="roundRect">
              <a:avLst>
                <a:gd name="adj" fmla="val 8509"/>
              </a:avLst>
            </a:prstGeom>
            <a:solidFill>
              <a:schemeClr val="bg1"/>
            </a:solidFill>
            <a:ln>
              <a:noFill/>
            </a:ln>
            <a:effectLst>
              <a:outerShdw blurRad="139700" algn="ctr" rotWithShape="0">
                <a:schemeClr val="accent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l"/>
              <a:endParaRPr lang="zh-CN" altLang="en-US" sz="1600" dirty="0">
                <a:solidFill>
                  <a:schemeClr val="bg1"/>
                </a:solidFill>
                <a:latin typeface="OPPOSans B" panose="00020600040101010101" pitchFamily="18" charset="-122"/>
                <a:ea typeface="阿里巴巴普惠体 R" panose="00020600040101010101" pitchFamily="18" charset="-122"/>
                <a:cs typeface="阿里巴巴普惠体 R" panose="00020600040101010101" pitchFamily="18" charset="-122"/>
                <a:sym typeface="OPPOSans B" panose="00020600040101010101" pitchFamily="18" charset="-122"/>
              </a:endParaRPr>
            </a:p>
          </p:txBody>
        </p:sp>
      </p:grpSp>
      <p:grpSp>
        <p:nvGrpSpPr>
          <p:cNvPr id="22" name="组合 21">
            <a:extLst>
              <a:ext uri="{FF2B5EF4-FFF2-40B4-BE49-F238E27FC236}">
                <a16:creationId xmlns:a16="http://schemas.microsoft.com/office/drawing/2014/main" id="{06E27304-6DB8-436E-98BC-0211DEB28EE6}"/>
              </a:ext>
            </a:extLst>
          </p:cNvPr>
          <p:cNvGrpSpPr/>
          <p:nvPr/>
        </p:nvGrpSpPr>
        <p:grpSpPr>
          <a:xfrm>
            <a:off x="1324728" y="2204723"/>
            <a:ext cx="821687" cy="821687"/>
            <a:chOff x="1641085" y="1793497"/>
            <a:chExt cx="1030147" cy="1030147"/>
          </a:xfrm>
        </p:grpSpPr>
        <p:grpSp>
          <p:nvGrpSpPr>
            <p:cNvPr id="23" name="组合 22">
              <a:extLst>
                <a:ext uri="{FF2B5EF4-FFF2-40B4-BE49-F238E27FC236}">
                  <a16:creationId xmlns:a16="http://schemas.microsoft.com/office/drawing/2014/main" id="{4AB0629B-9C00-49BA-A191-7BF724EEBFB3}"/>
                </a:ext>
              </a:extLst>
            </p:cNvPr>
            <p:cNvGrpSpPr/>
            <p:nvPr/>
          </p:nvGrpSpPr>
          <p:grpSpPr>
            <a:xfrm>
              <a:off x="1641085" y="1793497"/>
              <a:ext cx="1030147" cy="1030147"/>
              <a:chOff x="3971092" y="981076"/>
              <a:chExt cx="2385154" cy="2385154"/>
            </a:xfrm>
          </p:grpSpPr>
          <p:sp>
            <p:nvSpPr>
              <p:cNvPr id="25" name="任意多边形: 形状 24">
                <a:extLst>
                  <a:ext uri="{FF2B5EF4-FFF2-40B4-BE49-F238E27FC236}">
                    <a16:creationId xmlns:a16="http://schemas.microsoft.com/office/drawing/2014/main" id="{A6F2BAA5-C3FC-4C74-8EEC-329C8F001A9B}"/>
                  </a:ext>
                </a:extLst>
              </p:cNvPr>
              <p:cNvSpPr/>
              <p:nvPr/>
            </p:nvSpPr>
            <p:spPr>
              <a:xfrm>
                <a:off x="3971092" y="981076"/>
                <a:ext cx="2385154" cy="2385154"/>
              </a:xfrm>
              <a:custGeom>
                <a:avLst/>
                <a:gdLst>
                  <a:gd name="connsiteX0" fmla="*/ 758361 w 1516722"/>
                  <a:gd name="connsiteY0" fmla="*/ 0 h 1516722"/>
                  <a:gd name="connsiteX1" fmla="*/ 1516722 w 1516722"/>
                  <a:gd name="connsiteY1" fmla="*/ 758361 h 1516722"/>
                  <a:gd name="connsiteX2" fmla="*/ 1509094 w 1516722"/>
                  <a:gd name="connsiteY2" fmla="*/ 834034 h 1516722"/>
                  <a:gd name="connsiteX3" fmla="*/ 830024 w 1516722"/>
                  <a:gd name="connsiteY3" fmla="*/ 1513103 h 1516722"/>
                  <a:gd name="connsiteX4" fmla="*/ 758361 w 1516722"/>
                  <a:gd name="connsiteY4" fmla="*/ 1516722 h 1516722"/>
                  <a:gd name="connsiteX5" fmla="*/ 0 w 1516722"/>
                  <a:gd name="connsiteY5" fmla="*/ 758361 h 1516722"/>
                  <a:gd name="connsiteX6" fmla="*/ 758361 w 1516722"/>
                  <a:gd name="connsiteY6" fmla="*/ 0 h 1516722"/>
                  <a:gd name="connsiteX0" fmla="*/ 758361 w 1516722"/>
                  <a:gd name="connsiteY0" fmla="*/ 0 h 1516722"/>
                  <a:gd name="connsiteX1" fmla="*/ 1516722 w 1516722"/>
                  <a:gd name="connsiteY1" fmla="*/ 758361 h 1516722"/>
                  <a:gd name="connsiteX2" fmla="*/ 1509094 w 1516722"/>
                  <a:gd name="connsiteY2" fmla="*/ 834034 h 1516722"/>
                  <a:gd name="connsiteX3" fmla="*/ 867855 w 1516722"/>
                  <a:gd name="connsiteY3" fmla="*/ 1475574 h 1516722"/>
                  <a:gd name="connsiteX4" fmla="*/ 830024 w 1516722"/>
                  <a:gd name="connsiteY4" fmla="*/ 1513103 h 1516722"/>
                  <a:gd name="connsiteX5" fmla="*/ 758361 w 1516722"/>
                  <a:gd name="connsiteY5" fmla="*/ 1516722 h 1516722"/>
                  <a:gd name="connsiteX6" fmla="*/ 0 w 1516722"/>
                  <a:gd name="connsiteY6" fmla="*/ 758361 h 1516722"/>
                  <a:gd name="connsiteX7" fmla="*/ 758361 w 1516722"/>
                  <a:gd name="connsiteY7" fmla="*/ 0 h 1516722"/>
                  <a:gd name="connsiteX0" fmla="*/ 758361 w 1516722"/>
                  <a:gd name="connsiteY0" fmla="*/ 0 h 1516722"/>
                  <a:gd name="connsiteX1" fmla="*/ 1516722 w 1516722"/>
                  <a:gd name="connsiteY1" fmla="*/ 758361 h 1516722"/>
                  <a:gd name="connsiteX2" fmla="*/ 1509094 w 1516722"/>
                  <a:gd name="connsiteY2" fmla="*/ 834034 h 1516722"/>
                  <a:gd name="connsiteX3" fmla="*/ 1472375 w 1516722"/>
                  <a:gd name="connsiteY3" fmla="*/ 871054 h 1516722"/>
                  <a:gd name="connsiteX4" fmla="*/ 867855 w 1516722"/>
                  <a:gd name="connsiteY4" fmla="*/ 1475574 h 1516722"/>
                  <a:gd name="connsiteX5" fmla="*/ 830024 w 1516722"/>
                  <a:gd name="connsiteY5" fmla="*/ 1513103 h 1516722"/>
                  <a:gd name="connsiteX6" fmla="*/ 758361 w 1516722"/>
                  <a:gd name="connsiteY6" fmla="*/ 1516722 h 1516722"/>
                  <a:gd name="connsiteX7" fmla="*/ 0 w 1516722"/>
                  <a:gd name="connsiteY7" fmla="*/ 758361 h 1516722"/>
                  <a:gd name="connsiteX8" fmla="*/ 758361 w 1516722"/>
                  <a:gd name="connsiteY8" fmla="*/ 0 h 1516722"/>
                  <a:gd name="connsiteX0" fmla="*/ 758361 w 1516722"/>
                  <a:gd name="connsiteY0" fmla="*/ 0 h 1516722"/>
                  <a:gd name="connsiteX1" fmla="*/ 1516722 w 1516722"/>
                  <a:gd name="connsiteY1" fmla="*/ 758361 h 1516722"/>
                  <a:gd name="connsiteX2" fmla="*/ 1507189 w 1516722"/>
                  <a:gd name="connsiteY2" fmla="*/ 826414 h 1516722"/>
                  <a:gd name="connsiteX3" fmla="*/ 1472375 w 1516722"/>
                  <a:gd name="connsiteY3" fmla="*/ 871054 h 1516722"/>
                  <a:gd name="connsiteX4" fmla="*/ 867855 w 1516722"/>
                  <a:gd name="connsiteY4" fmla="*/ 1475574 h 1516722"/>
                  <a:gd name="connsiteX5" fmla="*/ 830024 w 1516722"/>
                  <a:gd name="connsiteY5" fmla="*/ 1513103 h 1516722"/>
                  <a:gd name="connsiteX6" fmla="*/ 758361 w 1516722"/>
                  <a:gd name="connsiteY6" fmla="*/ 1516722 h 1516722"/>
                  <a:gd name="connsiteX7" fmla="*/ 0 w 1516722"/>
                  <a:gd name="connsiteY7" fmla="*/ 758361 h 1516722"/>
                  <a:gd name="connsiteX8" fmla="*/ 758361 w 1516722"/>
                  <a:gd name="connsiteY8" fmla="*/ 0 h 1516722"/>
                  <a:gd name="connsiteX0" fmla="*/ 758361 w 1516722"/>
                  <a:gd name="connsiteY0" fmla="*/ 0 h 1516722"/>
                  <a:gd name="connsiteX1" fmla="*/ 1516722 w 1516722"/>
                  <a:gd name="connsiteY1" fmla="*/ 758361 h 1516722"/>
                  <a:gd name="connsiteX2" fmla="*/ 1507189 w 1516722"/>
                  <a:gd name="connsiteY2" fmla="*/ 826414 h 1516722"/>
                  <a:gd name="connsiteX3" fmla="*/ 1472375 w 1516722"/>
                  <a:gd name="connsiteY3" fmla="*/ 871054 h 1516722"/>
                  <a:gd name="connsiteX4" fmla="*/ 867855 w 1516722"/>
                  <a:gd name="connsiteY4" fmla="*/ 1475574 h 1516722"/>
                  <a:gd name="connsiteX5" fmla="*/ 830024 w 1516722"/>
                  <a:gd name="connsiteY5" fmla="*/ 1513103 h 1516722"/>
                  <a:gd name="connsiteX6" fmla="*/ 758361 w 1516722"/>
                  <a:gd name="connsiteY6" fmla="*/ 1516722 h 1516722"/>
                  <a:gd name="connsiteX7" fmla="*/ 0 w 1516722"/>
                  <a:gd name="connsiteY7" fmla="*/ 758361 h 1516722"/>
                  <a:gd name="connsiteX8" fmla="*/ 758361 w 1516722"/>
                  <a:gd name="connsiteY8" fmla="*/ 0 h 1516722"/>
                  <a:gd name="connsiteX0" fmla="*/ 758361 w 1516722"/>
                  <a:gd name="connsiteY0" fmla="*/ 0 h 1516722"/>
                  <a:gd name="connsiteX1" fmla="*/ 1516722 w 1516722"/>
                  <a:gd name="connsiteY1" fmla="*/ 758361 h 1516722"/>
                  <a:gd name="connsiteX2" fmla="*/ 1507189 w 1516722"/>
                  <a:gd name="connsiteY2" fmla="*/ 826414 h 1516722"/>
                  <a:gd name="connsiteX3" fmla="*/ 1472375 w 1516722"/>
                  <a:gd name="connsiteY3" fmla="*/ 871054 h 1516722"/>
                  <a:gd name="connsiteX4" fmla="*/ 867855 w 1516722"/>
                  <a:gd name="connsiteY4" fmla="*/ 1475574 h 1516722"/>
                  <a:gd name="connsiteX5" fmla="*/ 820499 w 1516722"/>
                  <a:gd name="connsiteY5" fmla="*/ 1509293 h 1516722"/>
                  <a:gd name="connsiteX6" fmla="*/ 758361 w 1516722"/>
                  <a:gd name="connsiteY6" fmla="*/ 1516722 h 1516722"/>
                  <a:gd name="connsiteX7" fmla="*/ 0 w 1516722"/>
                  <a:gd name="connsiteY7" fmla="*/ 758361 h 1516722"/>
                  <a:gd name="connsiteX8" fmla="*/ 758361 w 1516722"/>
                  <a:gd name="connsiteY8" fmla="*/ 0 h 1516722"/>
                  <a:gd name="connsiteX0" fmla="*/ 758361 w 1516722"/>
                  <a:gd name="connsiteY0" fmla="*/ 0 h 1516722"/>
                  <a:gd name="connsiteX1" fmla="*/ 1516722 w 1516722"/>
                  <a:gd name="connsiteY1" fmla="*/ 758361 h 1516722"/>
                  <a:gd name="connsiteX2" fmla="*/ 1507189 w 1516722"/>
                  <a:gd name="connsiteY2" fmla="*/ 826414 h 1516722"/>
                  <a:gd name="connsiteX3" fmla="*/ 1472375 w 1516722"/>
                  <a:gd name="connsiteY3" fmla="*/ 871054 h 1516722"/>
                  <a:gd name="connsiteX4" fmla="*/ 867855 w 1516722"/>
                  <a:gd name="connsiteY4" fmla="*/ 1475574 h 1516722"/>
                  <a:gd name="connsiteX5" fmla="*/ 820499 w 1516722"/>
                  <a:gd name="connsiteY5" fmla="*/ 1509293 h 1516722"/>
                  <a:gd name="connsiteX6" fmla="*/ 758361 w 1516722"/>
                  <a:gd name="connsiteY6" fmla="*/ 1516722 h 1516722"/>
                  <a:gd name="connsiteX7" fmla="*/ 0 w 1516722"/>
                  <a:gd name="connsiteY7" fmla="*/ 758361 h 1516722"/>
                  <a:gd name="connsiteX8" fmla="*/ 758361 w 1516722"/>
                  <a:gd name="connsiteY8" fmla="*/ 0 h 151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16722" h="1516722">
                    <a:moveTo>
                      <a:pt x="758361" y="0"/>
                    </a:moveTo>
                    <a:cubicBezTo>
                      <a:pt x="1177192" y="0"/>
                      <a:pt x="1516722" y="339530"/>
                      <a:pt x="1516722" y="758361"/>
                    </a:cubicBezTo>
                    <a:cubicBezTo>
                      <a:pt x="1513544" y="781045"/>
                      <a:pt x="1519892" y="801825"/>
                      <a:pt x="1507189" y="826414"/>
                    </a:cubicBezTo>
                    <a:cubicBezTo>
                      <a:pt x="1494486" y="851003"/>
                      <a:pt x="1484615" y="859561"/>
                      <a:pt x="1472375" y="871054"/>
                    </a:cubicBezTo>
                    <a:lnTo>
                      <a:pt x="867855" y="1475574"/>
                    </a:lnTo>
                    <a:cubicBezTo>
                      <a:pt x="852070" y="1486814"/>
                      <a:pt x="838189" y="1498053"/>
                      <a:pt x="820499" y="1509293"/>
                    </a:cubicBezTo>
                    <a:cubicBezTo>
                      <a:pt x="802809" y="1520533"/>
                      <a:pt x="779074" y="1514246"/>
                      <a:pt x="758361" y="1516722"/>
                    </a:cubicBezTo>
                    <a:cubicBezTo>
                      <a:pt x="339530" y="1516722"/>
                      <a:pt x="0" y="1177192"/>
                      <a:pt x="0" y="758361"/>
                    </a:cubicBezTo>
                    <a:cubicBezTo>
                      <a:pt x="0" y="339530"/>
                      <a:pt x="339530" y="0"/>
                      <a:pt x="758361" y="0"/>
                    </a:cubicBezTo>
                    <a:close/>
                  </a:path>
                </a:pathLst>
              </a:custGeom>
              <a:gradFill flip="none" rotWithShape="0">
                <a:gsLst>
                  <a:gs pos="100000">
                    <a:schemeClr val="accent2">
                      <a:lumMod val="50000"/>
                    </a:schemeClr>
                  </a:gs>
                  <a:gs pos="0">
                    <a:schemeClr val="accent2"/>
                  </a:gs>
                </a:gsLst>
                <a:lin ang="27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none" lIns="91440" tIns="45720" rIns="91440" bIns="45720" numCol="1" spcCol="0" rtlCol="0" fromWordArt="0" anchor="ctr" anchorCtr="0" forceAA="0" compatLnSpc="1">
                <a:prstTxWarp prst="textNoShape">
                  <a:avLst/>
                </a:prstTxWarp>
                <a:noAutofit/>
              </a:bodyPr>
              <a:lstStyle/>
              <a:p>
                <a:pPr algn="ctr" defTabSz="457200"/>
                <a:endParaRPr lang="zh-CN" altLang="en-US" dirty="0">
                  <a:latin typeface="OPPOSans B" panose="00020600040101010101" pitchFamily="18" charset="-122"/>
                  <a:ea typeface="阿里巴巴普惠体 R" panose="00020600040101010101" pitchFamily="18" charset="-122"/>
                  <a:cs typeface="阿里巴巴普惠体 R" panose="00020600040101010101" pitchFamily="18" charset="-122"/>
                  <a:sym typeface="OPPOSans B" panose="00020600040101010101" pitchFamily="18" charset="-122"/>
                </a:endParaRPr>
              </a:p>
            </p:txBody>
          </p:sp>
          <p:sp>
            <p:nvSpPr>
              <p:cNvPr id="26" name="任意多边形: 形状 25">
                <a:extLst>
                  <a:ext uri="{FF2B5EF4-FFF2-40B4-BE49-F238E27FC236}">
                    <a16:creationId xmlns:a16="http://schemas.microsoft.com/office/drawing/2014/main" id="{D929009B-9962-4C97-A69C-E92B30641B60}"/>
                  </a:ext>
                </a:extLst>
              </p:cNvPr>
              <p:cNvSpPr/>
              <p:nvPr/>
            </p:nvSpPr>
            <p:spPr>
              <a:xfrm rot="21596683">
                <a:off x="5281098" y="2295419"/>
                <a:ext cx="1062585" cy="1062585"/>
              </a:xfrm>
              <a:custGeom>
                <a:avLst/>
                <a:gdLst>
                  <a:gd name="connsiteX0" fmla="*/ 1849679 w 1849679"/>
                  <a:gd name="connsiteY0" fmla="*/ 0 h 1849680"/>
                  <a:gd name="connsiteX1" fmla="*/ 1754378 w 1849679"/>
                  <a:gd name="connsiteY1" fmla="*/ 122199 h 1849680"/>
                  <a:gd name="connsiteX2" fmla="*/ 1277426 w 1849679"/>
                  <a:gd name="connsiteY2" fmla="*/ 599152 h 1849680"/>
                  <a:gd name="connsiteX3" fmla="*/ 1277426 w 1849679"/>
                  <a:gd name="connsiteY3" fmla="*/ 599153 h 1849680"/>
                  <a:gd name="connsiteX4" fmla="*/ 122199 w 1849679"/>
                  <a:gd name="connsiteY4" fmla="*/ 1754378 h 1849680"/>
                  <a:gd name="connsiteX5" fmla="*/ 0 w 1849679"/>
                  <a:gd name="connsiteY5" fmla="*/ 1849680 h 1849680"/>
                  <a:gd name="connsiteX6" fmla="*/ 206599 w 1849679"/>
                  <a:gd name="connsiteY6" fmla="*/ 1408604 h 1849680"/>
                  <a:gd name="connsiteX7" fmla="*/ 221276 w 1849679"/>
                  <a:gd name="connsiteY7" fmla="*/ 971061 h 1849680"/>
                  <a:gd name="connsiteX8" fmla="*/ 233586 w 1849679"/>
                  <a:gd name="connsiteY8" fmla="*/ 911860 h 1849680"/>
                  <a:gd name="connsiteX9" fmla="*/ 232380 w 1849679"/>
                  <a:gd name="connsiteY9" fmla="*/ 910654 h 1849680"/>
                  <a:gd name="connsiteX10" fmla="*/ 241230 w 1849679"/>
                  <a:gd name="connsiteY10" fmla="*/ 875098 h 1849680"/>
                  <a:gd name="connsiteX11" fmla="*/ 249154 w 1849679"/>
                  <a:gd name="connsiteY11" fmla="*/ 836988 h 1849680"/>
                  <a:gd name="connsiteX12" fmla="*/ 254069 w 1849679"/>
                  <a:gd name="connsiteY12" fmla="*/ 823513 h 1849680"/>
                  <a:gd name="connsiteX13" fmla="*/ 265106 w 1849679"/>
                  <a:gd name="connsiteY13" fmla="*/ 779166 h 1849680"/>
                  <a:gd name="connsiteX14" fmla="*/ 436763 w 1849679"/>
                  <a:gd name="connsiteY14" fmla="*/ 488078 h 1849680"/>
                  <a:gd name="connsiteX15" fmla="*/ 463106 w 1849679"/>
                  <a:gd name="connsiteY15" fmla="*/ 463091 h 1849680"/>
                  <a:gd name="connsiteX16" fmla="*/ 488078 w 1849679"/>
                  <a:gd name="connsiteY16" fmla="*/ 436764 h 1849680"/>
                  <a:gd name="connsiteX17" fmla="*/ 779166 w 1849679"/>
                  <a:gd name="connsiteY17" fmla="*/ 265106 h 1849680"/>
                  <a:gd name="connsiteX18" fmla="*/ 823507 w 1849679"/>
                  <a:gd name="connsiteY18" fmla="*/ 254071 h 1849680"/>
                  <a:gd name="connsiteX19" fmla="*/ 836987 w 1849679"/>
                  <a:gd name="connsiteY19" fmla="*/ 249154 h 1849680"/>
                  <a:gd name="connsiteX20" fmla="*/ 875114 w 1849679"/>
                  <a:gd name="connsiteY20" fmla="*/ 241226 h 1849680"/>
                  <a:gd name="connsiteX21" fmla="*/ 910654 w 1849679"/>
                  <a:gd name="connsiteY21" fmla="*/ 232381 h 1849680"/>
                  <a:gd name="connsiteX22" fmla="*/ 911859 w 1849679"/>
                  <a:gd name="connsiteY22" fmla="*/ 233586 h 1849680"/>
                  <a:gd name="connsiteX23" fmla="*/ 971060 w 1849679"/>
                  <a:gd name="connsiteY23" fmla="*/ 221276 h 1849680"/>
                  <a:gd name="connsiteX24" fmla="*/ 1408603 w 1849679"/>
                  <a:gd name="connsiteY24" fmla="*/ 206599 h 1849680"/>
                  <a:gd name="connsiteX25" fmla="*/ 1849679 w 1849679"/>
                  <a:gd name="connsiteY25" fmla="*/ 0 h 18496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849679" h="1849680">
                    <a:moveTo>
                      <a:pt x="1849679" y="0"/>
                    </a:moveTo>
                    <a:cubicBezTo>
                      <a:pt x="1804744" y="67311"/>
                      <a:pt x="1787884" y="90738"/>
                      <a:pt x="1754378" y="122199"/>
                    </a:cubicBezTo>
                    <a:lnTo>
                      <a:pt x="1277426" y="599152"/>
                    </a:lnTo>
                    <a:lnTo>
                      <a:pt x="1277426" y="599153"/>
                    </a:lnTo>
                    <a:lnTo>
                      <a:pt x="122199" y="1754378"/>
                    </a:lnTo>
                    <a:cubicBezTo>
                      <a:pt x="90738" y="1787885"/>
                      <a:pt x="67311" y="1804745"/>
                      <a:pt x="0" y="1849680"/>
                    </a:cubicBezTo>
                    <a:cubicBezTo>
                      <a:pt x="104236" y="1719660"/>
                      <a:pt x="194467" y="1613607"/>
                      <a:pt x="206599" y="1408604"/>
                    </a:cubicBezTo>
                    <a:cubicBezTo>
                      <a:pt x="212666" y="1306102"/>
                      <a:pt x="195961" y="1146644"/>
                      <a:pt x="221276" y="971061"/>
                    </a:cubicBezTo>
                    <a:lnTo>
                      <a:pt x="233586" y="911860"/>
                    </a:lnTo>
                    <a:lnTo>
                      <a:pt x="232380" y="910654"/>
                    </a:lnTo>
                    <a:lnTo>
                      <a:pt x="241230" y="875098"/>
                    </a:lnTo>
                    <a:lnTo>
                      <a:pt x="249154" y="836988"/>
                    </a:lnTo>
                    <a:lnTo>
                      <a:pt x="254069" y="823513"/>
                    </a:lnTo>
                    <a:lnTo>
                      <a:pt x="265106" y="779166"/>
                    </a:lnTo>
                    <a:cubicBezTo>
                      <a:pt x="299827" y="674961"/>
                      <a:pt x="353261" y="575153"/>
                      <a:pt x="436763" y="488078"/>
                    </a:cubicBezTo>
                    <a:lnTo>
                      <a:pt x="463106" y="463091"/>
                    </a:lnTo>
                    <a:lnTo>
                      <a:pt x="488078" y="436764"/>
                    </a:lnTo>
                    <a:cubicBezTo>
                      <a:pt x="575153" y="353262"/>
                      <a:pt x="674961" y="299827"/>
                      <a:pt x="779166" y="265106"/>
                    </a:cubicBezTo>
                    <a:lnTo>
                      <a:pt x="823507" y="254071"/>
                    </a:lnTo>
                    <a:lnTo>
                      <a:pt x="836987" y="249154"/>
                    </a:lnTo>
                    <a:lnTo>
                      <a:pt x="875114" y="241226"/>
                    </a:lnTo>
                    <a:lnTo>
                      <a:pt x="910654" y="232381"/>
                    </a:lnTo>
                    <a:lnTo>
                      <a:pt x="911859" y="233586"/>
                    </a:lnTo>
                    <a:lnTo>
                      <a:pt x="971060" y="221276"/>
                    </a:lnTo>
                    <a:cubicBezTo>
                      <a:pt x="1146643" y="195960"/>
                      <a:pt x="1306101" y="212666"/>
                      <a:pt x="1408603" y="206599"/>
                    </a:cubicBezTo>
                    <a:cubicBezTo>
                      <a:pt x="1613606" y="194467"/>
                      <a:pt x="1719659" y="104236"/>
                      <a:pt x="1849679" y="0"/>
                    </a:cubicBezTo>
                    <a:close/>
                  </a:path>
                </a:pathLst>
              </a:custGeom>
              <a:gradFill>
                <a:gsLst>
                  <a:gs pos="50000">
                    <a:schemeClr val="bg1">
                      <a:lumMod val="85000"/>
                    </a:schemeClr>
                  </a:gs>
                  <a:gs pos="35000">
                    <a:schemeClr val="bg1"/>
                  </a:gs>
                  <a:gs pos="18000">
                    <a:schemeClr val="bg1">
                      <a:lumMod val="85000"/>
                    </a:schemeClr>
                  </a:gs>
                </a:gsLst>
                <a:lin ang="2700000" scaled="1"/>
              </a:gradFill>
              <a:ln>
                <a:noFill/>
              </a:ln>
              <a:effectLst>
                <a:outerShdw blurRad="3810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defTabSz="457200"/>
                <a:endParaRPr lang="zh-CN" altLang="en-US">
                  <a:latin typeface="OPPOSans B" panose="00020600040101010101" pitchFamily="18" charset="-122"/>
                  <a:ea typeface="阿里巴巴普惠体 R" panose="00020600040101010101" pitchFamily="18" charset="-122"/>
                  <a:cs typeface="阿里巴巴普惠体 R" panose="00020600040101010101" pitchFamily="18" charset="-122"/>
                  <a:sym typeface="OPPOSans B" panose="00020600040101010101" pitchFamily="18" charset="-122"/>
                </a:endParaRPr>
              </a:p>
            </p:txBody>
          </p:sp>
        </p:grpSp>
        <p:sp>
          <p:nvSpPr>
            <p:cNvPr id="24" name="文本框 23">
              <a:extLst>
                <a:ext uri="{FF2B5EF4-FFF2-40B4-BE49-F238E27FC236}">
                  <a16:creationId xmlns:a16="http://schemas.microsoft.com/office/drawing/2014/main" id="{9575F9B9-5FDD-426E-BE49-721CCC290C3F}"/>
                </a:ext>
              </a:extLst>
            </p:cNvPr>
            <p:cNvSpPr txBox="1"/>
            <p:nvPr/>
          </p:nvSpPr>
          <p:spPr>
            <a:xfrm>
              <a:off x="1913289" y="2045770"/>
              <a:ext cx="391888" cy="463031"/>
            </a:xfrm>
            <a:prstGeom prst="rect">
              <a:avLst/>
            </a:prstGeom>
            <a:noFill/>
          </p:spPr>
          <p:txBody>
            <a:bodyPr wrap="none" lIns="0" tIns="0" rIns="0" bIns="0" rtlCol="0" anchor="t">
              <a:noAutofit/>
            </a:bodyPr>
            <a:lstStyle/>
            <a:p>
              <a:pPr algn="l"/>
              <a:r>
                <a:rPr lang="en-US" altLang="zh-CN" sz="2400" dirty="0">
                  <a:solidFill>
                    <a:schemeClr val="bg1"/>
                  </a:solidFill>
                  <a:latin typeface="+mj-lt"/>
                  <a:ea typeface="阿里巴巴普惠体 R" panose="00020600040101010101" pitchFamily="18" charset="-122"/>
                  <a:cs typeface="阿里巴巴普惠体 R" panose="00020600040101010101" pitchFamily="18" charset="-122"/>
                  <a:sym typeface="OPPOSans B" panose="00020600040101010101" pitchFamily="18" charset="-122"/>
                </a:rPr>
                <a:t>01</a:t>
              </a:r>
              <a:endParaRPr lang="zh-CN" altLang="en-US" sz="2400" dirty="0">
                <a:solidFill>
                  <a:schemeClr val="bg1"/>
                </a:solidFill>
                <a:latin typeface="+mj-lt"/>
                <a:ea typeface="阿里巴巴普惠体 R" panose="00020600040101010101" pitchFamily="18" charset="-122"/>
                <a:cs typeface="阿里巴巴普惠体 R" panose="00020600040101010101" pitchFamily="18" charset="-122"/>
                <a:sym typeface="OPPOSans B" panose="00020600040101010101" pitchFamily="18" charset="-122"/>
              </a:endParaRPr>
            </a:p>
          </p:txBody>
        </p:sp>
      </p:grpSp>
      <p:sp>
        <p:nvSpPr>
          <p:cNvPr id="66" name="Rectangle 26">
            <a:extLst>
              <a:ext uri="{FF2B5EF4-FFF2-40B4-BE49-F238E27FC236}">
                <a16:creationId xmlns:a16="http://schemas.microsoft.com/office/drawing/2014/main" id="{2197DBDD-DE23-49CF-E2A0-C8900951575F}"/>
              </a:ext>
            </a:extLst>
          </p:cNvPr>
          <p:cNvSpPr>
            <a:spLocks noChangeArrowheads="1"/>
          </p:cNvSpPr>
          <p:nvPr/>
        </p:nvSpPr>
        <p:spPr bwMode="gray">
          <a:xfrm>
            <a:off x="1314884" y="3116037"/>
            <a:ext cx="2469218" cy="1900072"/>
          </a:xfrm>
          <a:prstGeom prst="rect">
            <a:avLst/>
          </a:prstGeom>
          <a:noFill/>
          <a:ln w="9525" algn="ctr">
            <a:noFill/>
            <a:miter lim="800000"/>
          </a:ln>
        </p:spPr>
        <p:txBody>
          <a:bodyPr wrap="square" lIns="0" tIns="0" rIns="0" bIns="0">
            <a:noAutofit/>
          </a:bodyPr>
          <a:lstStyle/>
          <a:p>
            <a:pPr marL="171450" indent="-171450">
              <a:lnSpc>
                <a:spcPct val="130000"/>
              </a:lnSpc>
              <a:buClr>
                <a:schemeClr val="tx1">
                  <a:lumMod val="75000"/>
                  <a:lumOff val="25000"/>
                </a:schemeClr>
              </a:buClr>
              <a:buFont typeface="Arial" panose="020B0604020202020204" pitchFamily="34" charset="0"/>
              <a:buChar char="•"/>
            </a:pPr>
            <a:r>
              <a:rPr lang="zh-CN" altLang="en-US" sz="1600" dirty="0">
                <a:solidFill>
                  <a:schemeClr val="tx1">
                    <a:lumMod val="75000"/>
                    <a:lumOff val="25000"/>
                  </a:schemeClr>
                </a:solidFill>
                <a:latin typeface="OPPOSans B" panose="00020600040101010101" pitchFamily="18" charset="-122"/>
                <a:ea typeface="阿里巴巴普惠体 R" panose="00020600040101010101" pitchFamily="18" charset="-122"/>
                <a:cs typeface="阿里巴巴普惠体 R" panose="00020600040101010101" pitchFamily="18" charset="-122"/>
                <a:sym typeface="OPPOSans B" panose="00020600040101010101" pitchFamily="18" charset="-122"/>
              </a:rPr>
              <a:t>这里是内容这里是内容</a:t>
            </a:r>
            <a:endParaRPr lang="en-US" altLang="zh-CN" sz="1600" dirty="0">
              <a:solidFill>
                <a:schemeClr val="tx1">
                  <a:lumMod val="75000"/>
                  <a:lumOff val="25000"/>
                </a:schemeClr>
              </a:solidFill>
              <a:latin typeface="OPPOSans B" panose="00020600040101010101" pitchFamily="18" charset="-122"/>
              <a:ea typeface="阿里巴巴普惠体 R" panose="00020600040101010101" pitchFamily="18" charset="-122"/>
              <a:cs typeface="阿里巴巴普惠体 R" panose="00020600040101010101" pitchFamily="18" charset="-122"/>
              <a:sym typeface="OPPOSans B" panose="00020600040101010101" pitchFamily="18" charset="-122"/>
            </a:endParaRPr>
          </a:p>
          <a:p>
            <a:pPr marL="171450" indent="-171450">
              <a:lnSpc>
                <a:spcPct val="130000"/>
              </a:lnSpc>
              <a:buClr>
                <a:schemeClr val="tx1">
                  <a:lumMod val="75000"/>
                  <a:lumOff val="25000"/>
                </a:schemeClr>
              </a:buClr>
              <a:buFont typeface="Arial" panose="020B0604020202020204" pitchFamily="34" charset="0"/>
              <a:buChar char="•"/>
            </a:pPr>
            <a:r>
              <a:rPr lang="zh-CN" altLang="en-US" sz="1600" dirty="0">
                <a:solidFill>
                  <a:schemeClr val="tx1">
                    <a:lumMod val="75000"/>
                    <a:lumOff val="25000"/>
                  </a:schemeClr>
                </a:solidFill>
                <a:latin typeface="OPPOSans B" panose="00020600040101010101" pitchFamily="18" charset="-122"/>
                <a:ea typeface="阿里巴巴普惠体 R" panose="00020600040101010101" pitchFamily="18" charset="-122"/>
                <a:cs typeface="阿里巴巴普惠体 R" panose="00020600040101010101" pitchFamily="18" charset="-122"/>
                <a:sym typeface="OPPOSans B" panose="00020600040101010101" pitchFamily="18" charset="-122"/>
              </a:rPr>
              <a:t>这里是内容这里是内容</a:t>
            </a:r>
            <a:endParaRPr lang="en-US" altLang="zh-CN" sz="1600" dirty="0">
              <a:solidFill>
                <a:schemeClr val="tx1">
                  <a:lumMod val="75000"/>
                  <a:lumOff val="25000"/>
                </a:schemeClr>
              </a:solidFill>
              <a:latin typeface="OPPOSans B" panose="00020600040101010101" pitchFamily="18" charset="-122"/>
              <a:ea typeface="阿里巴巴普惠体 R" panose="00020600040101010101" pitchFamily="18" charset="-122"/>
              <a:cs typeface="阿里巴巴普惠体 R" panose="00020600040101010101" pitchFamily="18" charset="-122"/>
              <a:sym typeface="OPPOSans B" panose="00020600040101010101" pitchFamily="18" charset="-122"/>
            </a:endParaRPr>
          </a:p>
          <a:p>
            <a:pPr marL="171450" indent="-171450">
              <a:lnSpc>
                <a:spcPct val="130000"/>
              </a:lnSpc>
              <a:buClr>
                <a:schemeClr val="tx1">
                  <a:lumMod val="75000"/>
                  <a:lumOff val="25000"/>
                </a:schemeClr>
              </a:buClr>
              <a:buFont typeface="Arial" panose="020B0604020202020204" pitchFamily="34" charset="0"/>
              <a:buChar char="•"/>
            </a:pPr>
            <a:r>
              <a:rPr lang="zh-CN" altLang="en-US" sz="1600" dirty="0">
                <a:solidFill>
                  <a:schemeClr val="tx1">
                    <a:lumMod val="75000"/>
                    <a:lumOff val="25000"/>
                  </a:schemeClr>
                </a:solidFill>
                <a:latin typeface="OPPOSans B" panose="00020600040101010101" pitchFamily="18" charset="-122"/>
                <a:ea typeface="阿里巴巴普惠体 R" panose="00020600040101010101" pitchFamily="18" charset="-122"/>
                <a:cs typeface="阿里巴巴普惠体 R" panose="00020600040101010101" pitchFamily="18" charset="-122"/>
                <a:sym typeface="OPPOSans B" panose="00020600040101010101" pitchFamily="18" charset="-122"/>
              </a:rPr>
              <a:t>这里是内容这里是内容</a:t>
            </a:r>
            <a:endParaRPr lang="en-US" altLang="zh-CN" sz="1600" dirty="0">
              <a:solidFill>
                <a:schemeClr val="tx1">
                  <a:lumMod val="75000"/>
                  <a:lumOff val="25000"/>
                </a:schemeClr>
              </a:solidFill>
              <a:latin typeface="OPPOSans B" panose="00020600040101010101" pitchFamily="18" charset="-122"/>
              <a:ea typeface="阿里巴巴普惠体 R" panose="00020600040101010101" pitchFamily="18" charset="-122"/>
              <a:cs typeface="阿里巴巴普惠体 R" panose="00020600040101010101" pitchFamily="18" charset="-122"/>
              <a:sym typeface="OPPOSans B" panose="00020600040101010101" pitchFamily="18" charset="-122"/>
            </a:endParaRPr>
          </a:p>
          <a:p>
            <a:pPr marL="171450" indent="-171450">
              <a:lnSpc>
                <a:spcPct val="130000"/>
              </a:lnSpc>
              <a:buClr>
                <a:schemeClr val="tx1">
                  <a:lumMod val="75000"/>
                  <a:lumOff val="25000"/>
                </a:schemeClr>
              </a:buClr>
              <a:buFont typeface="Arial" panose="020B0604020202020204" pitchFamily="34" charset="0"/>
              <a:buChar char="•"/>
            </a:pPr>
            <a:r>
              <a:rPr lang="zh-CN" altLang="en-US" sz="1600" dirty="0">
                <a:solidFill>
                  <a:schemeClr val="tx1">
                    <a:lumMod val="75000"/>
                    <a:lumOff val="25000"/>
                  </a:schemeClr>
                </a:solidFill>
                <a:latin typeface="OPPOSans B" panose="00020600040101010101" pitchFamily="18" charset="-122"/>
                <a:ea typeface="阿里巴巴普惠体 R" panose="00020600040101010101" pitchFamily="18" charset="-122"/>
                <a:cs typeface="阿里巴巴普惠体 R" panose="00020600040101010101" pitchFamily="18" charset="-122"/>
                <a:sym typeface="OPPOSans B" panose="00020600040101010101" pitchFamily="18" charset="-122"/>
              </a:rPr>
              <a:t>这里是内容这里是内容</a:t>
            </a:r>
          </a:p>
          <a:p>
            <a:pPr marL="171450" indent="-171450">
              <a:lnSpc>
                <a:spcPct val="130000"/>
              </a:lnSpc>
              <a:buClr>
                <a:schemeClr val="tx1">
                  <a:lumMod val="75000"/>
                  <a:lumOff val="25000"/>
                </a:schemeClr>
              </a:buClr>
              <a:buFont typeface="Arial" panose="020B0604020202020204" pitchFamily="34" charset="0"/>
              <a:buChar char="•"/>
            </a:pPr>
            <a:r>
              <a:rPr lang="zh-CN" altLang="en-US" sz="1600" dirty="0">
                <a:solidFill>
                  <a:schemeClr val="tx1">
                    <a:lumMod val="75000"/>
                    <a:lumOff val="25000"/>
                  </a:schemeClr>
                </a:solidFill>
                <a:latin typeface="OPPOSans B" panose="00020600040101010101" pitchFamily="18" charset="-122"/>
                <a:ea typeface="阿里巴巴普惠体 R" panose="00020600040101010101" pitchFamily="18" charset="-122"/>
                <a:cs typeface="阿里巴巴普惠体 R" panose="00020600040101010101" pitchFamily="18" charset="-122"/>
                <a:sym typeface="OPPOSans B" panose="00020600040101010101" pitchFamily="18" charset="-122"/>
              </a:rPr>
              <a:t>这里是内容这里是内容</a:t>
            </a:r>
          </a:p>
          <a:p>
            <a:pPr marL="171450" indent="-171450">
              <a:lnSpc>
                <a:spcPct val="130000"/>
              </a:lnSpc>
              <a:buClr>
                <a:schemeClr val="tx1">
                  <a:lumMod val="75000"/>
                  <a:lumOff val="25000"/>
                </a:schemeClr>
              </a:buClr>
              <a:buFont typeface="Arial" panose="020B0604020202020204" pitchFamily="34" charset="0"/>
              <a:buChar char="•"/>
            </a:pPr>
            <a:r>
              <a:rPr lang="zh-CN" altLang="en-US" sz="1600" dirty="0">
                <a:solidFill>
                  <a:schemeClr val="tx1">
                    <a:lumMod val="75000"/>
                    <a:lumOff val="25000"/>
                  </a:schemeClr>
                </a:solidFill>
                <a:latin typeface="OPPOSans B" panose="00020600040101010101" pitchFamily="18" charset="-122"/>
                <a:ea typeface="阿里巴巴普惠体 R" panose="00020600040101010101" pitchFamily="18" charset="-122"/>
                <a:cs typeface="阿里巴巴普惠体 R" panose="00020600040101010101" pitchFamily="18" charset="-122"/>
                <a:sym typeface="OPPOSans B" panose="00020600040101010101" pitchFamily="18" charset="-122"/>
              </a:rPr>
              <a:t>这里是内容这里是内容</a:t>
            </a:r>
          </a:p>
        </p:txBody>
      </p:sp>
      <p:sp>
        <p:nvSpPr>
          <p:cNvPr id="28" name="文本框 27">
            <a:extLst>
              <a:ext uri="{FF2B5EF4-FFF2-40B4-BE49-F238E27FC236}">
                <a16:creationId xmlns:a16="http://schemas.microsoft.com/office/drawing/2014/main" id="{6C4818EE-A5C4-4A5D-B2AB-59BA6E68084D}"/>
              </a:ext>
            </a:extLst>
          </p:cNvPr>
          <p:cNvSpPr txBox="1"/>
          <p:nvPr/>
        </p:nvSpPr>
        <p:spPr>
          <a:xfrm>
            <a:off x="2242301" y="2504604"/>
            <a:ext cx="769441" cy="307777"/>
          </a:xfrm>
          <a:prstGeom prst="rect">
            <a:avLst/>
          </a:prstGeom>
          <a:noFill/>
        </p:spPr>
        <p:txBody>
          <a:bodyPr wrap="none" lIns="0" tIns="0" rIns="0" bIns="0" rtlCol="0" anchor="t">
            <a:noAutofit/>
          </a:bodyPr>
          <a:lstStyle/>
          <a:p>
            <a:r>
              <a:rPr lang="zh-CN" altLang="en-US" sz="2000" dirty="0">
                <a:solidFill>
                  <a:schemeClr val="accent1"/>
                </a:solidFill>
                <a:latin typeface="OPPOSans B" panose="00020600040101010101" pitchFamily="18" charset="-122"/>
                <a:ea typeface="阿里巴巴普惠体 R" panose="00020600040101010101" pitchFamily="18" charset="-122"/>
                <a:cs typeface="阿里巴巴普惠体 R" panose="00020600040101010101" pitchFamily="18" charset="-122"/>
                <a:sym typeface="OPPOSans B" panose="00020600040101010101" pitchFamily="18" charset="-122"/>
              </a:rPr>
              <a:t>小标题</a:t>
            </a:r>
          </a:p>
        </p:txBody>
      </p:sp>
      <p:grpSp>
        <p:nvGrpSpPr>
          <p:cNvPr id="30" name="组合 29">
            <a:extLst>
              <a:ext uri="{FF2B5EF4-FFF2-40B4-BE49-F238E27FC236}">
                <a16:creationId xmlns:a16="http://schemas.microsoft.com/office/drawing/2014/main" id="{5A8666BE-A931-406D-809B-59481C8C5EC3}"/>
              </a:ext>
            </a:extLst>
          </p:cNvPr>
          <p:cNvGrpSpPr/>
          <p:nvPr/>
        </p:nvGrpSpPr>
        <p:grpSpPr>
          <a:xfrm>
            <a:off x="4804156" y="1933956"/>
            <a:ext cx="2602081" cy="3742944"/>
            <a:chOff x="1453896" y="1362456"/>
            <a:chExt cx="3474720" cy="3742944"/>
          </a:xfrm>
        </p:grpSpPr>
        <p:sp>
          <p:nvSpPr>
            <p:cNvPr id="31" name="矩形: 圆角 30">
              <a:extLst>
                <a:ext uri="{FF2B5EF4-FFF2-40B4-BE49-F238E27FC236}">
                  <a16:creationId xmlns:a16="http://schemas.microsoft.com/office/drawing/2014/main" id="{64E0E2C7-8D4C-498B-BCBF-86FDA9F1D3FE}"/>
                </a:ext>
              </a:extLst>
            </p:cNvPr>
            <p:cNvSpPr/>
            <p:nvPr/>
          </p:nvSpPr>
          <p:spPr>
            <a:xfrm rot="409421">
              <a:off x="1453896" y="1362456"/>
              <a:ext cx="3474720" cy="3742944"/>
            </a:xfrm>
            <a:prstGeom prst="roundRect">
              <a:avLst>
                <a:gd name="adj" fmla="val 8509"/>
              </a:avLst>
            </a:prstGeom>
            <a:solidFill>
              <a:schemeClr val="accent1"/>
            </a:solidFill>
            <a:ln>
              <a:noFill/>
            </a:ln>
            <a:effectLst>
              <a:outerShdw blurRad="139700" algn="ctr" rotWithShape="0">
                <a:schemeClr val="accent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l"/>
              <a:endParaRPr lang="zh-CN" altLang="en-US" sz="1600" dirty="0">
                <a:solidFill>
                  <a:schemeClr val="bg1"/>
                </a:solidFill>
                <a:latin typeface="OPPOSans B" panose="00020600040101010101" pitchFamily="18" charset="-122"/>
                <a:ea typeface="阿里巴巴普惠体 R" panose="00020600040101010101" pitchFamily="18" charset="-122"/>
                <a:cs typeface="阿里巴巴普惠体 R" panose="00020600040101010101" pitchFamily="18" charset="-122"/>
                <a:sym typeface="OPPOSans B" panose="00020600040101010101" pitchFamily="18" charset="-122"/>
              </a:endParaRPr>
            </a:p>
          </p:txBody>
        </p:sp>
        <p:sp>
          <p:nvSpPr>
            <p:cNvPr id="32" name="矩形: 圆角 31">
              <a:extLst>
                <a:ext uri="{FF2B5EF4-FFF2-40B4-BE49-F238E27FC236}">
                  <a16:creationId xmlns:a16="http://schemas.microsoft.com/office/drawing/2014/main" id="{B1F731B3-2C76-44C4-97A9-4C9C0C68CF40}"/>
                </a:ext>
              </a:extLst>
            </p:cNvPr>
            <p:cNvSpPr/>
            <p:nvPr/>
          </p:nvSpPr>
          <p:spPr>
            <a:xfrm>
              <a:off x="1453896" y="1362456"/>
              <a:ext cx="3474720" cy="3742944"/>
            </a:xfrm>
            <a:prstGeom prst="roundRect">
              <a:avLst>
                <a:gd name="adj" fmla="val 8509"/>
              </a:avLst>
            </a:prstGeom>
            <a:solidFill>
              <a:schemeClr val="bg1"/>
            </a:solidFill>
            <a:ln>
              <a:noFill/>
            </a:ln>
            <a:effectLst>
              <a:outerShdw blurRad="139700" algn="ctr" rotWithShape="0">
                <a:schemeClr val="accent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l"/>
              <a:endParaRPr lang="zh-CN" altLang="en-US" sz="1600" dirty="0">
                <a:solidFill>
                  <a:schemeClr val="bg1"/>
                </a:solidFill>
                <a:latin typeface="OPPOSans B" panose="00020600040101010101" pitchFamily="18" charset="-122"/>
                <a:ea typeface="阿里巴巴普惠体 R" panose="00020600040101010101" pitchFamily="18" charset="-122"/>
                <a:cs typeface="阿里巴巴普惠体 R" panose="00020600040101010101" pitchFamily="18" charset="-122"/>
                <a:sym typeface="OPPOSans B" panose="00020600040101010101" pitchFamily="18" charset="-122"/>
              </a:endParaRPr>
            </a:p>
          </p:txBody>
        </p:sp>
      </p:grpSp>
      <p:grpSp>
        <p:nvGrpSpPr>
          <p:cNvPr id="33" name="组合 32">
            <a:extLst>
              <a:ext uri="{FF2B5EF4-FFF2-40B4-BE49-F238E27FC236}">
                <a16:creationId xmlns:a16="http://schemas.microsoft.com/office/drawing/2014/main" id="{77B37622-3320-4DAE-8575-357F7A2145DA}"/>
              </a:ext>
            </a:extLst>
          </p:cNvPr>
          <p:cNvGrpSpPr/>
          <p:nvPr/>
        </p:nvGrpSpPr>
        <p:grpSpPr>
          <a:xfrm>
            <a:off x="4991472" y="2204723"/>
            <a:ext cx="821687" cy="821687"/>
            <a:chOff x="1641085" y="1793497"/>
            <a:chExt cx="1030147" cy="1030147"/>
          </a:xfrm>
        </p:grpSpPr>
        <p:grpSp>
          <p:nvGrpSpPr>
            <p:cNvPr id="34" name="组合 33">
              <a:extLst>
                <a:ext uri="{FF2B5EF4-FFF2-40B4-BE49-F238E27FC236}">
                  <a16:creationId xmlns:a16="http://schemas.microsoft.com/office/drawing/2014/main" id="{96AE0E96-5CAE-4992-A760-B741D180946C}"/>
                </a:ext>
              </a:extLst>
            </p:cNvPr>
            <p:cNvGrpSpPr/>
            <p:nvPr/>
          </p:nvGrpSpPr>
          <p:grpSpPr>
            <a:xfrm>
              <a:off x="1641085" y="1793497"/>
              <a:ext cx="1030147" cy="1030147"/>
              <a:chOff x="3971092" y="981076"/>
              <a:chExt cx="2385154" cy="2385154"/>
            </a:xfrm>
          </p:grpSpPr>
          <p:sp>
            <p:nvSpPr>
              <p:cNvPr id="36" name="任意多边形: 形状 35">
                <a:extLst>
                  <a:ext uri="{FF2B5EF4-FFF2-40B4-BE49-F238E27FC236}">
                    <a16:creationId xmlns:a16="http://schemas.microsoft.com/office/drawing/2014/main" id="{22D26CDA-FF5D-405B-8833-6312DD9E4611}"/>
                  </a:ext>
                </a:extLst>
              </p:cNvPr>
              <p:cNvSpPr/>
              <p:nvPr/>
            </p:nvSpPr>
            <p:spPr>
              <a:xfrm>
                <a:off x="3971092" y="981076"/>
                <a:ext cx="2385154" cy="2385154"/>
              </a:xfrm>
              <a:custGeom>
                <a:avLst/>
                <a:gdLst>
                  <a:gd name="connsiteX0" fmla="*/ 758361 w 1516722"/>
                  <a:gd name="connsiteY0" fmla="*/ 0 h 1516722"/>
                  <a:gd name="connsiteX1" fmla="*/ 1516722 w 1516722"/>
                  <a:gd name="connsiteY1" fmla="*/ 758361 h 1516722"/>
                  <a:gd name="connsiteX2" fmla="*/ 1509094 w 1516722"/>
                  <a:gd name="connsiteY2" fmla="*/ 834034 h 1516722"/>
                  <a:gd name="connsiteX3" fmla="*/ 830024 w 1516722"/>
                  <a:gd name="connsiteY3" fmla="*/ 1513103 h 1516722"/>
                  <a:gd name="connsiteX4" fmla="*/ 758361 w 1516722"/>
                  <a:gd name="connsiteY4" fmla="*/ 1516722 h 1516722"/>
                  <a:gd name="connsiteX5" fmla="*/ 0 w 1516722"/>
                  <a:gd name="connsiteY5" fmla="*/ 758361 h 1516722"/>
                  <a:gd name="connsiteX6" fmla="*/ 758361 w 1516722"/>
                  <a:gd name="connsiteY6" fmla="*/ 0 h 1516722"/>
                  <a:gd name="connsiteX0" fmla="*/ 758361 w 1516722"/>
                  <a:gd name="connsiteY0" fmla="*/ 0 h 1516722"/>
                  <a:gd name="connsiteX1" fmla="*/ 1516722 w 1516722"/>
                  <a:gd name="connsiteY1" fmla="*/ 758361 h 1516722"/>
                  <a:gd name="connsiteX2" fmla="*/ 1509094 w 1516722"/>
                  <a:gd name="connsiteY2" fmla="*/ 834034 h 1516722"/>
                  <a:gd name="connsiteX3" fmla="*/ 867855 w 1516722"/>
                  <a:gd name="connsiteY3" fmla="*/ 1475574 h 1516722"/>
                  <a:gd name="connsiteX4" fmla="*/ 830024 w 1516722"/>
                  <a:gd name="connsiteY4" fmla="*/ 1513103 h 1516722"/>
                  <a:gd name="connsiteX5" fmla="*/ 758361 w 1516722"/>
                  <a:gd name="connsiteY5" fmla="*/ 1516722 h 1516722"/>
                  <a:gd name="connsiteX6" fmla="*/ 0 w 1516722"/>
                  <a:gd name="connsiteY6" fmla="*/ 758361 h 1516722"/>
                  <a:gd name="connsiteX7" fmla="*/ 758361 w 1516722"/>
                  <a:gd name="connsiteY7" fmla="*/ 0 h 1516722"/>
                  <a:gd name="connsiteX0" fmla="*/ 758361 w 1516722"/>
                  <a:gd name="connsiteY0" fmla="*/ 0 h 1516722"/>
                  <a:gd name="connsiteX1" fmla="*/ 1516722 w 1516722"/>
                  <a:gd name="connsiteY1" fmla="*/ 758361 h 1516722"/>
                  <a:gd name="connsiteX2" fmla="*/ 1509094 w 1516722"/>
                  <a:gd name="connsiteY2" fmla="*/ 834034 h 1516722"/>
                  <a:gd name="connsiteX3" fmla="*/ 1472375 w 1516722"/>
                  <a:gd name="connsiteY3" fmla="*/ 871054 h 1516722"/>
                  <a:gd name="connsiteX4" fmla="*/ 867855 w 1516722"/>
                  <a:gd name="connsiteY4" fmla="*/ 1475574 h 1516722"/>
                  <a:gd name="connsiteX5" fmla="*/ 830024 w 1516722"/>
                  <a:gd name="connsiteY5" fmla="*/ 1513103 h 1516722"/>
                  <a:gd name="connsiteX6" fmla="*/ 758361 w 1516722"/>
                  <a:gd name="connsiteY6" fmla="*/ 1516722 h 1516722"/>
                  <a:gd name="connsiteX7" fmla="*/ 0 w 1516722"/>
                  <a:gd name="connsiteY7" fmla="*/ 758361 h 1516722"/>
                  <a:gd name="connsiteX8" fmla="*/ 758361 w 1516722"/>
                  <a:gd name="connsiteY8" fmla="*/ 0 h 1516722"/>
                  <a:gd name="connsiteX0" fmla="*/ 758361 w 1516722"/>
                  <a:gd name="connsiteY0" fmla="*/ 0 h 1516722"/>
                  <a:gd name="connsiteX1" fmla="*/ 1516722 w 1516722"/>
                  <a:gd name="connsiteY1" fmla="*/ 758361 h 1516722"/>
                  <a:gd name="connsiteX2" fmla="*/ 1507189 w 1516722"/>
                  <a:gd name="connsiteY2" fmla="*/ 826414 h 1516722"/>
                  <a:gd name="connsiteX3" fmla="*/ 1472375 w 1516722"/>
                  <a:gd name="connsiteY3" fmla="*/ 871054 h 1516722"/>
                  <a:gd name="connsiteX4" fmla="*/ 867855 w 1516722"/>
                  <a:gd name="connsiteY4" fmla="*/ 1475574 h 1516722"/>
                  <a:gd name="connsiteX5" fmla="*/ 830024 w 1516722"/>
                  <a:gd name="connsiteY5" fmla="*/ 1513103 h 1516722"/>
                  <a:gd name="connsiteX6" fmla="*/ 758361 w 1516722"/>
                  <a:gd name="connsiteY6" fmla="*/ 1516722 h 1516722"/>
                  <a:gd name="connsiteX7" fmla="*/ 0 w 1516722"/>
                  <a:gd name="connsiteY7" fmla="*/ 758361 h 1516722"/>
                  <a:gd name="connsiteX8" fmla="*/ 758361 w 1516722"/>
                  <a:gd name="connsiteY8" fmla="*/ 0 h 1516722"/>
                  <a:gd name="connsiteX0" fmla="*/ 758361 w 1516722"/>
                  <a:gd name="connsiteY0" fmla="*/ 0 h 1516722"/>
                  <a:gd name="connsiteX1" fmla="*/ 1516722 w 1516722"/>
                  <a:gd name="connsiteY1" fmla="*/ 758361 h 1516722"/>
                  <a:gd name="connsiteX2" fmla="*/ 1507189 w 1516722"/>
                  <a:gd name="connsiteY2" fmla="*/ 826414 h 1516722"/>
                  <a:gd name="connsiteX3" fmla="*/ 1472375 w 1516722"/>
                  <a:gd name="connsiteY3" fmla="*/ 871054 h 1516722"/>
                  <a:gd name="connsiteX4" fmla="*/ 867855 w 1516722"/>
                  <a:gd name="connsiteY4" fmla="*/ 1475574 h 1516722"/>
                  <a:gd name="connsiteX5" fmla="*/ 830024 w 1516722"/>
                  <a:gd name="connsiteY5" fmla="*/ 1513103 h 1516722"/>
                  <a:gd name="connsiteX6" fmla="*/ 758361 w 1516722"/>
                  <a:gd name="connsiteY6" fmla="*/ 1516722 h 1516722"/>
                  <a:gd name="connsiteX7" fmla="*/ 0 w 1516722"/>
                  <a:gd name="connsiteY7" fmla="*/ 758361 h 1516722"/>
                  <a:gd name="connsiteX8" fmla="*/ 758361 w 1516722"/>
                  <a:gd name="connsiteY8" fmla="*/ 0 h 1516722"/>
                  <a:gd name="connsiteX0" fmla="*/ 758361 w 1516722"/>
                  <a:gd name="connsiteY0" fmla="*/ 0 h 1516722"/>
                  <a:gd name="connsiteX1" fmla="*/ 1516722 w 1516722"/>
                  <a:gd name="connsiteY1" fmla="*/ 758361 h 1516722"/>
                  <a:gd name="connsiteX2" fmla="*/ 1507189 w 1516722"/>
                  <a:gd name="connsiteY2" fmla="*/ 826414 h 1516722"/>
                  <a:gd name="connsiteX3" fmla="*/ 1472375 w 1516722"/>
                  <a:gd name="connsiteY3" fmla="*/ 871054 h 1516722"/>
                  <a:gd name="connsiteX4" fmla="*/ 867855 w 1516722"/>
                  <a:gd name="connsiteY4" fmla="*/ 1475574 h 1516722"/>
                  <a:gd name="connsiteX5" fmla="*/ 820499 w 1516722"/>
                  <a:gd name="connsiteY5" fmla="*/ 1509293 h 1516722"/>
                  <a:gd name="connsiteX6" fmla="*/ 758361 w 1516722"/>
                  <a:gd name="connsiteY6" fmla="*/ 1516722 h 1516722"/>
                  <a:gd name="connsiteX7" fmla="*/ 0 w 1516722"/>
                  <a:gd name="connsiteY7" fmla="*/ 758361 h 1516722"/>
                  <a:gd name="connsiteX8" fmla="*/ 758361 w 1516722"/>
                  <a:gd name="connsiteY8" fmla="*/ 0 h 1516722"/>
                  <a:gd name="connsiteX0" fmla="*/ 758361 w 1516722"/>
                  <a:gd name="connsiteY0" fmla="*/ 0 h 1516722"/>
                  <a:gd name="connsiteX1" fmla="*/ 1516722 w 1516722"/>
                  <a:gd name="connsiteY1" fmla="*/ 758361 h 1516722"/>
                  <a:gd name="connsiteX2" fmla="*/ 1507189 w 1516722"/>
                  <a:gd name="connsiteY2" fmla="*/ 826414 h 1516722"/>
                  <a:gd name="connsiteX3" fmla="*/ 1472375 w 1516722"/>
                  <a:gd name="connsiteY3" fmla="*/ 871054 h 1516722"/>
                  <a:gd name="connsiteX4" fmla="*/ 867855 w 1516722"/>
                  <a:gd name="connsiteY4" fmla="*/ 1475574 h 1516722"/>
                  <a:gd name="connsiteX5" fmla="*/ 820499 w 1516722"/>
                  <a:gd name="connsiteY5" fmla="*/ 1509293 h 1516722"/>
                  <a:gd name="connsiteX6" fmla="*/ 758361 w 1516722"/>
                  <a:gd name="connsiteY6" fmla="*/ 1516722 h 1516722"/>
                  <a:gd name="connsiteX7" fmla="*/ 0 w 1516722"/>
                  <a:gd name="connsiteY7" fmla="*/ 758361 h 1516722"/>
                  <a:gd name="connsiteX8" fmla="*/ 758361 w 1516722"/>
                  <a:gd name="connsiteY8" fmla="*/ 0 h 151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16722" h="1516722">
                    <a:moveTo>
                      <a:pt x="758361" y="0"/>
                    </a:moveTo>
                    <a:cubicBezTo>
                      <a:pt x="1177192" y="0"/>
                      <a:pt x="1516722" y="339530"/>
                      <a:pt x="1516722" y="758361"/>
                    </a:cubicBezTo>
                    <a:cubicBezTo>
                      <a:pt x="1513544" y="781045"/>
                      <a:pt x="1519892" y="801825"/>
                      <a:pt x="1507189" y="826414"/>
                    </a:cubicBezTo>
                    <a:cubicBezTo>
                      <a:pt x="1494486" y="851003"/>
                      <a:pt x="1484615" y="859561"/>
                      <a:pt x="1472375" y="871054"/>
                    </a:cubicBezTo>
                    <a:lnTo>
                      <a:pt x="867855" y="1475574"/>
                    </a:lnTo>
                    <a:cubicBezTo>
                      <a:pt x="852070" y="1486814"/>
                      <a:pt x="838189" y="1498053"/>
                      <a:pt x="820499" y="1509293"/>
                    </a:cubicBezTo>
                    <a:cubicBezTo>
                      <a:pt x="802809" y="1520533"/>
                      <a:pt x="779074" y="1514246"/>
                      <a:pt x="758361" y="1516722"/>
                    </a:cubicBezTo>
                    <a:cubicBezTo>
                      <a:pt x="339530" y="1516722"/>
                      <a:pt x="0" y="1177192"/>
                      <a:pt x="0" y="758361"/>
                    </a:cubicBezTo>
                    <a:cubicBezTo>
                      <a:pt x="0" y="339530"/>
                      <a:pt x="339530" y="0"/>
                      <a:pt x="758361" y="0"/>
                    </a:cubicBezTo>
                    <a:close/>
                  </a:path>
                </a:pathLst>
              </a:custGeom>
              <a:gradFill flip="none" rotWithShape="0">
                <a:gsLst>
                  <a:gs pos="100000">
                    <a:schemeClr val="accent2">
                      <a:lumMod val="50000"/>
                    </a:schemeClr>
                  </a:gs>
                  <a:gs pos="0">
                    <a:schemeClr val="accent2"/>
                  </a:gs>
                </a:gsLst>
                <a:lin ang="27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none" lIns="91440" tIns="45720" rIns="91440" bIns="45720" numCol="1" spcCol="0" rtlCol="0" fromWordArt="0" anchor="ctr" anchorCtr="0" forceAA="0" compatLnSpc="1">
                <a:prstTxWarp prst="textNoShape">
                  <a:avLst/>
                </a:prstTxWarp>
                <a:noAutofit/>
              </a:bodyPr>
              <a:lstStyle/>
              <a:p>
                <a:pPr algn="ctr" defTabSz="457200"/>
                <a:endParaRPr lang="zh-CN" altLang="en-US" dirty="0">
                  <a:latin typeface="OPPOSans B" panose="00020600040101010101" pitchFamily="18" charset="-122"/>
                  <a:ea typeface="阿里巴巴普惠体 R" panose="00020600040101010101" pitchFamily="18" charset="-122"/>
                  <a:cs typeface="阿里巴巴普惠体 R" panose="00020600040101010101" pitchFamily="18" charset="-122"/>
                  <a:sym typeface="OPPOSans B" panose="00020600040101010101" pitchFamily="18" charset="-122"/>
                </a:endParaRPr>
              </a:p>
            </p:txBody>
          </p:sp>
          <p:sp>
            <p:nvSpPr>
              <p:cNvPr id="37" name="任意多边形: 形状 36">
                <a:extLst>
                  <a:ext uri="{FF2B5EF4-FFF2-40B4-BE49-F238E27FC236}">
                    <a16:creationId xmlns:a16="http://schemas.microsoft.com/office/drawing/2014/main" id="{C35E5421-6A0E-49A6-A549-6A88B09F4E52}"/>
                  </a:ext>
                </a:extLst>
              </p:cNvPr>
              <p:cNvSpPr/>
              <p:nvPr/>
            </p:nvSpPr>
            <p:spPr>
              <a:xfrm rot="21596683">
                <a:off x="5281098" y="2295419"/>
                <a:ext cx="1062585" cy="1062585"/>
              </a:xfrm>
              <a:custGeom>
                <a:avLst/>
                <a:gdLst>
                  <a:gd name="connsiteX0" fmla="*/ 1849679 w 1849679"/>
                  <a:gd name="connsiteY0" fmla="*/ 0 h 1849680"/>
                  <a:gd name="connsiteX1" fmla="*/ 1754378 w 1849679"/>
                  <a:gd name="connsiteY1" fmla="*/ 122199 h 1849680"/>
                  <a:gd name="connsiteX2" fmla="*/ 1277426 w 1849679"/>
                  <a:gd name="connsiteY2" fmla="*/ 599152 h 1849680"/>
                  <a:gd name="connsiteX3" fmla="*/ 1277426 w 1849679"/>
                  <a:gd name="connsiteY3" fmla="*/ 599153 h 1849680"/>
                  <a:gd name="connsiteX4" fmla="*/ 122199 w 1849679"/>
                  <a:gd name="connsiteY4" fmla="*/ 1754378 h 1849680"/>
                  <a:gd name="connsiteX5" fmla="*/ 0 w 1849679"/>
                  <a:gd name="connsiteY5" fmla="*/ 1849680 h 1849680"/>
                  <a:gd name="connsiteX6" fmla="*/ 206599 w 1849679"/>
                  <a:gd name="connsiteY6" fmla="*/ 1408604 h 1849680"/>
                  <a:gd name="connsiteX7" fmla="*/ 221276 w 1849679"/>
                  <a:gd name="connsiteY7" fmla="*/ 971061 h 1849680"/>
                  <a:gd name="connsiteX8" fmla="*/ 233586 w 1849679"/>
                  <a:gd name="connsiteY8" fmla="*/ 911860 h 1849680"/>
                  <a:gd name="connsiteX9" fmla="*/ 232380 w 1849679"/>
                  <a:gd name="connsiteY9" fmla="*/ 910654 h 1849680"/>
                  <a:gd name="connsiteX10" fmla="*/ 241230 w 1849679"/>
                  <a:gd name="connsiteY10" fmla="*/ 875098 h 1849680"/>
                  <a:gd name="connsiteX11" fmla="*/ 249154 w 1849679"/>
                  <a:gd name="connsiteY11" fmla="*/ 836988 h 1849680"/>
                  <a:gd name="connsiteX12" fmla="*/ 254069 w 1849679"/>
                  <a:gd name="connsiteY12" fmla="*/ 823513 h 1849680"/>
                  <a:gd name="connsiteX13" fmla="*/ 265106 w 1849679"/>
                  <a:gd name="connsiteY13" fmla="*/ 779166 h 1849680"/>
                  <a:gd name="connsiteX14" fmla="*/ 436763 w 1849679"/>
                  <a:gd name="connsiteY14" fmla="*/ 488078 h 1849680"/>
                  <a:gd name="connsiteX15" fmla="*/ 463106 w 1849679"/>
                  <a:gd name="connsiteY15" fmla="*/ 463091 h 1849680"/>
                  <a:gd name="connsiteX16" fmla="*/ 488078 w 1849679"/>
                  <a:gd name="connsiteY16" fmla="*/ 436764 h 1849680"/>
                  <a:gd name="connsiteX17" fmla="*/ 779166 w 1849679"/>
                  <a:gd name="connsiteY17" fmla="*/ 265106 h 1849680"/>
                  <a:gd name="connsiteX18" fmla="*/ 823507 w 1849679"/>
                  <a:gd name="connsiteY18" fmla="*/ 254071 h 1849680"/>
                  <a:gd name="connsiteX19" fmla="*/ 836987 w 1849679"/>
                  <a:gd name="connsiteY19" fmla="*/ 249154 h 1849680"/>
                  <a:gd name="connsiteX20" fmla="*/ 875114 w 1849679"/>
                  <a:gd name="connsiteY20" fmla="*/ 241226 h 1849680"/>
                  <a:gd name="connsiteX21" fmla="*/ 910654 w 1849679"/>
                  <a:gd name="connsiteY21" fmla="*/ 232381 h 1849680"/>
                  <a:gd name="connsiteX22" fmla="*/ 911859 w 1849679"/>
                  <a:gd name="connsiteY22" fmla="*/ 233586 h 1849680"/>
                  <a:gd name="connsiteX23" fmla="*/ 971060 w 1849679"/>
                  <a:gd name="connsiteY23" fmla="*/ 221276 h 1849680"/>
                  <a:gd name="connsiteX24" fmla="*/ 1408603 w 1849679"/>
                  <a:gd name="connsiteY24" fmla="*/ 206599 h 1849680"/>
                  <a:gd name="connsiteX25" fmla="*/ 1849679 w 1849679"/>
                  <a:gd name="connsiteY25" fmla="*/ 0 h 18496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849679" h="1849680">
                    <a:moveTo>
                      <a:pt x="1849679" y="0"/>
                    </a:moveTo>
                    <a:cubicBezTo>
                      <a:pt x="1804744" y="67311"/>
                      <a:pt x="1787884" y="90738"/>
                      <a:pt x="1754378" y="122199"/>
                    </a:cubicBezTo>
                    <a:lnTo>
                      <a:pt x="1277426" y="599152"/>
                    </a:lnTo>
                    <a:lnTo>
                      <a:pt x="1277426" y="599153"/>
                    </a:lnTo>
                    <a:lnTo>
                      <a:pt x="122199" y="1754378"/>
                    </a:lnTo>
                    <a:cubicBezTo>
                      <a:pt x="90738" y="1787885"/>
                      <a:pt x="67311" y="1804745"/>
                      <a:pt x="0" y="1849680"/>
                    </a:cubicBezTo>
                    <a:cubicBezTo>
                      <a:pt x="104236" y="1719660"/>
                      <a:pt x="194467" y="1613607"/>
                      <a:pt x="206599" y="1408604"/>
                    </a:cubicBezTo>
                    <a:cubicBezTo>
                      <a:pt x="212666" y="1306102"/>
                      <a:pt x="195961" y="1146644"/>
                      <a:pt x="221276" y="971061"/>
                    </a:cubicBezTo>
                    <a:lnTo>
                      <a:pt x="233586" y="911860"/>
                    </a:lnTo>
                    <a:lnTo>
                      <a:pt x="232380" y="910654"/>
                    </a:lnTo>
                    <a:lnTo>
                      <a:pt x="241230" y="875098"/>
                    </a:lnTo>
                    <a:lnTo>
                      <a:pt x="249154" y="836988"/>
                    </a:lnTo>
                    <a:lnTo>
                      <a:pt x="254069" y="823513"/>
                    </a:lnTo>
                    <a:lnTo>
                      <a:pt x="265106" y="779166"/>
                    </a:lnTo>
                    <a:cubicBezTo>
                      <a:pt x="299827" y="674961"/>
                      <a:pt x="353261" y="575153"/>
                      <a:pt x="436763" y="488078"/>
                    </a:cubicBezTo>
                    <a:lnTo>
                      <a:pt x="463106" y="463091"/>
                    </a:lnTo>
                    <a:lnTo>
                      <a:pt x="488078" y="436764"/>
                    </a:lnTo>
                    <a:cubicBezTo>
                      <a:pt x="575153" y="353262"/>
                      <a:pt x="674961" y="299827"/>
                      <a:pt x="779166" y="265106"/>
                    </a:cubicBezTo>
                    <a:lnTo>
                      <a:pt x="823507" y="254071"/>
                    </a:lnTo>
                    <a:lnTo>
                      <a:pt x="836987" y="249154"/>
                    </a:lnTo>
                    <a:lnTo>
                      <a:pt x="875114" y="241226"/>
                    </a:lnTo>
                    <a:lnTo>
                      <a:pt x="910654" y="232381"/>
                    </a:lnTo>
                    <a:lnTo>
                      <a:pt x="911859" y="233586"/>
                    </a:lnTo>
                    <a:lnTo>
                      <a:pt x="971060" y="221276"/>
                    </a:lnTo>
                    <a:cubicBezTo>
                      <a:pt x="1146643" y="195960"/>
                      <a:pt x="1306101" y="212666"/>
                      <a:pt x="1408603" y="206599"/>
                    </a:cubicBezTo>
                    <a:cubicBezTo>
                      <a:pt x="1613606" y="194467"/>
                      <a:pt x="1719659" y="104236"/>
                      <a:pt x="1849679" y="0"/>
                    </a:cubicBezTo>
                    <a:close/>
                  </a:path>
                </a:pathLst>
              </a:custGeom>
              <a:gradFill>
                <a:gsLst>
                  <a:gs pos="50000">
                    <a:schemeClr val="bg1">
                      <a:lumMod val="85000"/>
                    </a:schemeClr>
                  </a:gs>
                  <a:gs pos="35000">
                    <a:schemeClr val="bg1"/>
                  </a:gs>
                  <a:gs pos="18000">
                    <a:schemeClr val="bg1">
                      <a:lumMod val="85000"/>
                    </a:schemeClr>
                  </a:gs>
                </a:gsLst>
                <a:lin ang="2700000" scaled="1"/>
              </a:gradFill>
              <a:ln>
                <a:noFill/>
              </a:ln>
              <a:effectLst>
                <a:outerShdw blurRad="3810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defTabSz="457200"/>
                <a:endParaRPr lang="zh-CN" altLang="en-US">
                  <a:latin typeface="OPPOSans B" panose="00020600040101010101" pitchFamily="18" charset="-122"/>
                  <a:ea typeface="阿里巴巴普惠体 R" panose="00020600040101010101" pitchFamily="18" charset="-122"/>
                  <a:cs typeface="阿里巴巴普惠体 R" panose="00020600040101010101" pitchFamily="18" charset="-122"/>
                  <a:sym typeface="OPPOSans B" panose="00020600040101010101" pitchFamily="18" charset="-122"/>
                </a:endParaRPr>
              </a:p>
            </p:txBody>
          </p:sp>
        </p:grpSp>
        <p:sp>
          <p:nvSpPr>
            <p:cNvPr id="35" name="文本框 34">
              <a:extLst>
                <a:ext uri="{FF2B5EF4-FFF2-40B4-BE49-F238E27FC236}">
                  <a16:creationId xmlns:a16="http://schemas.microsoft.com/office/drawing/2014/main" id="{F6A147AE-A891-4B43-8AEB-EC94DBD10EAC}"/>
                </a:ext>
              </a:extLst>
            </p:cNvPr>
            <p:cNvSpPr txBox="1"/>
            <p:nvPr/>
          </p:nvSpPr>
          <p:spPr>
            <a:xfrm>
              <a:off x="1913289" y="2045770"/>
              <a:ext cx="470266" cy="463031"/>
            </a:xfrm>
            <a:prstGeom prst="rect">
              <a:avLst/>
            </a:prstGeom>
            <a:noFill/>
          </p:spPr>
          <p:txBody>
            <a:bodyPr wrap="none" lIns="0" tIns="0" rIns="0" bIns="0" rtlCol="0" anchor="t">
              <a:noAutofit/>
            </a:bodyPr>
            <a:lstStyle/>
            <a:p>
              <a:pPr algn="l"/>
              <a:r>
                <a:rPr lang="en-US" altLang="zh-CN" sz="2400" dirty="0">
                  <a:solidFill>
                    <a:schemeClr val="bg1"/>
                  </a:solidFill>
                  <a:latin typeface="+mj-lt"/>
                  <a:ea typeface="阿里巴巴普惠体 R" panose="00020600040101010101" pitchFamily="18" charset="-122"/>
                  <a:cs typeface="阿里巴巴普惠体 R" panose="00020600040101010101" pitchFamily="18" charset="-122"/>
                  <a:sym typeface="OPPOSans B" panose="00020600040101010101" pitchFamily="18" charset="-122"/>
                </a:rPr>
                <a:t>02</a:t>
              </a:r>
              <a:endParaRPr lang="zh-CN" altLang="en-US" sz="2400" dirty="0">
                <a:solidFill>
                  <a:schemeClr val="bg1"/>
                </a:solidFill>
                <a:latin typeface="+mj-lt"/>
                <a:ea typeface="阿里巴巴普惠体 R" panose="00020600040101010101" pitchFamily="18" charset="-122"/>
                <a:cs typeface="阿里巴巴普惠体 R" panose="00020600040101010101" pitchFamily="18" charset="-122"/>
                <a:sym typeface="OPPOSans B" panose="00020600040101010101" pitchFamily="18" charset="-122"/>
              </a:endParaRPr>
            </a:p>
          </p:txBody>
        </p:sp>
      </p:grpSp>
      <p:sp>
        <p:nvSpPr>
          <p:cNvPr id="72" name="Rectangle 26">
            <a:extLst>
              <a:ext uri="{FF2B5EF4-FFF2-40B4-BE49-F238E27FC236}">
                <a16:creationId xmlns:a16="http://schemas.microsoft.com/office/drawing/2014/main" id="{5EFB9207-FE3D-9824-8D18-DFD26AD13D6B}"/>
              </a:ext>
            </a:extLst>
          </p:cNvPr>
          <p:cNvSpPr>
            <a:spLocks noChangeArrowheads="1"/>
          </p:cNvSpPr>
          <p:nvPr/>
        </p:nvSpPr>
        <p:spPr bwMode="gray">
          <a:xfrm>
            <a:off x="4981628" y="3116037"/>
            <a:ext cx="2469218" cy="1900072"/>
          </a:xfrm>
          <a:prstGeom prst="rect">
            <a:avLst/>
          </a:prstGeom>
          <a:noFill/>
          <a:ln w="9525" algn="ctr">
            <a:noFill/>
            <a:miter lim="800000"/>
          </a:ln>
        </p:spPr>
        <p:txBody>
          <a:bodyPr wrap="square" lIns="0" tIns="0" rIns="0" bIns="0">
            <a:noAutofit/>
          </a:bodyPr>
          <a:lstStyle/>
          <a:p>
            <a:pPr marL="171450" indent="-171450">
              <a:lnSpc>
                <a:spcPct val="130000"/>
              </a:lnSpc>
              <a:buClr>
                <a:schemeClr val="tx1">
                  <a:lumMod val="75000"/>
                  <a:lumOff val="25000"/>
                </a:schemeClr>
              </a:buClr>
              <a:buFont typeface="Arial" panose="020B0604020202020204" pitchFamily="34" charset="0"/>
              <a:buChar char="•"/>
            </a:pPr>
            <a:r>
              <a:rPr lang="zh-CN" altLang="en-US" sz="1600" dirty="0">
                <a:solidFill>
                  <a:schemeClr val="tx1">
                    <a:lumMod val="75000"/>
                    <a:lumOff val="25000"/>
                  </a:schemeClr>
                </a:solidFill>
                <a:latin typeface="OPPOSans B" panose="00020600040101010101" pitchFamily="18" charset="-122"/>
                <a:ea typeface="阿里巴巴普惠体 R" panose="00020600040101010101" pitchFamily="18" charset="-122"/>
                <a:cs typeface="阿里巴巴普惠体 R" panose="00020600040101010101" pitchFamily="18" charset="-122"/>
                <a:sym typeface="OPPOSans B" panose="00020600040101010101" pitchFamily="18" charset="-122"/>
              </a:rPr>
              <a:t>这里是内容这里是内容</a:t>
            </a:r>
            <a:endParaRPr lang="en-US" altLang="zh-CN" sz="1600" dirty="0">
              <a:solidFill>
                <a:schemeClr val="tx1">
                  <a:lumMod val="75000"/>
                  <a:lumOff val="25000"/>
                </a:schemeClr>
              </a:solidFill>
              <a:latin typeface="OPPOSans B" panose="00020600040101010101" pitchFamily="18" charset="-122"/>
              <a:ea typeface="阿里巴巴普惠体 R" panose="00020600040101010101" pitchFamily="18" charset="-122"/>
              <a:cs typeface="阿里巴巴普惠体 R" panose="00020600040101010101" pitchFamily="18" charset="-122"/>
              <a:sym typeface="OPPOSans B" panose="00020600040101010101" pitchFamily="18" charset="-122"/>
            </a:endParaRPr>
          </a:p>
          <a:p>
            <a:pPr marL="171450" indent="-171450">
              <a:lnSpc>
                <a:spcPct val="130000"/>
              </a:lnSpc>
              <a:buClr>
                <a:schemeClr val="tx1">
                  <a:lumMod val="75000"/>
                  <a:lumOff val="25000"/>
                </a:schemeClr>
              </a:buClr>
              <a:buFont typeface="Arial" panose="020B0604020202020204" pitchFamily="34" charset="0"/>
              <a:buChar char="•"/>
            </a:pPr>
            <a:r>
              <a:rPr lang="zh-CN" altLang="en-US" sz="1600" dirty="0">
                <a:solidFill>
                  <a:schemeClr val="tx1">
                    <a:lumMod val="75000"/>
                    <a:lumOff val="25000"/>
                  </a:schemeClr>
                </a:solidFill>
                <a:latin typeface="OPPOSans B" panose="00020600040101010101" pitchFamily="18" charset="-122"/>
                <a:ea typeface="阿里巴巴普惠体 R" panose="00020600040101010101" pitchFamily="18" charset="-122"/>
                <a:cs typeface="阿里巴巴普惠体 R" panose="00020600040101010101" pitchFamily="18" charset="-122"/>
                <a:sym typeface="OPPOSans B" panose="00020600040101010101" pitchFamily="18" charset="-122"/>
              </a:rPr>
              <a:t>这里是内容这里是内容</a:t>
            </a:r>
            <a:endParaRPr lang="en-US" altLang="zh-CN" sz="1600" dirty="0">
              <a:solidFill>
                <a:schemeClr val="tx1">
                  <a:lumMod val="75000"/>
                  <a:lumOff val="25000"/>
                </a:schemeClr>
              </a:solidFill>
              <a:latin typeface="OPPOSans B" panose="00020600040101010101" pitchFamily="18" charset="-122"/>
              <a:ea typeface="阿里巴巴普惠体 R" panose="00020600040101010101" pitchFamily="18" charset="-122"/>
              <a:cs typeface="阿里巴巴普惠体 R" panose="00020600040101010101" pitchFamily="18" charset="-122"/>
              <a:sym typeface="OPPOSans B" panose="00020600040101010101" pitchFamily="18" charset="-122"/>
            </a:endParaRPr>
          </a:p>
          <a:p>
            <a:pPr marL="171450" indent="-171450">
              <a:lnSpc>
                <a:spcPct val="130000"/>
              </a:lnSpc>
              <a:buClr>
                <a:schemeClr val="tx1">
                  <a:lumMod val="75000"/>
                  <a:lumOff val="25000"/>
                </a:schemeClr>
              </a:buClr>
              <a:buFont typeface="Arial" panose="020B0604020202020204" pitchFamily="34" charset="0"/>
              <a:buChar char="•"/>
            </a:pPr>
            <a:r>
              <a:rPr lang="zh-CN" altLang="en-US" sz="1600" dirty="0">
                <a:solidFill>
                  <a:schemeClr val="tx1">
                    <a:lumMod val="75000"/>
                    <a:lumOff val="25000"/>
                  </a:schemeClr>
                </a:solidFill>
                <a:latin typeface="OPPOSans B" panose="00020600040101010101" pitchFamily="18" charset="-122"/>
                <a:ea typeface="阿里巴巴普惠体 R" panose="00020600040101010101" pitchFamily="18" charset="-122"/>
                <a:cs typeface="阿里巴巴普惠体 R" panose="00020600040101010101" pitchFamily="18" charset="-122"/>
                <a:sym typeface="OPPOSans B" panose="00020600040101010101" pitchFamily="18" charset="-122"/>
              </a:rPr>
              <a:t>这里是内容这里是内容</a:t>
            </a:r>
            <a:endParaRPr lang="en-US" altLang="zh-CN" sz="1600" dirty="0">
              <a:solidFill>
                <a:schemeClr val="tx1">
                  <a:lumMod val="75000"/>
                  <a:lumOff val="25000"/>
                </a:schemeClr>
              </a:solidFill>
              <a:latin typeface="OPPOSans B" panose="00020600040101010101" pitchFamily="18" charset="-122"/>
              <a:ea typeface="阿里巴巴普惠体 R" panose="00020600040101010101" pitchFamily="18" charset="-122"/>
              <a:cs typeface="阿里巴巴普惠体 R" panose="00020600040101010101" pitchFamily="18" charset="-122"/>
              <a:sym typeface="OPPOSans B" panose="00020600040101010101" pitchFamily="18" charset="-122"/>
            </a:endParaRPr>
          </a:p>
          <a:p>
            <a:pPr marL="171450" indent="-171450">
              <a:lnSpc>
                <a:spcPct val="130000"/>
              </a:lnSpc>
              <a:buClr>
                <a:schemeClr val="tx1">
                  <a:lumMod val="75000"/>
                  <a:lumOff val="25000"/>
                </a:schemeClr>
              </a:buClr>
              <a:buFont typeface="Arial" panose="020B0604020202020204" pitchFamily="34" charset="0"/>
              <a:buChar char="•"/>
            </a:pPr>
            <a:r>
              <a:rPr lang="zh-CN" altLang="en-US" sz="1600" dirty="0">
                <a:solidFill>
                  <a:schemeClr val="tx1">
                    <a:lumMod val="75000"/>
                    <a:lumOff val="25000"/>
                  </a:schemeClr>
                </a:solidFill>
                <a:latin typeface="OPPOSans B" panose="00020600040101010101" pitchFamily="18" charset="-122"/>
                <a:ea typeface="阿里巴巴普惠体 R" panose="00020600040101010101" pitchFamily="18" charset="-122"/>
                <a:cs typeface="阿里巴巴普惠体 R" panose="00020600040101010101" pitchFamily="18" charset="-122"/>
                <a:sym typeface="OPPOSans B" panose="00020600040101010101" pitchFamily="18" charset="-122"/>
              </a:rPr>
              <a:t>这里是内容这里是内容</a:t>
            </a:r>
          </a:p>
          <a:p>
            <a:pPr marL="171450" indent="-171450">
              <a:lnSpc>
                <a:spcPct val="130000"/>
              </a:lnSpc>
              <a:buClr>
                <a:schemeClr val="tx1">
                  <a:lumMod val="75000"/>
                  <a:lumOff val="25000"/>
                </a:schemeClr>
              </a:buClr>
              <a:buFont typeface="Arial" panose="020B0604020202020204" pitchFamily="34" charset="0"/>
              <a:buChar char="•"/>
            </a:pPr>
            <a:r>
              <a:rPr lang="zh-CN" altLang="en-US" sz="1600" dirty="0">
                <a:solidFill>
                  <a:schemeClr val="tx1">
                    <a:lumMod val="75000"/>
                    <a:lumOff val="25000"/>
                  </a:schemeClr>
                </a:solidFill>
                <a:latin typeface="OPPOSans B" panose="00020600040101010101" pitchFamily="18" charset="-122"/>
                <a:ea typeface="阿里巴巴普惠体 R" panose="00020600040101010101" pitchFamily="18" charset="-122"/>
                <a:cs typeface="阿里巴巴普惠体 R" panose="00020600040101010101" pitchFamily="18" charset="-122"/>
                <a:sym typeface="OPPOSans B" panose="00020600040101010101" pitchFamily="18" charset="-122"/>
              </a:rPr>
              <a:t>这里是内容这里是内容</a:t>
            </a:r>
          </a:p>
          <a:p>
            <a:pPr marL="171450" indent="-171450">
              <a:lnSpc>
                <a:spcPct val="130000"/>
              </a:lnSpc>
              <a:buClr>
                <a:schemeClr val="tx1">
                  <a:lumMod val="75000"/>
                  <a:lumOff val="25000"/>
                </a:schemeClr>
              </a:buClr>
              <a:buFont typeface="Arial" panose="020B0604020202020204" pitchFamily="34" charset="0"/>
              <a:buChar char="•"/>
            </a:pPr>
            <a:r>
              <a:rPr lang="zh-CN" altLang="en-US" sz="1600" dirty="0">
                <a:solidFill>
                  <a:schemeClr val="tx1">
                    <a:lumMod val="75000"/>
                    <a:lumOff val="25000"/>
                  </a:schemeClr>
                </a:solidFill>
                <a:latin typeface="OPPOSans B" panose="00020600040101010101" pitchFamily="18" charset="-122"/>
                <a:ea typeface="阿里巴巴普惠体 R" panose="00020600040101010101" pitchFamily="18" charset="-122"/>
                <a:cs typeface="阿里巴巴普惠体 R" panose="00020600040101010101" pitchFamily="18" charset="-122"/>
                <a:sym typeface="OPPOSans B" panose="00020600040101010101" pitchFamily="18" charset="-122"/>
              </a:rPr>
              <a:t>这里是内容这里是内容</a:t>
            </a:r>
          </a:p>
        </p:txBody>
      </p:sp>
      <p:sp>
        <p:nvSpPr>
          <p:cNvPr id="39" name="文本框 38">
            <a:extLst>
              <a:ext uri="{FF2B5EF4-FFF2-40B4-BE49-F238E27FC236}">
                <a16:creationId xmlns:a16="http://schemas.microsoft.com/office/drawing/2014/main" id="{9F2EB2E7-4832-4B11-8F90-F29A77D772F1}"/>
              </a:ext>
            </a:extLst>
          </p:cNvPr>
          <p:cNvSpPr txBox="1"/>
          <p:nvPr/>
        </p:nvSpPr>
        <p:spPr>
          <a:xfrm>
            <a:off x="5909045" y="2504604"/>
            <a:ext cx="769441" cy="307777"/>
          </a:xfrm>
          <a:prstGeom prst="rect">
            <a:avLst/>
          </a:prstGeom>
          <a:noFill/>
        </p:spPr>
        <p:txBody>
          <a:bodyPr wrap="none" lIns="0" tIns="0" rIns="0" bIns="0" rtlCol="0" anchor="t">
            <a:noAutofit/>
          </a:bodyPr>
          <a:lstStyle/>
          <a:p>
            <a:r>
              <a:rPr lang="zh-CN" altLang="en-US" sz="2000" dirty="0">
                <a:solidFill>
                  <a:schemeClr val="accent1"/>
                </a:solidFill>
                <a:latin typeface="OPPOSans B" panose="00020600040101010101" pitchFamily="18" charset="-122"/>
                <a:ea typeface="阿里巴巴普惠体 R" panose="00020600040101010101" pitchFamily="18" charset="-122"/>
                <a:cs typeface="阿里巴巴普惠体 R" panose="00020600040101010101" pitchFamily="18" charset="-122"/>
                <a:sym typeface="OPPOSans B" panose="00020600040101010101" pitchFamily="18" charset="-122"/>
              </a:rPr>
              <a:t>小标题</a:t>
            </a:r>
          </a:p>
        </p:txBody>
      </p:sp>
      <p:grpSp>
        <p:nvGrpSpPr>
          <p:cNvPr id="41" name="组合 40">
            <a:extLst>
              <a:ext uri="{FF2B5EF4-FFF2-40B4-BE49-F238E27FC236}">
                <a16:creationId xmlns:a16="http://schemas.microsoft.com/office/drawing/2014/main" id="{E470706A-BF92-46B5-8391-FAEE4E4DFBD9}"/>
              </a:ext>
            </a:extLst>
          </p:cNvPr>
          <p:cNvGrpSpPr/>
          <p:nvPr/>
        </p:nvGrpSpPr>
        <p:grpSpPr>
          <a:xfrm>
            <a:off x="8470900" y="1933956"/>
            <a:ext cx="2602081" cy="3742944"/>
            <a:chOff x="1453896" y="1362456"/>
            <a:chExt cx="3474720" cy="3742944"/>
          </a:xfrm>
        </p:grpSpPr>
        <p:sp>
          <p:nvSpPr>
            <p:cNvPr id="42" name="矩形: 圆角 41">
              <a:extLst>
                <a:ext uri="{FF2B5EF4-FFF2-40B4-BE49-F238E27FC236}">
                  <a16:creationId xmlns:a16="http://schemas.microsoft.com/office/drawing/2014/main" id="{7A6DB9DB-07A6-4494-8C1F-7FC699B5BDFA}"/>
                </a:ext>
              </a:extLst>
            </p:cNvPr>
            <p:cNvSpPr/>
            <p:nvPr/>
          </p:nvSpPr>
          <p:spPr>
            <a:xfrm rot="409421">
              <a:off x="1453896" y="1362456"/>
              <a:ext cx="3474720" cy="3742944"/>
            </a:xfrm>
            <a:prstGeom prst="roundRect">
              <a:avLst>
                <a:gd name="adj" fmla="val 8509"/>
              </a:avLst>
            </a:prstGeom>
            <a:solidFill>
              <a:schemeClr val="accent1"/>
            </a:solidFill>
            <a:ln>
              <a:noFill/>
            </a:ln>
            <a:effectLst>
              <a:outerShdw blurRad="139700" algn="ctr" rotWithShape="0">
                <a:schemeClr val="accent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l"/>
              <a:endParaRPr lang="zh-CN" altLang="en-US" sz="1600" dirty="0">
                <a:solidFill>
                  <a:schemeClr val="bg1"/>
                </a:solidFill>
                <a:latin typeface="OPPOSans B" panose="00020600040101010101" pitchFamily="18" charset="-122"/>
                <a:ea typeface="阿里巴巴普惠体 R" panose="00020600040101010101" pitchFamily="18" charset="-122"/>
                <a:cs typeface="阿里巴巴普惠体 R" panose="00020600040101010101" pitchFamily="18" charset="-122"/>
                <a:sym typeface="OPPOSans B" panose="00020600040101010101" pitchFamily="18" charset="-122"/>
              </a:endParaRPr>
            </a:p>
          </p:txBody>
        </p:sp>
        <p:sp>
          <p:nvSpPr>
            <p:cNvPr id="43" name="矩形: 圆角 42">
              <a:extLst>
                <a:ext uri="{FF2B5EF4-FFF2-40B4-BE49-F238E27FC236}">
                  <a16:creationId xmlns:a16="http://schemas.microsoft.com/office/drawing/2014/main" id="{85AC63FE-A43E-48AB-B555-F415A22FD141}"/>
                </a:ext>
              </a:extLst>
            </p:cNvPr>
            <p:cNvSpPr/>
            <p:nvPr/>
          </p:nvSpPr>
          <p:spPr>
            <a:xfrm>
              <a:off x="1453896" y="1362456"/>
              <a:ext cx="3474720" cy="3742944"/>
            </a:xfrm>
            <a:prstGeom prst="roundRect">
              <a:avLst>
                <a:gd name="adj" fmla="val 8509"/>
              </a:avLst>
            </a:prstGeom>
            <a:solidFill>
              <a:schemeClr val="bg1"/>
            </a:solidFill>
            <a:ln>
              <a:noFill/>
            </a:ln>
            <a:effectLst>
              <a:outerShdw blurRad="139700" algn="ctr" rotWithShape="0">
                <a:schemeClr val="accent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l"/>
              <a:endParaRPr lang="zh-CN" altLang="en-US" sz="1600" dirty="0">
                <a:solidFill>
                  <a:schemeClr val="bg1"/>
                </a:solidFill>
                <a:latin typeface="OPPOSans B" panose="00020600040101010101" pitchFamily="18" charset="-122"/>
                <a:ea typeface="阿里巴巴普惠体 R" panose="00020600040101010101" pitchFamily="18" charset="-122"/>
                <a:cs typeface="阿里巴巴普惠体 R" panose="00020600040101010101" pitchFamily="18" charset="-122"/>
                <a:sym typeface="OPPOSans B" panose="00020600040101010101" pitchFamily="18" charset="-122"/>
              </a:endParaRPr>
            </a:p>
          </p:txBody>
        </p:sp>
      </p:grpSp>
      <p:grpSp>
        <p:nvGrpSpPr>
          <p:cNvPr id="44" name="组合 43">
            <a:extLst>
              <a:ext uri="{FF2B5EF4-FFF2-40B4-BE49-F238E27FC236}">
                <a16:creationId xmlns:a16="http://schemas.microsoft.com/office/drawing/2014/main" id="{C9F49E00-7391-4ECA-A56B-BED3F2782A3B}"/>
              </a:ext>
            </a:extLst>
          </p:cNvPr>
          <p:cNvGrpSpPr/>
          <p:nvPr/>
        </p:nvGrpSpPr>
        <p:grpSpPr>
          <a:xfrm>
            <a:off x="8658216" y="2204723"/>
            <a:ext cx="821687" cy="821687"/>
            <a:chOff x="1641085" y="1793497"/>
            <a:chExt cx="1030147" cy="1030147"/>
          </a:xfrm>
        </p:grpSpPr>
        <p:grpSp>
          <p:nvGrpSpPr>
            <p:cNvPr id="45" name="组合 44">
              <a:extLst>
                <a:ext uri="{FF2B5EF4-FFF2-40B4-BE49-F238E27FC236}">
                  <a16:creationId xmlns:a16="http://schemas.microsoft.com/office/drawing/2014/main" id="{F924EA69-E943-49E4-9F52-5AFB08D56675}"/>
                </a:ext>
              </a:extLst>
            </p:cNvPr>
            <p:cNvGrpSpPr/>
            <p:nvPr/>
          </p:nvGrpSpPr>
          <p:grpSpPr>
            <a:xfrm>
              <a:off x="1641085" y="1793497"/>
              <a:ext cx="1030147" cy="1030147"/>
              <a:chOff x="3971092" y="981076"/>
              <a:chExt cx="2385154" cy="2385154"/>
            </a:xfrm>
          </p:grpSpPr>
          <p:sp>
            <p:nvSpPr>
              <p:cNvPr id="47" name="任意多边形: 形状 46">
                <a:extLst>
                  <a:ext uri="{FF2B5EF4-FFF2-40B4-BE49-F238E27FC236}">
                    <a16:creationId xmlns:a16="http://schemas.microsoft.com/office/drawing/2014/main" id="{AFF9E6F1-DD26-4FBC-8493-1B85D6A82F1D}"/>
                  </a:ext>
                </a:extLst>
              </p:cNvPr>
              <p:cNvSpPr/>
              <p:nvPr/>
            </p:nvSpPr>
            <p:spPr>
              <a:xfrm>
                <a:off x="3971092" y="981076"/>
                <a:ext cx="2385154" cy="2385154"/>
              </a:xfrm>
              <a:custGeom>
                <a:avLst/>
                <a:gdLst>
                  <a:gd name="connsiteX0" fmla="*/ 758361 w 1516722"/>
                  <a:gd name="connsiteY0" fmla="*/ 0 h 1516722"/>
                  <a:gd name="connsiteX1" fmla="*/ 1516722 w 1516722"/>
                  <a:gd name="connsiteY1" fmla="*/ 758361 h 1516722"/>
                  <a:gd name="connsiteX2" fmla="*/ 1509094 w 1516722"/>
                  <a:gd name="connsiteY2" fmla="*/ 834034 h 1516722"/>
                  <a:gd name="connsiteX3" fmla="*/ 830024 w 1516722"/>
                  <a:gd name="connsiteY3" fmla="*/ 1513103 h 1516722"/>
                  <a:gd name="connsiteX4" fmla="*/ 758361 w 1516722"/>
                  <a:gd name="connsiteY4" fmla="*/ 1516722 h 1516722"/>
                  <a:gd name="connsiteX5" fmla="*/ 0 w 1516722"/>
                  <a:gd name="connsiteY5" fmla="*/ 758361 h 1516722"/>
                  <a:gd name="connsiteX6" fmla="*/ 758361 w 1516722"/>
                  <a:gd name="connsiteY6" fmla="*/ 0 h 1516722"/>
                  <a:gd name="connsiteX0" fmla="*/ 758361 w 1516722"/>
                  <a:gd name="connsiteY0" fmla="*/ 0 h 1516722"/>
                  <a:gd name="connsiteX1" fmla="*/ 1516722 w 1516722"/>
                  <a:gd name="connsiteY1" fmla="*/ 758361 h 1516722"/>
                  <a:gd name="connsiteX2" fmla="*/ 1509094 w 1516722"/>
                  <a:gd name="connsiteY2" fmla="*/ 834034 h 1516722"/>
                  <a:gd name="connsiteX3" fmla="*/ 867855 w 1516722"/>
                  <a:gd name="connsiteY3" fmla="*/ 1475574 h 1516722"/>
                  <a:gd name="connsiteX4" fmla="*/ 830024 w 1516722"/>
                  <a:gd name="connsiteY4" fmla="*/ 1513103 h 1516722"/>
                  <a:gd name="connsiteX5" fmla="*/ 758361 w 1516722"/>
                  <a:gd name="connsiteY5" fmla="*/ 1516722 h 1516722"/>
                  <a:gd name="connsiteX6" fmla="*/ 0 w 1516722"/>
                  <a:gd name="connsiteY6" fmla="*/ 758361 h 1516722"/>
                  <a:gd name="connsiteX7" fmla="*/ 758361 w 1516722"/>
                  <a:gd name="connsiteY7" fmla="*/ 0 h 1516722"/>
                  <a:gd name="connsiteX0" fmla="*/ 758361 w 1516722"/>
                  <a:gd name="connsiteY0" fmla="*/ 0 h 1516722"/>
                  <a:gd name="connsiteX1" fmla="*/ 1516722 w 1516722"/>
                  <a:gd name="connsiteY1" fmla="*/ 758361 h 1516722"/>
                  <a:gd name="connsiteX2" fmla="*/ 1509094 w 1516722"/>
                  <a:gd name="connsiteY2" fmla="*/ 834034 h 1516722"/>
                  <a:gd name="connsiteX3" fmla="*/ 1472375 w 1516722"/>
                  <a:gd name="connsiteY3" fmla="*/ 871054 h 1516722"/>
                  <a:gd name="connsiteX4" fmla="*/ 867855 w 1516722"/>
                  <a:gd name="connsiteY4" fmla="*/ 1475574 h 1516722"/>
                  <a:gd name="connsiteX5" fmla="*/ 830024 w 1516722"/>
                  <a:gd name="connsiteY5" fmla="*/ 1513103 h 1516722"/>
                  <a:gd name="connsiteX6" fmla="*/ 758361 w 1516722"/>
                  <a:gd name="connsiteY6" fmla="*/ 1516722 h 1516722"/>
                  <a:gd name="connsiteX7" fmla="*/ 0 w 1516722"/>
                  <a:gd name="connsiteY7" fmla="*/ 758361 h 1516722"/>
                  <a:gd name="connsiteX8" fmla="*/ 758361 w 1516722"/>
                  <a:gd name="connsiteY8" fmla="*/ 0 h 1516722"/>
                  <a:gd name="connsiteX0" fmla="*/ 758361 w 1516722"/>
                  <a:gd name="connsiteY0" fmla="*/ 0 h 1516722"/>
                  <a:gd name="connsiteX1" fmla="*/ 1516722 w 1516722"/>
                  <a:gd name="connsiteY1" fmla="*/ 758361 h 1516722"/>
                  <a:gd name="connsiteX2" fmla="*/ 1507189 w 1516722"/>
                  <a:gd name="connsiteY2" fmla="*/ 826414 h 1516722"/>
                  <a:gd name="connsiteX3" fmla="*/ 1472375 w 1516722"/>
                  <a:gd name="connsiteY3" fmla="*/ 871054 h 1516722"/>
                  <a:gd name="connsiteX4" fmla="*/ 867855 w 1516722"/>
                  <a:gd name="connsiteY4" fmla="*/ 1475574 h 1516722"/>
                  <a:gd name="connsiteX5" fmla="*/ 830024 w 1516722"/>
                  <a:gd name="connsiteY5" fmla="*/ 1513103 h 1516722"/>
                  <a:gd name="connsiteX6" fmla="*/ 758361 w 1516722"/>
                  <a:gd name="connsiteY6" fmla="*/ 1516722 h 1516722"/>
                  <a:gd name="connsiteX7" fmla="*/ 0 w 1516722"/>
                  <a:gd name="connsiteY7" fmla="*/ 758361 h 1516722"/>
                  <a:gd name="connsiteX8" fmla="*/ 758361 w 1516722"/>
                  <a:gd name="connsiteY8" fmla="*/ 0 h 1516722"/>
                  <a:gd name="connsiteX0" fmla="*/ 758361 w 1516722"/>
                  <a:gd name="connsiteY0" fmla="*/ 0 h 1516722"/>
                  <a:gd name="connsiteX1" fmla="*/ 1516722 w 1516722"/>
                  <a:gd name="connsiteY1" fmla="*/ 758361 h 1516722"/>
                  <a:gd name="connsiteX2" fmla="*/ 1507189 w 1516722"/>
                  <a:gd name="connsiteY2" fmla="*/ 826414 h 1516722"/>
                  <a:gd name="connsiteX3" fmla="*/ 1472375 w 1516722"/>
                  <a:gd name="connsiteY3" fmla="*/ 871054 h 1516722"/>
                  <a:gd name="connsiteX4" fmla="*/ 867855 w 1516722"/>
                  <a:gd name="connsiteY4" fmla="*/ 1475574 h 1516722"/>
                  <a:gd name="connsiteX5" fmla="*/ 830024 w 1516722"/>
                  <a:gd name="connsiteY5" fmla="*/ 1513103 h 1516722"/>
                  <a:gd name="connsiteX6" fmla="*/ 758361 w 1516722"/>
                  <a:gd name="connsiteY6" fmla="*/ 1516722 h 1516722"/>
                  <a:gd name="connsiteX7" fmla="*/ 0 w 1516722"/>
                  <a:gd name="connsiteY7" fmla="*/ 758361 h 1516722"/>
                  <a:gd name="connsiteX8" fmla="*/ 758361 w 1516722"/>
                  <a:gd name="connsiteY8" fmla="*/ 0 h 1516722"/>
                  <a:gd name="connsiteX0" fmla="*/ 758361 w 1516722"/>
                  <a:gd name="connsiteY0" fmla="*/ 0 h 1516722"/>
                  <a:gd name="connsiteX1" fmla="*/ 1516722 w 1516722"/>
                  <a:gd name="connsiteY1" fmla="*/ 758361 h 1516722"/>
                  <a:gd name="connsiteX2" fmla="*/ 1507189 w 1516722"/>
                  <a:gd name="connsiteY2" fmla="*/ 826414 h 1516722"/>
                  <a:gd name="connsiteX3" fmla="*/ 1472375 w 1516722"/>
                  <a:gd name="connsiteY3" fmla="*/ 871054 h 1516722"/>
                  <a:gd name="connsiteX4" fmla="*/ 867855 w 1516722"/>
                  <a:gd name="connsiteY4" fmla="*/ 1475574 h 1516722"/>
                  <a:gd name="connsiteX5" fmla="*/ 820499 w 1516722"/>
                  <a:gd name="connsiteY5" fmla="*/ 1509293 h 1516722"/>
                  <a:gd name="connsiteX6" fmla="*/ 758361 w 1516722"/>
                  <a:gd name="connsiteY6" fmla="*/ 1516722 h 1516722"/>
                  <a:gd name="connsiteX7" fmla="*/ 0 w 1516722"/>
                  <a:gd name="connsiteY7" fmla="*/ 758361 h 1516722"/>
                  <a:gd name="connsiteX8" fmla="*/ 758361 w 1516722"/>
                  <a:gd name="connsiteY8" fmla="*/ 0 h 1516722"/>
                  <a:gd name="connsiteX0" fmla="*/ 758361 w 1516722"/>
                  <a:gd name="connsiteY0" fmla="*/ 0 h 1516722"/>
                  <a:gd name="connsiteX1" fmla="*/ 1516722 w 1516722"/>
                  <a:gd name="connsiteY1" fmla="*/ 758361 h 1516722"/>
                  <a:gd name="connsiteX2" fmla="*/ 1507189 w 1516722"/>
                  <a:gd name="connsiteY2" fmla="*/ 826414 h 1516722"/>
                  <a:gd name="connsiteX3" fmla="*/ 1472375 w 1516722"/>
                  <a:gd name="connsiteY3" fmla="*/ 871054 h 1516722"/>
                  <a:gd name="connsiteX4" fmla="*/ 867855 w 1516722"/>
                  <a:gd name="connsiteY4" fmla="*/ 1475574 h 1516722"/>
                  <a:gd name="connsiteX5" fmla="*/ 820499 w 1516722"/>
                  <a:gd name="connsiteY5" fmla="*/ 1509293 h 1516722"/>
                  <a:gd name="connsiteX6" fmla="*/ 758361 w 1516722"/>
                  <a:gd name="connsiteY6" fmla="*/ 1516722 h 1516722"/>
                  <a:gd name="connsiteX7" fmla="*/ 0 w 1516722"/>
                  <a:gd name="connsiteY7" fmla="*/ 758361 h 1516722"/>
                  <a:gd name="connsiteX8" fmla="*/ 758361 w 1516722"/>
                  <a:gd name="connsiteY8" fmla="*/ 0 h 151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16722" h="1516722">
                    <a:moveTo>
                      <a:pt x="758361" y="0"/>
                    </a:moveTo>
                    <a:cubicBezTo>
                      <a:pt x="1177192" y="0"/>
                      <a:pt x="1516722" y="339530"/>
                      <a:pt x="1516722" y="758361"/>
                    </a:cubicBezTo>
                    <a:cubicBezTo>
                      <a:pt x="1513544" y="781045"/>
                      <a:pt x="1519892" y="801825"/>
                      <a:pt x="1507189" y="826414"/>
                    </a:cubicBezTo>
                    <a:cubicBezTo>
                      <a:pt x="1494486" y="851003"/>
                      <a:pt x="1484615" y="859561"/>
                      <a:pt x="1472375" y="871054"/>
                    </a:cubicBezTo>
                    <a:lnTo>
                      <a:pt x="867855" y="1475574"/>
                    </a:lnTo>
                    <a:cubicBezTo>
                      <a:pt x="852070" y="1486814"/>
                      <a:pt x="838189" y="1498053"/>
                      <a:pt x="820499" y="1509293"/>
                    </a:cubicBezTo>
                    <a:cubicBezTo>
                      <a:pt x="802809" y="1520533"/>
                      <a:pt x="779074" y="1514246"/>
                      <a:pt x="758361" y="1516722"/>
                    </a:cubicBezTo>
                    <a:cubicBezTo>
                      <a:pt x="339530" y="1516722"/>
                      <a:pt x="0" y="1177192"/>
                      <a:pt x="0" y="758361"/>
                    </a:cubicBezTo>
                    <a:cubicBezTo>
                      <a:pt x="0" y="339530"/>
                      <a:pt x="339530" y="0"/>
                      <a:pt x="758361" y="0"/>
                    </a:cubicBezTo>
                    <a:close/>
                  </a:path>
                </a:pathLst>
              </a:custGeom>
              <a:gradFill flip="none" rotWithShape="0">
                <a:gsLst>
                  <a:gs pos="100000">
                    <a:schemeClr val="accent2">
                      <a:lumMod val="50000"/>
                    </a:schemeClr>
                  </a:gs>
                  <a:gs pos="0">
                    <a:schemeClr val="accent2"/>
                  </a:gs>
                </a:gsLst>
                <a:lin ang="27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none" lIns="91440" tIns="45720" rIns="91440" bIns="45720" numCol="1" spcCol="0" rtlCol="0" fromWordArt="0" anchor="ctr" anchorCtr="0" forceAA="0" compatLnSpc="1">
                <a:prstTxWarp prst="textNoShape">
                  <a:avLst/>
                </a:prstTxWarp>
                <a:noAutofit/>
              </a:bodyPr>
              <a:lstStyle/>
              <a:p>
                <a:pPr algn="ctr" defTabSz="457200"/>
                <a:endParaRPr lang="zh-CN" altLang="en-US" dirty="0">
                  <a:latin typeface="OPPOSans B" panose="00020600040101010101" pitchFamily="18" charset="-122"/>
                  <a:ea typeface="阿里巴巴普惠体 R" panose="00020600040101010101" pitchFamily="18" charset="-122"/>
                  <a:cs typeface="阿里巴巴普惠体 R" panose="00020600040101010101" pitchFamily="18" charset="-122"/>
                  <a:sym typeface="OPPOSans B" panose="00020600040101010101" pitchFamily="18" charset="-122"/>
                </a:endParaRPr>
              </a:p>
            </p:txBody>
          </p:sp>
          <p:sp>
            <p:nvSpPr>
              <p:cNvPr id="48" name="任意多边形: 形状 47">
                <a:extLst>
                  <a:ext uri="{FF2B5EF4-FFF2-40B4-BE49-F238E27FC236}">
                    <a16:creationId xmlns:a16="http://schemas.microsoft.com/office/drawing/2014/main" id="{9BFEF23C-48DB-43D3-B673-2D4889834B86}"/>
                  </a:ext>
                </a:extLst>
              </p:cNvPr>
              <p:cNvSpPr/>
              <p:nvPr/>
            </p:nvSpPr>
            <p:spPr>
              <a:xfrm rot="21596683">
                <a:off x="5281098" y="2295419"/>
                <a:ext cx="1062585" cy="1062585"/>
              </a:xfrm>
              <a:custGeom>
                <a:avLst/>
                <a:gdLst>
                  <a:gd name="connsiteX0" fmla="*/ 1849679 w 1849679"/>
                  <a:gd name="connsiteY0" fmla="*/ 0 h 1849680"/>
                  <a:gd name="connsiteX1" fmla="*/ 1754378 w 1849679"/>
                  <a:gd name="connsiteY1" fmla="*/ 122199 h 1849680"/>
                  <a:gd name="connsiteX2" fmla="*/ 1277426 w 1849679"/>
                  <a:gd name="connsiteY2" fmla="*/ 599152 h 1849680"/>
                  <a:gd name="connsiteX3" fmla="*/ 1277426 w 1849679"/>
                  <a:gd name="connsiteY3" fmla="*/ 599153 h 1849680"/>
                  <a:gd name="connsiteX4" fmla="*/ 122199 w 1849679"/>
                  <a:gd name="connsiteY4" fmla="*/ 1754378 h 1849680"/>
                  <a:gd name="connsiteX5" fmla="*/ 0 w 1849679"/>
                  <a:gd name="connsiteY5" fmla="*/ 1849680 h 1849680"/>
                  <a:gd name="connsiteX6" fmla="*/ 206599 w 1849679"/>
                  <a:gd name="connsiteY6" fmla="*/ 1408604 h 1849680"/>
                  <a:gd name="connsiteX7" fmla="*/ 221276 w 1849679"/>
                  <a:gd name="connsiteY7" fmla="*/ 971061 h 1849680"/>
                  <a:gd name="connsiteX8" fmla="*/ 233586 w 1849679"/>
                  <a:gd name="connsiteY8" fmla="*/ 911860 h 1849680"/>
                  <a:gd name="connsiteX9" fmla="*/ 232380 w 1849679"/>
                  <a:gd name="connsiteY9" fmla="*/ 910654 h 1849680"/>
                  <a:gd name="connsiteX10" fmla="*/ 241230 w 1849679"/>
                  <a:gd name="connsiteY10" fmla="*/ 875098 h 1849680"/>
                  <a:gd name="connsiteX11" fmla="*/ 249154 w 1849679"/>
                  <a:gd name="connsiteY11" fmla="*/ 836988 h 1849680"/>
                  <a:gd name="connsiteX12" fmla="*/ 254069 w 1849679"/>
                  <a:gd name="connsiteY12" fmla="*/ 823513 h 1849680"/>
                  <a:gd name="connsiteX13" fmla="*/ 265106 w 1849679"/>
                  <a:gd name="connsiteY13" fmla="*/ 779166 h 1849680"/>
                  <a:gd name="connsiteX14" fmla="*/ 436763 w 1849679"/>
                  <a:gd name="connsiteY14" fmla="*/ 488078 h 1849680"/>
                  <a:gd name="connsiteX15" fmla="*/ 463106 w 1849679"/>
                  <a:gd name="connsiteY15" fmla="*/ 463091 h 1849680"/>
                  <a:gd name="connsiteX16" fmla="*/ 488078 w 1849679"/>
                  <a:gd name="connsiteY16" fmla="*/ 436764 h 1849680"/>
                  <a:gd name="connsiteX17" fmla="*/ 779166 w 1849679"/>
                  <a:gd name="connsiteY17" fmla="*/ 265106 h 1849680"/>
                  <a:gd name="connsiteX18" fmla="*/ 823507 w 1849679"/>
                  <a:gd name="connsiteY18" fmla="*/ 254071 h 1849680"/>
                  <a:gd name="connsiteX19" fmla="*/ 836987 w 1849679"/>
                  <a:gd name="connsiteY19" fmla="*/ 249154 h 1849680"/>
                  <a:gd name="connsiteX20" fmla="*/ 875114 w 1849679"/>
                  <a:gd name="connsiteY20" fmla="*/ 241226 h 1849680"/>
                  <a:gd name="connsiteX21" fmla="*/ 910654 w 1849679"/>
                  <a:gd name="connsiteY21" fmla="*/ 232381 h 1849680"/>
                  <a:gd name="connsiteX22" fmla="*/ 911859 w 1849679"/>
                  <a:gd name="connsiteY22" fmla="*/ 233586 h 1849680"/>
                  <a:gd name="connsiteX23" fmla="*/ 971060 w 1849679"/>
                  <a:gd name="connsiteY23" fmla="*/ 221276 h 1849680"/>
                  <a:gd name="connsiteX24" fmla="*/ 1408603 w 1849679"/>
                  <a:gd name="connsiteY24" fmla="*/ 206599 h 1849680"/>
                  <a:gd name="connsiteX25" fmla="*/ 1849679 w 1849679"/>
                  <a:gd name="connsiteY25" fmla="*/ 0 h 18496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849679" h="1849680">
                    <a:moveTo>
                      <a:pt x="1849679" y="0"/>
                    </a:moveTo>
                    <a:cubicBezTo>
                      <a:pt x="1804744" y="67311"/>
                      <a:pt x="1787884" y="90738"/>
                      <a:pt x="1754378" y="122199"/>
                    </a:cubicBezTo>
                    <a:lnTo>
                      <a:pt x="1277426" y="599152"/>
                    </a:lnTo>
                    <a:lnTo>
                      <a:pt x="1277426" y="599153"/>
                    </a:lnTo>
                    <a:lnTo>
                      <a:pt x="122199" y="1754378"/>
                    </a:lnTo>
                    <a:cubicBezTo>
                      <a:pt x="90738" y="1787885"/>
                      <a:pt x="67311" y="1804745"/>
                      <a:pt x="0" y="1849680"/>
                    </a:cubicBezTo>
                    <a:cubicBezTo>
                      <a:pt x="104236" y="1719660"/>
                      <a:pt x="194467" y="1613607"/>
                      <a:pt x="206599" y="1408604"/>
                    </a:cubicBezTo>
                    <a:cubicBezTo>
                      <a:pt x="212666" y="1306102"/>
                      <a:pt x="195961" y="1146644"/>
                      <a:pt x="221276" y="971061"/>
                    </a:cubicBezTo>
                    <a:lnTo>
                      <a:pt x="233586" y="911860"/>
                    </a:lnTo>
                    <a:lnTo>
                      <a:pt x="232380" y="910654"/>
                    </a:lnTo>
                    <a:lnTo>
                      <a:pt x="241230" y="875098"/>
                    </a:lnTo>
                    <a:lnTo>
                      <a:pt x="249154" y="836988"/>
                    </a:lnTo>
                    <a:lnTo>
                      <a:pt x="254069" y="823513"/>
                    </a:lnTo>
                    <a:lnTo>
                      <a:pt x="265106" y="779166"/>
                    </a:lnTo>
                    <a:cubicBezTo>
                      <a:pt x="299827" y="674961"/>
                      <a:pt x="353261" y="575153"/>
                      <a:pt x="436763" y="488078"/>
                    </a:cubicBezTo>
                    <a:lnTo>
                      <a:pt x="463106" y="463091"/>
                    </a:lnTo>
                    <a:lnTo>
                      <a:pt x="488078" y="436764"/>
                    </a:lnTo>
                    <a:cubicBezTo>
                      <a:pt x="575153" y="353262"/>
                      <a:pt x="674961" y="299827"/>
                      <a:pt x="779166" y="265106"/>
                    </a:cubicBezTo>
                    <a:lnTo>
                      <a:pt x="823507" y="254071"/>
                    </a:lnTo>
                    <a:lnTo>
                      <a:pt x="836987" y="249154"/>
                    </a:lnTo>
                    <a:lnTo>
                      <a:pt x="875114" y="241226"/>
                    </a:lnTo>
                    <a:lnTo>
                      <a:pt x="910654" y="232381"/>
                    </a:lnTo>
                    <a:lnTo>
                      <a:pt x="911859" y="233586"/>
                    </a:lnTo>
                    <a:lnTo>
                      <a:pt x="971060" y="221276"/>
                    </a:lnTo>
                    <a:cubicBezTo>
                      <a:pt x="1146643" y="195960"/>
                      <a:pt x="1306101" y="212666"/>
                      <a:pt x="1408603" y="206599"/>
                    </a:cubicBezTo>
                    <a:cubicBezTo>
                      <a:pt x="1613606" y="194467"/>
                      <a:pt x="1719659" y="104236"/>
                      <a:pt x="1849679" y="0"/>
                    </a:cubicBezTo>
                    <a:close/>
                  </a:path>
                </a:pathLst>
              </a:custGeom>
              <a:gradFill>
                <a:gsLst>
                  <a:gs pos="50000">
                    <a:schemeClr val="bg1">
                      <a:lumMod val="85000"/>
                    </a:schemeClr>
                  </a:gs>
                  <a:gs pos="35000">
                    <a:schemeClr val="bg1"/>
                  </a:gs>
                  <a:gs pos="18000">
                    <a:schemeClr val="bg1">
                      <a:lumMod val="85000"/>
                    </a:schemeClr>
                  </a:gs>
                </a:gsLst>
                <a:lin ang="2700000" scaled="1"/>
              </a:gradFill>
              <a:ln>
                <a:noFill/>
              </a:ln>
              <a:effectLst>
                <a:outerShdw blurRad="3810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defTabSz="457200"/>
                <a:endParaRPr lang="zh-CN" altLang="en-US">
                  <a:latin typeface="OPPOSans B" panose="00020600040101010101" pitchFamily="18" charset="-122"/>
                  <a:ea typeface="阿里巴巴普惠体 R" panose="00020600040101010101" pitchFamily="18" charset="-122"/>
                  <a:cs typeface="阿里巴巴普惠体 R" panose="00020600040101010101" pitchFamily="18" charset="-122"/>
                  <a:sym typeface="OPPOSans B" panose="00020600040101010101" pitchFamily="18" charset="-122"/>
                </a:endParaRPr>
              </a:p>
            </p:txBody>
          </p:sp>
        </p:grpSp>
        <p:sp>
          <p:nvSpPr>
            <p:cNvPr id="46" name="文本框 45">
              <a:extLst>
                <a:ext uri="{FF2B5EF4-FFF2-40B4-BE49-F238E27FC236}">
                  <a16:creationId xmlns:a16="http://schemas.microsoft.com/office/drawing/2014/main" id="{252A1158-D010-4300-A8C3-77356CB9E466}"/>
                </a:ext>
              </a:extLst>
            </p:cNvPr>
            <p:cNvSpPr txBox="1"/>
            <p:nvPr/>
          </p:nvSpPr>
          <p:spPr>
            <a:xfrm>
              <a:off x="1913289" y="2045770"/>
              <a:ext cx="470266" cy="463031"/>
            </a:xfrm>
            <a:prstGeom prst="rect">
              <a:avLst/>
            </a:prstGeom>
            <a:noFill/>
          </p:spPr>
          <p:txBody>
            <a:bodyPr wrap="none" lIns="0" tIns="0" rIns="0" bIns="0" rtlCol="0" anchor="t">
              <a:noAutofit/>
            </a:bodyPr>
            <a:lstStyle/>
            <a:p>
              <a:pPr algn="l"/>
              <a:r>
                <a:rPr lang="en-US" altLang="zh-CN" sz="2400" dirty="0">
                  <a:solidFill>
                    <a:schemeClr val="bg1"/>
                  </a:solidFill>
                  <a:latin typeface="+mj-lt"/>
                  <a:ea typeface="阿里巴巴普惠体 R" panose="00020600040101010101" pitchFamily="18" charset="-122"/>
                  <a:cs typeface="阿里巴巴普惠体 R" panose="00020600040101010101" pitchFamily="18" charset="-122"/>
                  <a:sym typeface="OPPOSans B" panose="00020600040101010101" pitchFamily="18" charset="-122"/>
                </a:rPr>
                <a:t>03</a:t>
              </a:r>
              <a:endParaRPr lang="zh-CN" altLang="en-US" sz="2400" dirty="0">
                <a:solidFill>
                  <a:schemeClr val="bg1"/>
                </a:solidFill>
                <a:latin typeface="+mj-lt"/>
                <a:ea typeface="阿里巴巴普惠体 R" panose="00020600040101010101" pitchFamily="18" charset="-122"/>
                <a:cs typeface="阿里巴巴普惠体 R" panose="00020600040101010101" pitchFamily="18" charset="-122"/>
                <a:sym typeface="OPPOSans B" panose="00020600040101010101" pitchFamily="18" charset="-122"/>
              </a:endParaRPr>
            </a:p>
          </p:txBody>
        </p:sp>
      </p:grpSp>
      <p:sp>
        <p:nvSpPr>
          <p:cNvPr id="74" name="Rectangle 26">
            <a:extLst>
              <a:ext uri="{FF2B5EF4-FFF2-40B4-BE49-F238E27FC236}">
                <a16:creationId xmlns:a16="http://schemas.microsoft.com/office/drawing/2014/main" id="{514DCAAD-CA26-5278-4E59-35F9829B327D}"/>
              </a:ext>
            </a:extLst>
          </p:cNvPr>
          <p:cNvSpPr>
            <a:spLocks noChangeArrowheads="1"/>
          </p:cNvSpPr>
          <p:nvPr/>
        </p:nvSpPr>
        <p:spPr bwMode="gray">
          <a:xfrm>
            <a:off x="8648372" y="3116037"/>
            <a:ext cx="2469218" cy="1900072"/>
          </a:xfrm>
          <a:prstGeom prst="rect">
            <a:avLst/>
          </a:prstGeom>
          <a:noFill/>
          <a:ln w="9525" algn="ctr">
            <a:noFill/>
            <a:miter lim="800000"/>
          </a:ln>
        </p:spPr>
        <p:txBody>
          <a:bodyPr wrap="square" lIns="0" tIns="0" rIns="0" bIns="0">
            <a:noAutofit/>
          </a:bodyPr>
          <a:lstStyle/>
          <a:p>
            <a:pPr marL="171450" indent="-171450">
              <a:lnSpc>
                <a:spcPct val="130000"/>
              </a:lnSpc>
              <a:buClr>
                <a:schemeClr val="tx1">
                  <a:lumMod val="75000"/>
                  <a:lumOff val="25000"/>
                </a:schemeClr>
              </a:buClr>
              <a:buFont typeface="Arial" panose="020B0604020202020204" pitchFamily="34" charset="0"/>
              <a:buChar char="•"/>
            </a:pPr>
            <a:r>
              <a:rPr lang="zh-CN" altLang="en-US" sz="1600" dirty="0">
                <a:solidFill>
                  <a:schemeClr val="tx1">
                    <a:lumMod val="75000"/>
                    <a:lumOff val="25000"/>
                  </a:schemeClr>
                </a:solidFill>
                <a:latin typeface="OPPOSans B" panose="00020600040101010101" pitchFamily="18" charset="-122"/>
                <a:ea typeface="阿里巴巴普惠体 R" panose="00020600040101010101" pitchFamily="18" charset="-122"/>
                <a:cs typeface="阿里巴巴普惠体 R" panose="00020600040101010101" pitchFamily="18" charset="-122"/>
                <a:sym typeface="OPPOSans B" panose="00020600040101010101" pitchFamily="18" charset="-122"/>
              </a:rPr>
              <a:t>这里是内容这里是内容</a:t>
            </a:r>
            <a:endParaRPr lang="en-US" altLang="zh-CN" sz="1600" dirty="0">
              <a:solidFill>
                <a:schemeClr val="tx1">
                  <a:lumMod val="75000"/>
                  <a:lumOff val="25000"/>
                </a:schemeClr>
              </a:solidFill>
              <a:latin typeface="OPPOSans B" panose="00020600040101010101" pitchFamily="18" charset="-122"/>
              <a:ea typeface="阿里巴巴普惠体 R" panose="00020600040101010101" pitchFamily="18" charset="-122"/>
              <a:cs typeface="阿里巴巴普惠体 R" panose="00020600040101010101" pitchFamily="18" charset="-122"/>
              <a:sym typeface="OPPOSans B" panose="00020600040101010101" pitchFamily="18" charset="-122"/>
            </a:endParaRPr>
          </a:p>
          <a:p>
            <a:pPr marL="171450" indent="-171450">
              <a:lnSpc>
                <a:spcPct val="130000"/>
              </a:lnSpc>
              <a:buClr>
                <a:schemeClr val="tx1">
                  <a:lumMod val="75000"/>
                  <a:lumOff val="25000"/>
                </a:schemeClr>
              </a:buClr>
              <a:buFont typeface="Arial" panose="020B0604020202020204" pitchFamily="34" charset="0"/>
              <a:buChar char="•"/>
            </a:pPr>
            <a:r>
              <a:rPr lang="zh-CN" altLang="en-US" sz="1600" dirty="0">
                <a:solidFill>
                  <a:schemeClr val="tx1">
                    <a:lumMod val="75000"/>
                    <a:lumOff val="25000"/>
                  </a:schemeClr>
                </a:solidFill>
                <a:latin typeface="OPPOSans B" panose="00020600040101010101" pitchFamily="18" charset="-122"/>
                <a:ea typeface="阿里巴巴普惠体 R" panose="00020600040101010101" pitchFamily="18" charset="-122"/>
                <a:cs typeface="阿里巴巴普惠体 R" panose="00020600040101010101" pitchFamily="18" charset="-122"/>
                <a:sym typeface="OPPOSans B" panose="00020600040101010101" pitchFamily="18" charset="-122"/>
              </a:rPr>
              <a:t>这里是内容这里是内容</a:t>
            </a:r>
            <a:endParaRPr lang="en-US" altLang="zh-CN" sz="1600" dirty="0">
              <a:solidFill>
                <a:schemeClr val="tx1">
                  <a:lumMod val="75000"/>
                  <a:lumOff val="25000"/>
                </a:schemeClr>
              </a:solidFill>
              <a:latin typeface="OPPOSans B" panose="00020600040101010101" pitchFamily="18" charset="-122"/>
              <a:ea typeface="阿里巴巴普惠体 R" panose="00020600040101010101" pitchFamily="18" charset="-122"/>
              <a:cs typeface="阿里巴巴普惠体 R" panose="00020600040101010101" pitchFamily="18" charset="-122"/>
              <a:sym typeface="OPPOSans B" panose="00020600040101010101" pitchFamily="18" charset="-122"/>
            </a:endParaRPr>
          </a:p>
          <a:p>
            <a:pPr marL="171450" indent="-171450">
              <a:lnSpc>
                <a:spcPct val="130000"/>
              </a:lnSpc>
              <a:buClr>
                <a:schemeClr val="tx1">
                  <a:lumMod val="75000"/>
                  <a:lumOff val="25000"/>
                </a:schemeClr>
              </a:buClr>
              <a:buFont typeface="Arial" panose="020B0604020202020204" pitchFamily="34" charset="0"/>
              <a:buChar char="•"/>
            </a:pPr>
            <a:r>
              <a:rPr lang="zh-CN" altLang="en-US" sz="1600" dirty="0">
                <a:solidFill>
                  <a:schemeClr val="tx1">
                    <a:lumMod val="75000"/>
                    <a:lumOff val="25000"/>
                  </a:schemeClr>
                </a:solidFill>
                <a:latin typeface="OPPOSans B" panose="00020600040101010101" pitchFamily="18" charset="-122"/>
                <a:ea typeface="阿里巴巴普惠体 R" panose="00020600040101010101" pitchFamily="18" charset="-122"/>
                <a:cs typeface="阿里巴巴普惠体 R" panose="00020600040101010101" pitchFamily="18" charset="-122"/>
                <a:sym typeface="OPPOSans B" panose="00020600040101010101" pitchFamily="18" charset="-122"/>
              </a:rPr>
              <a:t>这里是内容这里是内容</a:t>
            </a:r>
            <a:endParaRPr lang="en-US" altLang="zh-CN" sz="1600" dirty="0">
              <a:solidFill>
                <a:schemeClr val="tx1">
                  <a:lumMod val="75000"/>
                  <a:lumOff val="25000"/>
                </a:schemeClr>
              </a:solidFill>
              <a:latin typeface="OPPOSans B" panose="00020600040101010101" pitchFamily="18" charset="-122"/>
              <a:ea typeface="阿里巴巴普惠体 R" panose="00020600040101010101" pitchFamily="18" charset="-122"/>
              <a:cs typeface="阿里巴巴普惠体 R" panose="00020600040101010101" pitchFamily="18" charset="-122"/>
              <a:sym typeface="OPPOSans B" panose="00020600040101010101" pitchFamily="18" charset="-122"/>
            </a:endParaRPr>
          </a:p>
          <a:p>
            <a:pPr marL="171450" indent="-171450">
              <a:lnSpc>
                <a:spcPct val="130000"/>
              </a:lnSpc>
              <a:buClr>
                <a:schemeClr val="tx1">
                  <a:lumMod val="75000"/>
                  <a:lumOff val="25000"/>
                </a:schemeClr>
              </a:buClr>
              <a:buFont typeface="Arial" panose="020B0604020202020204" pitchFamily="34" charset="0"/>
              <a:buChar char="•"/>
            </a:pPr>
            <a:r>
              <a:rPr lang="zh-CN" altLang="en-US" sz="1600" dirty="0">
                <a:solidFill>
                  <a:schemeClr val="tx1">
                    <a:lumMod val="75000"/>
                    <a:lumOff val="25000"/>
                  </a:schemeClr>
                </a:solidFill>
                <a:latin typeface="OPPOSans B" panose="00020600040101010101" pitchFamily="18" charset="-122"/>
                <a:ea typeface="阿里巴巴普惠体 R" panose="00020600040101010101" pitchFamily="18" charset="-122"/>
                <a:cs typeface="阿里巴巴普惠体 R" panose="00020600040101010101" pitchFamily="18" charset="-122"/>
                <a:sym typeface="OPPOSans B" panose="00020600040101010101" pitchFamily="18" charset="-122"/>
              </a:rPr>
              <a:t>这里是内容这里是内容</a:t>
            </a:r>
          </a:p>
          <a:p>
            <a:pPr marL="171450" indent="-171450">
              <a:lnSpc>
                <a:spcPct val="130000"/>
              </a:lnSpc>
              <a:buClr>
                <a:schemeClr val="tx1">
                  <a:lumMod val="75000"/>
                  <a:lumOff val="25000"/>
                </a:schemeClr>
              </a:buClr>
              <a:buFont typeface="Arial" panose="020B0604020202020204" pitchFamily="34" charset="0"/>
              <a:buChar char="•"/>
            </a:pPr>
            <a:r>
              <a:rPr lang="zh-CN" altLang="en-US" sz="1600" dirty="0">
                <a:solidFill>
                  <a:schemeClr val="tx1">
                    <a:lumMod val="75000"/>
                    <a:lumOff val="25000"/>
                  </a:schemeClr>
                </a:solidFill>
                <a:latin typeface="OPPOSans B" panose="00020600040101010101" pitchFamily="18" charset="-122"/>
                <a:ea typeface="阿里巴巴普惠体 R" panose="00020600040101010101" pitchFamily="18" charset="-122"/>
                <a:cs typeface="阿里巴巴普惠体 R" panose="00020600040101010101" pitchFamily="18" charset="-122"/>
                <a:sym typeface="OPPOSans B" panose="00020600040101010101" pitchFamily="18" charset="-122"/>
              </a:rPr>
              <a:t>这里是内容这里是内容</a:t>
            </a:r>
          </a:p>
          <a:p>
            <a:pPr marL="171450" indent="-171450">
              <a:lnSpc>
                <a:spcPct val="130000"/>
              </a:lnSpc>
              <a:buClr>
                <a:schemeClr val="tx1">
                  <a:lumMod val="75000"/>
                  <a:lumOff val="25000"/>
                </a:schemeClr>
              </a:buClr>
              <a:buFont typeface="Arial" panose="020B0604020202020204" pitchFamily="34" charset="0"/>
              <a:buChar char="•"/>
            </a:pPr>
            <a:r>
              <a:rPr lang="zh-CN" altLang="en-US" sz="1600" dirty="0">
                <a:solidFill>
                  <a:schemeClr val="tx1">
                    <a:lumMod val="75000"/>
                    <a:lumOff val="25000"/>
                  </a:schemeClr>
                </a:solidFill>
                <a:latin typeface="OPPOSans B" panose="00020600040101010101" pitchFamily="18" charset="-122"/>
                <a:ea typeface="阿里巴巴普惠体 R" panose="00020600040101010101" pitchFamily="18" charset="-122"/>
                <a:cs typeface="阿里巴巴普惠体 R" panose="00020600040101010101" pitchFamily="18" charset="-122"/>
                <a:sym typeface="OPPOSans B" panose="00020600040101010101" pitchFamily="18" charset="-122"/>
              </a:rPr>
              <a:t>这里是内容这里是内容</a:t>
            </a:r>
          </a:p>
        </p:txBody>
      </p:sp>
      <p:sp>
        <p:nvSpPr>
          <p:cNvPr id="50" name="文本框 49">
            <a:extLst>
              <a:ext uri="{FF2B5EF4-FFF2-40B4-BE49-F238E27FC236}">
                <a16:creationId xmlns:a16="http://schemas.microsoft.com/office/drawing/2014/main" id="{28866DA2-C920-4AEF-A1B7-FC876EA4AF13}"/>
              </a:ext>
            </a:extLst>
          </p:cNvPr>
          <p:cNvSpPr txBox="1"/>
          <p:nvPr/>
        </p:nvSpPr>
        <p:spPr>
          <a:xfrm>
            <a:off x="9575789" y="2504604"/>
            <a:ext cx="1451994" cy="276999"/>
          </a:xfrm>
          <a:prstGeom prst="rect">
            <a:avLst/>
          </a:prstGeom>
          <a:noFill/>
        </p:spPr>
        <p:txBody>
          <a:bodyPr wrap="square" lIns="0" tIns="0" rIns="0" bIns="0" rtlCol="0" anchor="t">
            <a:noAutofit/>
          </a:bodyPr>
          <a:lstStyle/>
          <a:p>
            <a:r>
              <a:rPr lang="zh-CN" altLang="en-US" spc="-300" dirty="0">
                <a:solidFill>
                  <a:schemeClr val="accent1"/>
                </a:solidFill>
                <a:latin typeface="OPPOSans B" panose="00020600040101010101" pitchFamily="18" charset="-122"/>
                <a:ea typeface="阿里巴巴普惠体 R" panose="00020600040101010101" pitchFamily="18" charset="-122"/>
                <a:cs typeface="阿里巴巴普惠体 R" panose="00020600040101010101" pitchFamily="18" charset="-122"/>
                <a:sym typeface="OPPOSans B" panose="00020600040101010101" pitchFamily="18" charset="-122"/>
              </a:rPr>
              <a:t>小标题</a:t>
            </a:r>
          </a:p>
        </p:txBody>
      </p:sp>
      <p:grpSp>
        <p:nvGrpSpPr>
          <p:cNvPr id="52" name="组合 51">
            <a:extLst>
              <a:ext uri="{FF2B5EF4-FFF2-40B4-BE49-F238E27FC236}">
                <a16:creationId xmlns:a16="http://schemas.microsoft.com/office/drawing/2014/main" id="{FEDBEF3A-C02E-437C-9088-30F23B761E05}"/>
              </a:ext>
            </a:extLst>
          </p:cNvPr>
          <p:cNvGrpSpPr/>
          <p:nvPr/>
        </p:nvGrpSpPr>
        <p:grpSpPr>
          <a:xfrm>
            <a:off x="3067175" y="5103865"/>
            <a:ext cx="504000" cy="576000"/>
            <a:chOff x="3714875" y="1883685"/>
            <a:chExt cx="486104" cy="526152"/>
          </a:xfrm>
          <a:solidFill>
            <a:schemeClr val="accent2"/>
          </a:solidFill>
        </p:grpSpPr>
        <p:sp>
          <p:nvSpPr>
            <p:cNvPr id="53" name="Oval 92">
              <a:extLst>
                <a:ext uri="{FF2B5EF4-FFF2-40B4-BE49-F238E27FC236}">
                  <a16:creationId xmlns:a16="http://schemas.microsoft.com/office/drawing/2014/main" id="{22306128-28E8-4D66-B8F3-7FE81D46F3C3}"/>
                </a:ext>
              </a:extLst>
            </p:cNvPr>
            <p:cNvSpPr>
              <a:spLocks noChangeArrowheads="1"/>
            </p:cNvSpPr>
            <p:nvPr/>
          </p:nvSpPr>
          <p:spPr bwMode="auto">
            <a:xfrm>
              <a:off x="4028357" y="1925114"/>
              <a:ext cx="75954" cy="92526"/>
            </a:xfrm>
            <a:prstGeom prst="ellipse">
              <a:avLst/>
            </a:prstGeom>
            <a:solidFill>
              <a:schemeClr val="accent1"/>
            </a:solidFill>
            <a:ln>
              <a:noFill/>
            </a:ln>
          </p:spPr>
          <p:txBody>
            <a:bodyPr vert="horz" wrap="square" lIns="91440" tIns="45720" rIns="91440" bIns="45720" numCol="1" anchor="t" anchorCtr="0" compatLnSpc="1">
              <a:prstTxWarp prst="textNoShape">
                <a:avLst/>
              </a:prstTxWarp>
              <a:noAutofit/>
            </a:bodyPr>
            <a:lstStyle/>
            <a:p>
              <a:endParaRPr lang="en-US" dirty="0">
                <a:latin typeface="OPPOSans B" panose="00020600040101010101" pitchFamily="18" charset="-122"/>
                <a:ea typeface="阿里巴巴普惠体 R" panose="00020600040101010101" pitchFamily="18" charset="-122"/>
                <a:cs typeface="阿里巴巴普惠体 R" panose="00020600040101010101" pitchFamily="18" charset="-122"/>
                <a:sym typeface="OPPOSans B" panose="00020600040101010101" pitchFamily="18" charset="-122"/>
              </a:endParaRPr>
            </a:p>
          </p:txBody>
        </p:sp>
        <p:sp>
          <p:nvSpPr>
            <p:cNvPr id="54" name="Freeform 93">
              <a:extLst>
                <a:ext uri="{FF2B5EF4-FFF2-40B4-BE49-F238E27FC236}">
                  <a16:creationId xmlns:a16="http://schemas.microsoft.com/office/drawing/2014/main" id="{FE5F79E4-24C2-420F-9232-1C61DBCF287F}"/>
                </a:ext>
              </a:extLst>
            </p:cNvPr>
            <p:cNvSpPr>
              <a:spLocks noEditPoints="1"/>
            </p:cNvSpPr>
            <p:nvPr/>
          </p:nvSpPr>
          <p:spPr bwMode="auto">
            <a:xfrm>
              <a:off x="3970356" y="1990020"/>
              <a:ext cx="230623" cy="419817"/>
            </a:xfrm>
            <a:custGeom>
              <a:avLst/>
              <a:gdLst>
                <a:gd name="T0" fmla="*/ 83 w 84"/>
                <a:gd name="T1" fmla="*/ 42 h 153"/>
                <a:gd name="T2" fmla="*/ 83 w 84"/>
                <a:gd name="T3" fmla="*/ 42 h 153"/>
                <a:gd name="T4" fmla="*/ 83 w 84"/>
                <a:gd name="T5" fmla="*/ 42 h 153"/>
                <a:gd name="T6" fmla="*/ 60 w 84"/>
                <a:gd name="T7" fmla="*/ 17 h 153"/>
                <a:gd name="T8" fmla="*/ 54 w 84"/>
                <a:gd name="T9" fmla="*/ 14 h 153"/>
                <a:gd name="T10" fmla="*/ 47 w 84"/>
                <a:gd name="T11" fmla="*/ 14 h 153"/>
                <a:gd name="T12" fmla="*/ 52 w 84"/>
                <a:gd name="T13" fmla="*/ 18 h 153"/>
                <a:gd name="T14" fmla="*/ 45 w 84"/>
                <a:gd name="T15" fmla="*/ 21 h 153"/>
                <a:gd name="T16" fmla="*/ 48 w 84"/>
                <a:gd name="T17" fmla="*/ 27 h 153"/>
                <a:gd name="T18" fmla="*/ 39 w 84"/>
                <a:gd name="T19" fmla="*/ 47 h 153"/>
                <a:gd name="T20" fmla="*/ 38 w 84"/>
                <a:gd name="T21" fmla="*/ 19 h 153"/>
                <a:gd name="T22" fmla="*/ 39 w 84"/>
                <a:gd name="T23" fmla="*/ 18 h 153"/>
                <a:gd name="T24" fmla="*/ 37 w 84"/>
                <a:gd name="T25" fmla="*/ 11 h 153"/>
                <a:gd name="T26" fmla="*/ 32 w 84"/>
                <a:gd name="T27" fmla="*/ 11 h 153"/>
                <a:gd name="T28" fmla="*/ 30 w 84"/>
                <a:gd name="T29" fmla="*/ 18 h 153"/>
                <a:gd name="T30" fmla="*/ 31 w 84"/>
                <a:gd name="T31" fmla="*/ 19 h 153"/>
                <a:gd name="T32" fmla="*/ 30 w 84"/>
                <a:gd name="T33" fmla="*/ 47 h 153"/>
                <a:gd name="T34" fmla="*/ 20 w 84"/>
                <a:gd name="T35" fmla="*/ 27 h 153"/>
                <a:gd name="T36" fmla="*/ 24 w 84"/>
                <a:gd name="T37" fmla="*/ 21 h 153"/>
                <a:gd name="T38" fmla="*/ 17 w 84"/>
                <a:gd name="T39" fmla="*/ 18 h 153"/>
                <a:gd name="T40" fmla="*/ 23 w 84"/>
                <a:gd name="T41" fmla="*/ 13 h 153"/>
                <a:gd name="T42" fmla="*/ 22 w 84"/>
                <a:gd name="T43" fmla="*/ 12 h 153"/>
                <a:gd name="T44" fmla="*/ 6 w 84"/>
                <a:gd name="T45" fmla="*/ 5 h 153"/>
                <a:gd name="T46" fmla="*/ 0 w 84"/>
                <a:gd name="T47" fmla="*/ 0 h 153"/>
                <a:gd name="T48" fmla="*/ 0 w 84"/>
                <a:gd name="T49" fmla="*/ 21 h 153"/>
                <a:gd name="T50" fmla="*/ 13 w 84"/>
                <a:gd name="T51" fmla="*/ 26 h 153"/>
                <a:gd name="T52" fmla="*/ 11 w 84"/>
                <a:gd name="T53" fmla="*/ 87 h 153"/>
                <a:gd name="T54" fmla="*/ 11 w 84"/>
                <a:gd name="T55" fmla="*/ 87 h 153"/>
                <a:gd name="T56" fmla="*/ 13 w 84"/>
                <a:gd name="T57" fmla="*/ 87 h 153"/>
                <a:gd name="T58" fmla="*/ 15 w 84"/>
                <a:gd name="T59" fmla="*/ 153 h 153"/>
                <a:gd name="T60" fmla="*/ 34 w 84"/>
                <a:gd name="T61" fmla="*/ 153 h 153"/>
                <a:gd name="T62" fmla="*/ 34 w 84"/>
                <a:gd name="T63" fmla="*/ 87 h 153"/>
                <a:gd name="T64" fmla="*/ 36 w 84"/>
                <a:gd name="T65" fmla="*/ 87 h 153"/>
                <a:gd name="T66" fmla="*/ 38 w 84"/>
                <a:gd name="T67" fmla="*/ 153 h 153"/>
                <a:gd name="T68" fmla="*/ 57 w 84"/>
                <a:gd name="T69" fmla="*/ 153 h 153"/>
                <a:gd name="T70" fmla="*/ 57 w 84"/>
                <a:gd name="T71" fmla="*/ 87 h 153"/>
                <a:gd name="T72" fmla="*/ 59 w 84"/>
                <a:gd name="T73" fmla="*/ 87 h 153"/>
                <a:gd name="T74" fmla="*/ 59 w 84"/>
                <a:gd name="T75" fmla="*/ 87 h 153"/>
                <a:gd name="T76" fmla="*/ 58 w 84"/>
                <a:gd name="T77" fmla="*/ 77 h 153"/>
                <a:gd name="T78" fmla="*/ 69 w 84"/>
                <a:gd name="T79" fmla="*/ 82 h 153"/>
                <a:gd name="T80" fmla="*/ 77 w 84"/>
                <a:gd name="T81" fmla="*/ 67 h 153"/>
                <a:gd name="T82" fmla="*/ 80 w 84"/>
                <a:gd name="T83" fmla="*/ 60 h 153"/>
                <a:gd name="T84" fmla="*/ 82 w 84"/>
                <a:gd name="T85" fmla="*/ 56 h 153"/>
                <a:gd name="T86" fmla="*/ 83 w 84"/>
                <a:gd name="T87" fmla="*/ 54 h 153"/>
                <a:gd name="T88" fmla="*/ 84 w 84"/>
                <a:gd name="T89" fmla="*/ 53 h 153"/>
                <a:gd name="T90" fmla="*/ 84 w 84"/>
                <a:gd name="T91" fmla="*/ 52 h 153"/>
                <a:gd name="T92" fmla="*/ 83 w 84"/>
                <a:gd name="T93" fmla="*/ 42 h 153"/>
                <a:gd name="T94" fmla="*/ 65 w 84"/>
                <a:gd name="T95" fmla="*/ 51 h 153"/>
                <a:gd name="T96" fmla="*/ 60 w 84"/>
                <a:gd name="T97" fmla="*/ 58 h 153"/>
                <a:gd name="T98" fmla="*/ 58 w 84"/>
                <a:gd name="T99" fmla="*/ 62 h 153"/>
                <a:gd name="T100" fmla="*/ 57 w 84"/>
                <a:gd name="T101" fmla="*/ 39 h 153"/>
                <a:gd name="T102" fmla="*/ 66 w 84"/>
                <a:gd name="T103" fmla="*/ 49 h 153"/>
                <a:gd name="T104" fmla="*/ 65 w 84"/>
                <a:gd name="T105" fmla="*/ 51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84" h="153">
                  <a:moveTo>
                    <a:pt x="83" y="42"/>
                  </a:moveTo>
                  <a:cubicBezTo>
                    <a:pt x="83" y="42"/>
                    <a:pt x="83" y="42"/>
                    <a:pt x="83" y="42"/>
                  </a:cubicBezTo>
                  <a:cubicBezTo>
                    <a:pt x="83" y="42"/>
                    <a:pt x="83" y="42"/>
                    <a:pt x="83" y="42"/>
                  </a:cubicBezTo>
                  <a:cubicBezTo>
                    <a:pt x="60" y="17"/>
                    <a:pt x="60" y="17"/>
                    <a:pt x="60" y="17"/>
                  </a:cubicBezTo>
                  <a:cubicBezTo>
                    <a:pt x="58" y="15"/>
                    <a:pt x="56" y="14"/>
                    <a:pt x="54" y="14"/>
                  </a:cubicBezTo>
                  <a:cubicBezTo>
                    <a:pt x="54" y="14"/>
                    <a:pt x="49" y="14"/>
                    <a:pt x="47" y="14"/>
                  </a:cubicBezTo>
                  <a:cubicBezTo>
                    <a:pt x="52" y="18"/>
                    <a:pt x="52" y="18"/>
                    <a:pt x="52" y="18"/>
                  </a:cubicBezTo>
                  <a:cubicBezTo>
                    <a:pt x="45" y="21"/>
                    <a:pt x="45" y="21"/>
                    <a:pt x="45" y="21"/>
                  </a:cubicBezTo>
                  <a:cubicBezTo>
                    <a:pt x="48" y="27"/>
                    <a:pt x="48" y="27"/>
                    <a:pt x="48" y="27"/>
                  </a:cubicBezTo>
                  <a:cubicBezTo>
                    <a:pt x="39" y="47"/>
                    <a:pt x="39" y="47"/>
                    <a:pt x="39" y="47"/>
                  </a:cubicBezTo>
                  <a:cubicBezTo>
                    <a:pt x="38" y="19"/>
                    <a:pt x="38" y="19"/>
                    <a:pt x="38" y="19"/>
                  </a:cubicBezTo>
                  <a:cubicBezTo>
                    <a:pt x="39" y="18"/>
                    <a:pt x="39" y="18"/>
                    <a:pt x="39" y="18"/>
                  </a:cubicBezTo>
                  <a:cubicBezTo>
                    <a:pt x="37" y="11"/>
                    <a:pt x="37" y="11"/>
                    <a:pt x="37" y="11"/>
                  </a:cubicBezTo>
                  <a:cubicBezTo>
                    <a:pt x="32" y="11"/>
                    <a:pt x="32" y="11"/>
                    <a:pt x="32" y="11"/>
                  </a:cubicBezTo>
                  <a:cubicBezTo>
                    <a:pt x="30" y="18"/>
                    <a:pt x="30" y="18"/>
                    <a:pt x="30" y="18"/>
                  </a:cubicBezTo>
                  <a:cubicBezTo>
                    <a:pt x="31" y="19"/>
                    <a:pt x="31" y="19"/>
                    <a:pt x="31" y="19"/>
                  </a:cubicBezTo>
                  <a:cubicBezTo>
                    <a:pt x="30" y="47"/>
                    <a:pt x="30" y="47"/>
                    <a:pt x="30" y="47"/>
                  </a:cubicBezTo>
                  <a:cubicBezTo>
                    <a:pt x="20" y="27"/>
                    <a:pt x="20" y="27"/>
                    <a:pt x="20" y="27"/>
                  </a:cubicBezTo>
                  <a:cubicBezTo>
                    <a:pt x="24" y="21"/>
                    <a:pt x="24" y="21"/>
                    <a:pt x="24" y="21"/>
                  </a:cubicBezTo>
                  <a:cubicBezTo>
                    <a:pt x="17" y="18"/>
                    <a:pt x="17" y="18"/>
                    <a:pt x="17" y="18"/>
                  </a:cubicBezTo>
                  <a:cubicBezTo>
                    <a:pt x="23" y="13"/>
                    <a:pt x="23" y="13"/>
                    <a:pt x="23" y="13"/>
                  </a:cubicBezTo>
                  <a:cubicBezTo>
                    <a:pt x="22" y="12"/>
                    <a:pt x="22" y="12"/>
                    <a:pt x="22" y="12"/>
                  </a:cubicBezTo>
                  <a:cubicBezTo>
                    <a:pt x="16" y="9"/>
                    <a:pt x="8" y="6"/>
                    <a:pt x="6" y="5"/>
                  </a:cubicBezTo>
                  <a:cubicBezTo>
                    <a:pt x="0" y="0"/>
                    <a:pt x="0" y="0"/>
                    <a:pt x="0" y="0"/>
                  </a:cubicBezTo>
                  <a:cubicBezTo>
                    <a:pt x="0" y="21"/>
                    <a:pt x="0" y="21"/>
                    <a:pt x="0" y="21"/>
                  </a:cubicBezTo>
                  <a:cubicBezTo>
                    <a:pt x="5" y="23"/>
                    <a:pt x="9" y="24"/>
                    <a:pt x="13" y="26"/>
                  </a:cubicBezTo>
                  <a:cubicBezTo>
                    <a:pt x="12" y="46"/>
                    <a:pt x="11" y="66"/>
                    <a:pt x="11" y="87"/>
                  </a:cubicBezTo>
                  <a:cubicBezTo>
                    <a:pt x="11" y="87"/>
                    <a:pt x="11" y="87"/>
                    <a:pt x="11" y="87"/>
                  </a:cubicBezTo>
                  <a:cubicBezTo>
                    <a:pt x="12" y="87"/>
                    <a:pt x="12" y="87"/>
                    <a:pt x="13" y="87"/>
                  </a:cubicBezTo>
                  <a:cubicBezTo>
                    <a:pt x="15" y="153"/>
                    <a:pt x="15" y="153"/>
                    <a:pt x="15" y="153"/>
                  </a:cubicBezTo>
                  <a:cubicBezTo>
                    <a:pt x="34" y="153"/>
                    <a:pt x="34" y="153"/>
                    <a:pt x="34" y="153"/>
                  </a:cubicBezTo>
                  <a:cubicBezTo>
                    <a:pt x="34" y="134"/>
                    <a:pt x="34" y="100"/>
                    <a:pt x="34" y="87"/>
                  </a:cubicBezTo>
                  <a:cubicBezTo>
                    <a:pt x="34" y="87"/>
                    <a:pt x="35" y="87"/>
                    <a:pt x="36" y="87"/>
                  </a:cubicBezTo>
                  <a:cubicBezTo>
                    <a:pt x="38" y="153"/>
                    <a:pt x="38" y="153"/>
                    <a:pt x="38" y="153"/>
                  </a:cubicBezTo>
                  <a:cubicBezTo>
                    <a:pt x="57" y="153"/>
                    <a:pt x="57" y="153"/>
                    <a:pt x="57" y="153"/>
                  </a:cubicBezTo>
                  <a:cubicBezTo>
                    <a:pt x="57" y="134"/>
                    <a:pt x="57" y="100"/>
                    <a:pt x="57" y="87"/>
                  </a:cubicBezTo>
                  <a:cubicBezTo>
                    <a:pt x="57" y="87"/>
                    <a:pt x="58" y="87"/>
                    <a:pt x="59" y="87"/>
                  </a:cubicBezTo>
                  <a:cubicBezTo>
                    <a:pt x="59" y="87"/>
                    <a:pt x="59" y="87"/>
                    <a:pt x="59" y="87"/>
                  </a:cubicBezTo>
                  <a:cubicBezTo>
                    <a:pt x="59" y="83"/>
                    <a:pt x="58" y="80"/>
                    <a:pt x="58" y="77"/>
                  </a:cubicBezTo>
                  <a:cubicBezTo>
                    <a:pt x="62" y="79"/>
                    <a:pt x="65" y="81"/>
                    <a:pt x="69" y="82"/>
                  </a:cubicBezTo>
                  <a:cubicBezTo>
                    <a:pt x="77" y="67"/>
                    <a:pt x="77" y="67"/>
                    <a:pt x="77" y="67"/>
                  </a:cubicBezTo>
                  <a:cubicBezTo>
                    <a:pt x="80" y="60"/>
                    <a:pt x="80" y="60"/>
                    <a:pt x="80" y="60"/>
                  </a:cubicBezTo>
                  <a:cubicBezTo>
                    <a:pt x="82" y="56"/>
                    <a:pt x="82" y="56"/>
                    <a:pt x="82" y="56"/>
                  </a:cubicBezTo>
                  <a:cubicBezTo>
                    <a:pt x="83" y="54"/>
                    <a:pt x="83" y="54"/>
                    <a:pt x="83" y="54"/>
                  </a:cubicBezTo>
                  <a:cubicBezTo>
                    <a:pt x="84" y="53"/>
                    <a:pt x="84" y="53"/>
                    <a:pt x="84" y="53"/>
                  </a:cubicBezTo>
                  <a:cubicBezTo>
                    <a:pt x="84" y="52"/>
                    <a:pt x="84" y="52"/>
                    <a:pt x="84" y="52"/>
                  </a:cubicBezTo>
                  <a:lnTo>
                    <a:pt x="83" y="42"/>
                  </a:lnTo>
                  <a:close/>
                  <a:moveTo>
                    <a:pt x="65" y="51"/>
                  </a:moveTo>
                  <a:cubicBezTo>
                    <a:pt x="60" y="58"/>
                    <a:pt x="60" y="58"/>
                    <a:pt x="60" y="58"/>
                  </a:cubicBezTo>
                  <a:cubicBezTo>
                    <a:pt x="58" y="62"/>
                    <a:pt x="58" y="62"/>
                    <a:pt x="58" y="62"/>
                  </a:cubicBezTo>
                  <a:cubicBezTo>
                    <a:pt x="58" y="54"/>
                    <a:pt x="58" y="47"/>
                    <a:pt x="57" y="39"/>
                  </a:cubicBezTo>
                  <a:cubicBezTo>
                    <a:pt x="66" y="49"/>
                    <a:pt x="66" y="49"/>
                    <a:pt x="66" y="49"/>
                  </a:cubicBezTo>
                  <a:lnTo>
                    <a:pt x="65" y="51"/>
                  </a:lnTo>
                  <a:close/>
                </a:path>
              </a:pathLst>
            </a:custGeom>
            <a:solidFill>
              <a:schemeClr val="accent1"/>
            </a:solidFill>
            <a:ln>
              <a:noFill/>
            </a:ln>
          </p:spPr>
          <p:txBody>
            <a:bodyPr vert="horz" wrap="square" lIns="91440" tIns="45720" rIns="91440" bIns="45720" numCol="1" anchor="t" anchorCtr="0" compatLnSpc="1">
              <a:prstTxWarp prst="textNoShape">
                <a:avLst/>
              </a:prstTxWarp>
              <a:noAutofit/>
            </a:bodyPr>
            <a:lstStyle/>
            <a:p>
              <a:endParaRPr lang="en-US">
                <a:latin typeface="OPPOSans B" panose="00020600040101010101" pitchFamily="18" charset="-122"/>
                <a:ea typeface="阿里巴巴普惠体 R" panose="00020600040101010101" pitchFamily="18" charset="-122"/>
                <a:cs typeface="阿里巴巴普惠体 R" panose="00020600040101010101" pitchFamily="18" charset="-122"/>
                <a:sym typeface="OPPOSans B" panose="00020600040101010101" pitchFamily="18" charset="-122"/>
              </a:endParaRPr>
            </a:p>
          </p:txBody>
        </p:sp>
        <p:sp>
          <p:nvSpPr>
            <p:cNvPr id="55" name="Freeform 94">
              <a:extLst>
                <a:ext uri="{FF2B5EF4-FFF2-40B4-BE49-F238E27FC236}">
                  <a16:creationId xmlns:a16="http://schemas.microsoft.com/office/drawing/2014/main" id="{C9B30A44-9B47-4709-8024-66B216F33FB9}"/>
                </a:ext>
              </a:extLst>
            </p:cNvPr>
            <p:cNvSpPr>
              <a:spLocks/>
            </p:cNvSpPr>
            <p:nvPr/>
          </p:nvSpPr>
          <p:spPr bwMode="auto">
            <a:xfrm>
              <a:off x="3759066" y="1998306"/>
              <a:ext cx="169860" cy="19334"/>
            </a:xfrm>
            <a:custGeom>
              <a:avLst/>
              <a:gdLst>
                <a:gd name="T0" fmla="*/ 58 w 62"/>
                <a:gd name="T1" fmla="*/ 7 h 7"/>
                <a:gd name="T2" fmla="*/ 4 w 62"/>
                <a:gd name="T3" fmla="*/ 7 h 7"/>
                <a:gd name="T4" fmla="*/ 0 w 62"/>
                <a:gd name="T5" fmla="*/ 4 h 7"/>
                <a:gd name="T6" fmla="*/ 4 w 62"/>
                <a:gd name="T7" fmla="*/ 0 h 7"/>
                <a:gd name="T8" fmla="*/ 58 w 62"/>
                <a:gd name="T9" fmla="*/ 0 h 7"/>
                <a:gd name="T10" fmla="*/ 62 w 62"/>
                <a:gd name="T11" fmla="*/ 4 h 7"/>
                <a:gd name="T12" fmla="*/ 58 w 62"/>
                <a:gd name="T13" fmla="*/ 7 h 7"/>
              </a:gdLst>
              <a:ahLst/>
              <a:cxnLst>
                <a:cxn ang="0">
                  <a:pos x="T0" y="T1"/>
                </a:cxn>
                <a:cxn ang="0">
                  <a:pos x="T2" y="T3"/>
                </a:cxn>
                <a:cxn ang="0">
                  <a:pos x="T4" y="T5"/>
                </a:cxn>
                <a:cxn ang="0">
                  <a:pos x="T6" y="T7"/>
                </a:cxn>
                <a:cxn ang="0">
                  <a:pos x="T8" y="T9"/>
                </a:cxn>
                <a:cxn ang="0">
                  <a:pos x="T10" y="T11"/>
                </a:cxn>
                <a:cxn ang="0">
                  <a:pos x="T12" y="T13"/>
                </a:cxn>
              </a:cxnLst>
              <a:rect l="0" t="0" r="r" b="b"/>
              <a:pathLst>
                <a:path w="62" h="7">
                  <a:moveTo>
                    <a:pt x="58" y="7"/>
                  </a:moveTo>
                  <a:cubicBezTo>
                    <a:pt x="4" y="7"/>
                    <a:pt x="4" y="7"/>
                    <a:pt x="4" y="7"/>
                  </a:cubicBezTo>
                  <a:cubicBezTo>
                    <a:pt x="2" y="7"/>
                    <a:pt x="0" y="6"/>
                    <a:pt x="0" y="4"/>
                  </a:cubicBezTo>
                  <a:cubicBezTo>
                    <a:pt x="0" y="2"/>
                    <a:pt x="2" y="0"/>
                    <a:pt x="4" y="0"/>
                  </a:cubicBezTo>
                  <a:cubicBezTo>
                    <a:pt x="58" y="0"/>
                    <a:pt x="58" y="0"/>
                    <a:pt x="58" y="0"/>
                  </a:cubicBezTo>
                  <a:cubicBezTo>
                    <a:pt x="61" y="0"/>
                    <a:pt x="62" y="2"/>
                    <a:pt x="62" y="4"/>
                  </a:cubicBezTo>
                  <a:cubicBezTo>
                    <a:pt x="62" y="6"/>
                    <a:pt x="61" y="7"/>
                    <a:pt x="58" y="7"/>
                  </a:cubicBezTo>
                  <a:close/>
                </a:path>
              </a:pathLst>
            </a:custGeom>
            <a:grpFill/>
            <a:ln>
              <a:noFill/>
            </a:ln>
          </p:spPr>
          <p:txBody>
            <a:bodyPr vert="horz" wrap="square" lIns="91440" tIns="45720" rIns="91440" bIns="45720" numCol="1" anchor="t" anchorCtr="0" compatLnSpc="1">
              <a:prstTxWarp prst="textNoShape">
                <a:avLst/>
              </a:prstTxWarp>
              <a:noAutofit/>
            </a:bodyPr>
            <a:lstStyle/>
            <a:p>
              <a:endParaRPr lang="en-US">
                <a:latin typeface="OPPOSans B" panose="00020600040101010101" pitchFamily="18" charset="-122"/>
                <a:ea typeface="阿里巴巴普惠体 R" panose="00020600040101010101" pitchFamily="18" charset="-122"/>
                <a:cs typeface="阿里巴巴普惠体 R" panose="00020600040101010101" pitchFamily="18" charset="-122"/>
                <a:sym typeface="OPPOSans B" panose="00020600040101010101" pitchFamily="18" charset="-122"/>
              </a:endParaRPr>
            </a:p>
          </p:txBody>
        </p:sp>
        <p:sp>
          <p:nvSpPr>
            <p:cNvPr id="56" name="Freeform 95">
              <a:extLst>
                <a:ext uri="{FF2B5EF4-FFF2-40B4-BE49-F238E27FC236}">
                  <a16:creationId xmlns:a16="http://schemas.microsoft.com/office/drawing/2014/main" id="{13384416-D4BE-4154-9584-D07184F73542}"/>
                </a:ext>
              </a:extLst>
            </p:cNvPr>
            <p:cNvSpPr>
              <a:spLocks/>
            </p:cNvSpPr>
            <p:nvPr/>
          </p:nvSpPr>
          <p:spPr bwMode="auto">
            <a:xfrm>
              <a:off x="3759066" y="2042498"/>
              <a:ext cx="169860" cy="19334"/>
            </a:xfrm>
            <a:custGeom>
              <a:avLst/>
              <a:gdLst>
                <a:gd name="T0" fmla="*/ 58 w 62"/>
                <a:gd name="T1" fmla="*/ 7 h 7"/>
                <a:gd name="T2" fmla="*/ 4 w 62"/>
                <a:gd name="T3" fmla="*/ 7 h 7"/>
                <a:gd name="T4" fmla="*/ 0 w 62"/>
                <a:gd name="T5" fmla="*/ 4 h 7"/>
                <a:gd name="T6" fmla="*/ 4 w 62"/>
                <a:gd name="T7" fmla="*/ 0 h 7"/>
                <a:gd name="T8" fmla="*/ 58 w 62"/>
                <a:gd name="T9" fmla="*/ 0 h 7"/>
                <a:gd name="T10" fmla="*/ 62 w 62"/>
                <a:gd name="T11" fmla="*/ 4 h 7"/>
                <a:gd name="T12" fmla="*/ 58 w 62"/>
                <a:gd name="T13" fmla="*/ 7 h 7"/>
              </a:gdLst>
              <a:ahLst/>
              <a:cxnLst>
                <a:cxn ang="0">
                  <a:pos x="T0" y="T1"/>
                </a:cxn>
                <a:cxn ang="0">
                  <a:pos x="T2" y="T3"/>
                </a:cxn>
                <a:cxn ang="0">
                  <a:pos x="T4" y="T5"/>
                </a:cxn>
                <a:cxn ang="0">
                  <a:pos x="T6" y="T7"/>
                </a:cxn>
                <a:cxn ang="0">
                  <a:pos x="T8" y="T9"/>
                </a:cxn>
                <a:cxn ang="0">
                  <a:pos x="T10" y="T11"/>
                </a:cxn>
                <a:cxn ang="0">
                  <a:pos x="T12" y="T13"/>
                </a:cxn>
              </a:cxnLst>
              <a:rect l="0" t="0" r="r" b="b"/>
              <a:pathLst>
                <a:path w="62" h="7">
                  <a:moveTo>
                    <a:pt x="58" y="7"/>
                  </a:moveTo>
                  <a:cubicBezTo>
                    <a:pt x="4" y="7"/>
                    <a:pt x="4" y="7"/>
                    <a:pt x="4" y="7"/>
                  </a:cubicBezTo>
                  <a:cubicBezTo>
                    <a:pt x="2" y="7"/>
                    <a:pt x="0" y="6"/>
                    <a:pt x="0" y="4"/>
                  </a:cubicBezTo>
                  <a:cubicBezTo>
                    <a:pt x="0" y="1"/>
                    <a:pt x="2" y="0"/>
                    <a:pt x="4" y="0"/>
                  </a:cubicBezTo>
                  <a:cubicBezTo>
                    <a:pt x="58" y="0"/>
                    <a:pt x="58" y="0"/>
                    <a:pt x="58" y="0"/>
                  </a:cubicBezTo>
                  <a:cubicBezTo>
                    <a:pt x="61" y="0"/>
                    <a:pt x="62" y="1"/>
                    <a:pt x="62" y="4"/>
                  </a:cubicBezTo>
                  <a:cubicBezTo>
                    <a:pt x="62" y="6"/>
                    <a:pt x="61" y="7"/>
                    <a:pt x="58" y="7"/>
                  </a:cubicBezTo>
                  <a:close/>
                </a:path>
              </a:pathLst>
            </a:custGeom>
            <a:grpFill/>
            <a:ln>
              <a:noFill/>
            </a:ln>
          </p:spPr>
          <p:txBody>
            <a:bodyPr vert="horz" wrap="square" lIns="91440" tIns="45720" rIns="91440" bIns="45720" numCol="1" anchor="t" anchorCtr="0" compatLnSpc="1">
              <a:prstTxWarp prst="textNoShape">
                <a:avLst/>
              </a:prstTxWarp>
              <a:noAutofit/>
            </a:bodyPr>
            <a:lstStyle/>
            <a:p>
              <a:endParaRPr lang="en-US">
                <a:latin typeface="OPPOSans B" panose="00020600040101010101" pitchFamily="18" charset="-122"/>
                <a:ea typeface="阿里巴巴普惠体 R" panose="00020600040101010101" pitchFamily="18" charset="-122"/>
                <a:cs typeface="阿里巴巴普惠体 R" panose="00020600040101010101" pitchFamily="18" charset="-122"/>
                <a:sym typeface="OPPOSans B" panose="00020600040101010101" pitchFamily="18" charset="-122"/>
              </a:endParaRPr>
            </a:p>
          </p:txBody>
        </p:sp>
        <p:sp>
          <p:nvSpPr>
            <p:cNvPr id="57" name="Freeform 96">
              <a:extLst>
                <a:ext uri="{FF2B5EF4-FFF2-40B4-BE49-F238E27FC236}">
                  <a16:creationId xmlns:a16="http://schemas.microsoft.com/office/drawing/2014/main" id="{824D7A1B-0AE5-4C31-B75D-C3E0A46EE581}"/>
                </a:ext>
              </a:extLst>
            </p:cNvPr>
            <p:cNvSpPr>
              <a:spLocks/>
            </p:cNvSpPr>
            <p:nvPr/>
          </p:nvSpPr>
          <p:spPr bwMode="auto">
            <a:xfrm>
              <a:off x="3759066" y="2086689"/>
              <a:ext cx="169860" cy="19334"/>
            </a:xfrm>
            <a:custGeom>
              <a:avLst/>
              <a:gdLst>
                <a:gd name="T0" fmla="*/ 58 w 62"/>
                <a:gd name="T1" fmla="*/ 7 h 7"/>
                <a:gd name="T2" fmla="*/ 4 w 62"/>
                <a:gd name="T3" fmla="*/ 7 h 7"/>
                <a:gd name="T4" fmla="*/ 0 w 62"/>
                <a:gd name="T5" fmla="*/ 3 h 7"/>
                <a:gd name="T6" fmla="*/ 4 w 62"/>
                <a:gd name="T7" fmla="*/ 0 h 7"/>
                <a:gd name="T8" fmla="*/ 58 w 62"/>
                <a:gd name="T9" fmla="*/ 0 h 7"/>
                <a:gd name="T10" fmla="*/ 62 w 62"/>
                <a:gd name="T11" fmla="*/ 3 h 7"/>
                <a:gd name="T12" fmla="*/ 58 w 62"/>
                <a:gd name="T13" fmla="*/ 7 h 7"/>
              </a:gdLst>
              <a:ahLst/>
              <a:cxnLst>
                <a:cxn ang="0">
                  <a:pos x="T0" y="T1"/>
                </a:cxn>
                <a:cxn ang="0">
                  <a:pos x="T2" y="T3"/>
                </a:cxn>
                <a:cxn ang="0">
                  <a:pos x="T4" y="T5"/>
                </a:cxn>
                <a:cxn ang="0">
                  <a:pos x="T6" y="T7"/>
                </a:cxn>
                <a:cxn ang="0">
                  <a:pos x="T8" y="T9"/>
                </a:cxn>
                <a:cxn ang="0">
                  <a:pos x="T10" y="T11"/>
                </a:cxn>
                <a:cxn ang="0">
                  <a:pos x="T12" y="T13"/>
                </a:cxn>
              </a:cxnLst>
              <a:rect l="0" t="0" r="r" b="b"/>
              <a:pathLst>
                <a:path w="62" h="7">
                  <a:moveTo>
                    <a:pt x="58" y="7"/>
                  </a:moveTo>
                  <a:cubicBezTo>
                    <a:pt x="4" y="7"/>
                    <a:pt x="4" y="7"/>
                    <a:pt x="4" y="7"/>
                  </a:cubicBezTo>
                  <a:cubicBezTo>
                    <a:pt x="2" y="7"/>
                    <a:pt x="0" y="5"/>
                    <a:pt x="0" y="3"/>
                  </a:cubicBezTo>
                  <a:cubicBezTo>
                    <a:pt x="0" y="1"/>
                    <a:pt x="2" y="0"/>
                    <a:pt x="4" y="0"/>
                  </a:cubicBezTo>
                  <a:cubicBezTo>
                    <a:pt x="58" y="0"/>
                    <a:pt x="58" y="0"/>
                    <a:pt x="58" y="0"/>
                  </a:cubicBezTo>
                  <a:cubicBezTo>
                    <a:pt x="61" y="0"/>
                    <a:pt x="62" y="1"/>
                    <a:pt x="62" y="3"/>
                  </a:cubicBezTo>
                  <a:cubicBezTo>
                    <a:pt x="62" y="5"/>
                    <a:pt x="61" y="7"/>
                    <a:pt x="58" y="7"/>
                  </a:cubicBezTo>
                  <a:close/>
                </a:path>
              </a:pathLst>
            </a:custGeom>
            <a:grpFill/>
            <a:ln>
              <a:noFill/>
            </a:ln>
          </p:spPr>
          <p:txBody>
            <a:bodyPr vert="horz" wrap="square" lIns="91440" tIns="45720" rIns="91440" bIns="45720" numCol="1" anchor="t" anchorCtr="0" compatLnSpc="1">
              <a:prstTxWarp prst="textNoShape">
                <a:avLst/>
              </a:prstTxWarp>
              <a:noAutofit/>
            </a:bodyPr>
            <a:lstStyle/>
            <a:p>
              <a:endParaRPr lang="en-US">
                <a:latin typeface="OPPOSans B" panose="00020600040101010101" pitchFamily="18" charset="-122"/>
                <a:ea typeface="阿里巴巴普惠体 R" panose="00020600040101010101" pitchFamily="18" charset="-122"/>
                <a:cs typeface="阿里巴巴普惠体 R" panose="00020600040101010101" pitchFamily="18" charset="-122"/>
                <a:sym typeface="OPPOSans B" panose="00020600040101010101" pitchFamily="18" charset="-122"/>
              </a:endParaRPr>
            </a:p>
          </p:txBody>
        </p:sp>
        <p:sp>
          <p:nvSpPr>
            <p:cNvPr id="58" name="Freeform 97">
              <a:extLst>
                <a:ext uri="{FF2B5EF4-FFF2-40B4-BE49-F238E27FC236}">
                  <a16:creationId xmlns:a16="http://schemas.microsoft.com/office/drawing/2014/main" id="{B860B439-9D2E-48C4-8F08-C60D14BFD262}"/>
                </a:ext>
              </a:extLst>
            </p:cNvPr>
            <p:cNvSpPr>
              <a:spLocks/>
            </p:cNvSpPr>
            <p:nvPr/>
          </p:nvSpPr>
          <p:spPr bwMode="auto">
            <a:xfrm>
              <a:off x="3759066" y="2130880"/>
              <a:ext cx="169860" cy="17953"/>
            </a:xfrm>
            <a:custGeom>
              <a:avLst/>
              <a:gdLst>
                <a:gd name="T0" fmla="*/ 58 w 62"/>
                <a:gd name="T1" fmla="*/ 7 h 7"/>
                <a:gd name="T2" fmla="*/ 4 w 62"/>
                <a:gd name="T3" fmla="*/ 7 h 7"/>
                <a:gd name="T4" fmla="*/ 0 w 62"/>
                <a:gd name="T5" fmla="*/ 3 h 7"/>
                <a:gd name="T6" fmla="*/ 4 w 62"/>
                <a:gd name="T7" fmla="*/ 0 h 7"/>
                <a:gd name="T8" fmla="*/ 58 w 62"/>
                <a:gd name="T9" fmla="*/ 0 h 7"/>
                <a:gd name="T10" fmla="*/ 62 w 62"/>
                <a:gd name="T11" fmla="*/ 3 h 7"/>
                <a:gd name="T12" fmla="*/ 58 w 62"/>
                <a:gd name="T13" fmla="*/ 7 h 7"/>
              </a:gdLst>
              <a:ahLst/>
              <a:cxnLst>
                <a:cxn ang="0">
                  <a:pos x="T0" y="T1"/>
                </a:cxn>
                <a:cxn ang="0">
                  <a:pos x="T2" y="T3"/>
                </a:cxn>
                <a:cxn ang="0">
                  <a:pos x="T4" y="T5"/>
                </a:cxn>
                <a:cxn ang="0">
                  <a:pos x="T6" y="T7"/>
                </a:cxn>
                <a:cxn ang="0">
                  <a:pos x="T8" y="T9"/>
                </a:cxn>
                <a:cxn ang="0">
                  <a:pos x="T10" y="T11"/>
                </a:cxn>
                <a:cxn ang="0">
                  <a:pos x="T12" y="T13"/>
                </a:cxn>
              </a:cxnLst>
              <a:rect l="0" t="0" r="r" b="b"/>
              <a:pathLst>
                <a:path w="62" h="7">
                  <a:moveTo>
                    <a:pt x="58" y="7"/>
                  </a:moveTo>
                  <a:cubicBezTo>
                    <a:pt x="4" y="7"/>
                    <a:pt x="4" y="7"/>
                    <a:pt x="4" y="7"/>
                  </a:cubicBezTo>
                  <a:cubicBezTo>
                    <a:pt x="2" y="7"/>
                    <a:pt x="0" y="5"/>
                    <a:pt x="0" y="3"/>
                  </a:cubicBezTo>
                  <a:cubicBezTo>
                    <a:pt x="0" y="1"/>
                    <a:pt x="2" y="0"/>
                    <a:pt x="4" y="0"/>
                  </a:cubicBezTo>
                  <a:cubicBezTo>
                    <a:pt x="58" y="0"/>
                    <a:pt x="58" y="0"/>
                    <a:pt x="58" y="0"/>
                  </a:cubicBezTo>
                  <a:cubicBezTo>
                    <a:pt x="61" y="0"/>
                    <a:pt x="62" y="1"/>
                    <a:pt x="62" y="3"/>
                  </a:cubicBezTo>
                  <a:cubicBezTo>
                    <a:pt x="62" y="5"/>
                    <a:pt x="61" y="7"/>
                    <a:pt x="58" y="7"/>
                  </a:cubicBezTo>
                  <a:close/>
                </a:path>
              </a:pathLst>
            </a:custGeom>
            <a:grpFill/>
            <a:ln>
              <a:noFill/>
            </a:ln>
          </p:spPr>
          <p:txBody>
            <a:bodyPr vert="horz" wrap="square" lIns="91440" tIns="45720" rIns="91440" bIns="45720" numCol="1" anchor="t" anchorCtr="0" compatLnSpc="1">
              <a:prstTxWarp prst="textNoShape">
                <a:avLst/>
              </a:prstTxWarp>
              <a:noAutofit/>
            </a:bodyPr>
            <a:lstStyle/>
            <a:p>
              <a:endParaRPr lang="en-US">
                <a:latin typeface="OPPOSans B" panose="00020600040101010101" pitchFamily="18" charset="-122"/>
                <a:ea typeface="阿里巴巴普惠体 R" panose="00020600040101010101" pitchFamily="18" charset="-122"/>
                <a:cs typeface="阿里巴巴普惠体 R" panose="00020600040101010101" pitchFamily="18" charset="-122"/>
                <a:sym typeface="OPPOSans B" panose="00020600040101010101" pitchFamily="18" charset="-122"/>
              </a:endParaRPr>
            </a:p>
          </p:txBody>
        </p:sp>
        <p:sp>
          <p:nvSpPr>
            <p:cNvPr id="59" name="Freeform 98">
              <a:extLst>
                <a:ext uri="{FF2B5EF4-FFF2-40B4-BE49-F238E27FC236}">
                  <a16:creationId xmlns:a16="http://schemas.microsoft.com/office/drawing/2014/main" id="{7CD82490-9699-483C-8F01-0378D75F9786}"/>
                </a:ext>
              </a:extLst>
            </p:cNvPr>
            <p:cNvSpPr>
              <a:spLocks noEditPoints="1"/>
            </p:cNvSpPr>
            <p:nvPr/>
          </p:nvSpPr>
          <p:spPr bwMode="auto">
            <a:xfrm>
              <a:off x="3714875" y="1883685"/>
              <a:ext cx="269291" cy="336959"/>
            </a:xfrm>
            <a:custGeom>
              <a:avLst/>
              <a:gdLst>
                <a:gd name="T0" fmla="*/ 93 w 98"/>
                <a:gd name="T1" fmla="*/ 0 h 123"/>
                <a:gd name="T2" fmla="*/ 27 w 98"/>
                <a:gd name="T3" fmla="*/ 0 h 123"/>
                <a:gd name="T4" fmla="*/ 24 w 98"/>
                <a:gd name="T5" fmla="*/ 2 h 123"/>
                <a:gd name="T6" fmla="*/ 1 w 98"/>
                <a:gd name="T7" fmla="*/ 24 h 123"/>
                <a:gd name="T8" fmla="*/ 0 w 98"/>
                <a:gd name="T9" fmla="*/ 27 h 123"/>
                <a:gd name="T10" fmla="*/ 0 w 98"/>
                <a:gd name="T11" fmla="*/ 118 h 123"/>
                <a:gd name="T12" fmla="*/ 5 w 98"/>
                <a:gd name="T13" fmla="*/ 123 h 123"/>
                <a:gd name="T14" fmla="*/ 93 w 98"/>
                <a:gd name="T15" fmla="*/ 123 h 123"/>
                <a:gd name="T16" fmla="*/ 98 w 98"/>
                <a:gd name="T17" fmla="*/ 118 h 123"/>
                <a:gd name="T18" fmla="*/ 98 w 98"/>
                <a:gd name="T19" fmla="*/ 5 h 123"/>
                <a:gd name="T20" fmla="*/ 93 w 98"/>
                <a:gd name="T21" fmla="*/ 0 h 123"/>
                <a:gd name="T22" fmla="*/ 24 w 98"/>
                <a:gd name="T23" fmla="*/ 15 h 123"/>
                <a:gd name="T24" fmla="*/ 24 w 98"/>
                <a:gd name="T25" fmla="*/ 23 h 123"/>
                <a:gd name="T26" fmla="*/ 16 w 98"/>
                <a:gd name="T27" fmla="*/ 23 h 123"/>
                <a:gd name="T28" fmla="*/ 24 w 98"/>
                <a:gd name="T29" fmla="*/ 15 h 123"/>
                <a:gd name="T30" fmla="*/ 88 w 98"/>
                <a:gd name="T31" fmla="*/ 113 h 123"/>
                <a:gd name="T32" fmla="*/ 10 w 98"/>
                <a:gd name="T33" fmla="*/ 113 h 123"/>
                <a:gd name="T34" fmla="*/ 10 w 98"/>
                <a:gd name="T35" fmla="*/ 31 h 123"/>
                <a:gd name="T36" fmla="*/ 28 w 98"/>
                <a:gd name="T37" fmla="*/ 31 h 123"/>
                <a:gd name="T38" fmla="*/ 32 w 98"/>
                <a:gd name="T39" fmla="*/ 27 h 123"/>
                <a:gd name="T40" fmla="*/ 32 w 98"/>
                <a:gd name="T41" fmla="*/ 10 h 123"/>
                <a:gd name="T42" fmla="*/ 88 w 98"/>
                <a:gd name="T43" fmla="*/ 10 h 123"/>
                <a:gd name="T44" fmla="*/ 88 w 98"/>
                <a:gd name="T45" fmla="*/ 113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98" h="123">
                  <a:moveTo>
                    <a:pt x="93" y="0"/>
                  </a:moveTo>
                  <a:cubicBezTo>
                    <a:pt x="27" y="0"/>
                    <a:pt x="27" y="0"/>
                    <a:pt x="27" y="0"/>
                  </a:cubicBezTo>
                  <a:cubicBezTo>
                    <a:pt x="26" y="0"/>
                    <a:pt x="25" y="1"/>
                    <a:pt x="24" y="2"/>
                  </a:cubicBezTo>
                  <a:cubicBezTo>
                    <a:pt x="1" y="24"/>
                    <a:pt x="1" y="24"/>
                    <a:pt x="1" y="24"/>
                  </a:cubicBezTo>
                  <a:cubicBezTo>
                    <a:pt x="0" y="25"/>
                    <a:pt x="0" y="26"/>
                    <a:pt x="0" y="27"/>
                  </a:cubicBezTo>
                  <a:cubicBezTo>
                    <a:pt x="0" y="118"/>
                    <a:pt x="0" y="118"/>
                    <a:pt x="0" y="118"/>
                  </a:cubicBezTo>
                  <a:cubicBezTo>
                    <a:pt x="0" y="121"/>
                    <a:pt x="2" y="123"/>
                    <a:pt x="5" y="123"/>
                  </a:cubicBezTo>
                  <a:cubicBezTo>
                    <a:pt x="93" y="123"/>
                    <a:pt x="93" y="123"/>
                    <a:pt x="93" y="123"/>
                  </a:cubicBezTo>
                  <a:cubicBezTo>
                    <a:pt x="95" y="123"/>
                    <a:pt x="98" y="121"/>
                    <a:pt x="98" y="118"/>
                  </a:cubicBezTo>
                  <a:cubicBezTo>
                    <a:pt x="98" y="5"/>
                    <a:pt x="98" y="5"/>
                    <a:pt x="98" y="5"/>
                  </a:cubicBezTo>
                  <a:cubicBezTo>
                    <a:pt x="98" y="3"/>
                    <a:pt x="95" y="0"/>
                    <a:pt x="93" y="0"/>
                  </a:cubicBezTo>
                  <a:close/>
                  <a:moveTo>
                    <a:pt x="24" y="15"/>
                  </a:moveTo>
                  <a:cubicBezTo>
                    <a:pt x="24" y="23"/>
                    <a:pt x="24" y="23"/>
                    <a:pt x="24" y="23"/>
                  </a:cubicBezTo>
                  <a:cubicBezTo>
                    <a:pt x="16" y="23"/>
                    <a:pt x="16" y="23"/>
                    <a:pt x="16" y="23"/>
                  </a:cubicBezTo>
                  <a:lnTo>
                    <a:pt x="24" y="15"/>
                  </a:lnTo>
                  <a:close/>
                  <a:moveTo>
                    <a:pt x="88" y="113"/>
                  </a:moveTo>
                  <a:cubicBezTo>
                    <a:pt x="10" y="113"/>
                    <a:pt x="10" y="113"/>
                    <a:pt x="10" y="113"/>
                  </a:cubicBezTo>
                  <a:cubicBezTo>
                    <a:pt x="10" y="31"/>
                    <a:pt x="10" y="31"/>
                    <a:pt x="10" y="31"/>
                  </a:cubicBezTo>
                  <a:cubicBezTo>
                    <a:pt x="28" y="31"/>
                    <a:pt x="28" y="31"/>
                    <a:pt x="28" y="31"/>
                  </a:cubicBezTo>
                  <a:cubicBezTo>
                    <a:pt x="30" y="31"/>
                    <a:pt x="32" y="29"/>
                    <a:pt x="32" y="27"/>
                  </a:cubicBezTo>
                  <a:cubicBezTo>
                    <a:pt x="32" y="10"/>
                    <a:pt x="32" y="10"/>
                    <a:pt x="32" y="10"/>
                  </a:cubicBezTo>
                  <a:cubicBezTo>
                    <a:pt x="88" y="10"/>
                    <a:pt x="88" y="10"/>
                    <a:pt x="88" y="10"/>
                  </a:cubicBezTo>
                  <a:lnTo>
                    <a:pt x="88" y="113"/>
                  </a:lnTo>
                  <a:close/>
                </a:path>
              </a:pathLst>
            </a:custGeom>
            <a:grpFill/>
            <a:ln>
              <a:noFill/>
            </a:ln>
          </p:spPr>
          <p:txBody>
            <a:bodyPr vert="horz" wrap="square" lIns="91440" tIns="45720" rIns="91440" bIns="45720" numCol="1" anchor="t" anchorCtr="0" compatLnSpc="1">
              <a:prstTxWarp prst="textNoShape">
                <a:avLst/>
              </a:prstTxWarp>
              <a:noAutofit/>
            </a:bodyPr>
            <a:lstStyle/>
            <a:p>
              <a:endParaRPr lang="en-US">
                <a:latin typeface="OPPOSans B" panose="00020600040101010101" pitchFamily="18" charset="-122"/>
                <a:ea typeface="阿里巴巴普惠体 R" panose="00020600040101010101" pitchFamily="18" charset="-122"/>
                <a:cs typeface="阿里巴巴普惠体 R" panose="00020600040101010101" pitchFamily="18" charset="-122"/>
                <a:sym typeface="OPPOSans B" panose="00020600040101010101" pitchFamily="18" charset="-122"/>
              </a:endParaRPr>
            </a:p>
          </p:txBody>
        </p:sp>
      </p:grpSp>
      <p:grpSp>
        <p:nvGrpSpPr>
          <p:cNvPr id="60" name="组合 59">
            <a:extLst>
              <a:ext uri="{FF2B5EF4-FFF2-40B4-BE49-F238E27FC236}">
                <a16:creationId xmlns:a16="http://schemas.microsoft.com/office/drawing/2014/main" id="{32D73FD0-1264-4C66-B7FD-61ED52D45FD3}"/>
              </a:ext>
            </a:extLst>
          </p:cNvPr>
          <p:cNvGrpSpPr/>
          <p:nvPr/>
        </p:nvGrpSpPr>
        <p:grpSpPr>
          <a:xfrm>
            <a:off x="10446894" y="5053065"/>
            <a:ext cx="504000" cy="576000"/>
            <a:chOff x="4896992" y="5744900"/>
            <a:chExt cx="497153" cy="575868"/>
          </a:xfrm>
          <a:solidFill>
            <a:schemeClr val="accent2"/>
          </a:solidFill>
        </p:grpSpPr>
        <p:sp>
          <p:nvSpPr>
            <p:cNvPr id="61" name="Oval 221">
              <a:extLst>
                <a:ext uri="{FF2B5EF4-FFF2-40B4-BE49-F238E27FC236}">
                  <a16:creationId xmlns:a16="http://schemas.microsoft.com/office/drawing/2014/main" id="{3A9FA44B-08E8-49AD-81EE-F45E339CC58A}"/>
                </a:ext>
              </a:extLst>
            </p:cNvPr>
            <p:cNvSpPr>
              <a:spLocks noChangeArrowheads="1"/>
            </p:cNvSpPr>
            <p:nvPr/>
          </p:nvSpPr>
          <p:spPr bwMode="auto">
            <a:xfrm>
              <a:off x="5015756" y="5744900"/>
              <a:ext cx="87002" cy="110478"/>
            </a:xfrm>
            <a:prstGeom prst="ellipse">
              <a:avLst/>
            </a:prstGeom>
            <a:solidFill>
              <a:schemeClr val="accent1"/>
            </a:solidFill>
            <a:ln>
              <a:noFill/>
            </a:ln>
          </p:spPr>
          <p:txBody>
            <a:bodyPr vert="horz" wrap="square" lIns="91440" tIns="45720" rIns="91440" bIns="45720" numCol="1" anchor="t" anchorCtr="0" compatLnSpc="1">
              <a:prstTxWarp prst="textNoShape">
                <a:avLst/>
              </a:prstTxWarp>
              <a:noAutofit/>
            </a:bodyPr>
            <a:lstStyle/>
            <a:p>
              <a:endParaRPr lang="en-US" dirty="0">
                <a:latin typeface="OPPOSans B" panose="00020600040101010101" pitchFamily="18" charset="-122"/>
                <a:ea typeface="阿里巴巴普惠体 R" panose="00020600040101010101" pitchFamily="18" charset="-122"/>
                <a:cs typeface="阿里巴巴普惠体 R" panose="00020600040101010101" pitchFamily="18" charset="-122"/>
                <a:sym typeface="OPPOSans B" panose="00020600040101010101" pitchFamily="18" charset="-122"/>
              </a:endParaRPr>
            </a:p>
          </p:txBody>
        </p:sp>
        <p:sp>
          <p:nvSpPr>
            <p:cNvPr id="62" name="Freeform 222">
              <a:extLst>
                <a:ext uri="{FF2B5EF4-FFF2-40B4-BE49-F238E27FC236}">
                  <a16:creationId xmlns:a16="http://schemas.microsoft.com/office/drawing/2014/main" id="{20420821-7F49-492B-8F38-C1F7E4FDE011}"/>
                </a:ext>
              </a:extLst>
            </p:cNvPr>
            <p:cNvSpPr>
              <a:spLocks noEditPoints="1"/>
            </p:cNvSpPr>
            <p:nvPr/>
          </p:nvSpPr>
          <p:spPr bwMode="auto">
            <a:xfrm>
              <a:off x="4896992" y="5863664"/>
              <a:ext cx="319006" cy="450199"/>
            </a:xfrm>
            <a:custGeom>
              <a:avLst/>
              <a:gdLst>
                <a:gd name="T0" fmla="*/ 115 w 116"/>
                <a:gd name="T1" fmla="*/ 40 h 164"/>
                <a:gd name="T2" fmla="*/ 116 w 116"/>
                <a:gd name="T3" fmla="*/ 25 h 164"/>
                <a:gd name="T4" fmla="*/ 113 w 116"/>
                <a:gd name="T5" fmla="*/ 24 h 164"/>
                <a:gd name="T6" fmla="*/ 102 w 116"/>
                <a:gd name="T7" fmla="*/ 15 h 164"/>
                <a:gd name="T8" fmla="*/ 81 w 116"/>
                <a:gd name="T9" fmla="*/ 2 h 164"/>
                <a:gd name="T10" fmla="*/ 73 w 116"/>
                <a:gd name="T11" fmla="*/ 1 h 164"/>
                <a:gd name="T12" fmla="*/ 80 w 116"/>
                <a:gd name="T13" fmla="*/ 7 h 164"/>
                <a:gd name="T14" fmla="*/ 75 w 116"/>
                <a:gd name="T15" fmla="*/ 18 h 164"/>
                <a:gd name="T16" fmla="*/ 63 w 116"/>
                <a:gd name="T17" fmla="*/ 9 h 164"/>
                <a:gd name="T18" fmla="*/ 62 w 116"/>
                <a:gd name="T19" fmla="*/ 0 h 164"/>
                <a:gd name="T20" fmla="*/ 54 w 116"/>
                <a:gd name="T21" fmla="*/ 8 h 164"/>
                <a:gd name="T22" fmla="*/ 54 w 116"/>
                <a:gd name="T23" fmla="*/ 41 h 164"/>
                <a:gd name="T24" fmla="*/ 47 w 116"/>
                <a:gd name="T25" fmla="*/ 11 h 164"/>
                <a:gd name="T26" fmla="*/ 46 w 116"/>
                <a:gd name="T27" fmla="*/ 1 h 164"/>
                <a:gd name="T28" fmla="*/ 38 w 116"/>
                <a:gd name="T29" fmla="*/ 1 h 164"/>
                <a:gd name="T30" fmla="*/ 30 w 116"/>
                <a:gd name="T31" fmla="*/ 5 h 164"/>
                <a:gd name="T32" fmla="*/ 3 w 116"/>
                <a:gd name="T33" fmla="*/ 35 h 164"/>
                <a:gd name="T34" fmla="*/ 1 w 116"/>
                <a:gd name="T35" fmla="*/ 46 h 164"/>
                <a:gd name="T36" fmla="*/ 1 w 116"/>
                <a:gd name="T37" fmla="*/ 46 h 164"/>
                <a:gd name="T38" fmla="*/ 2 w 116"/>
                <a:gd name="T39" fmla="*/ 47 h 164"/>
                <a:gd name="T40" fmla="*/ 3 w 116"/>
                <a:gd name="T41" fmla="*/ 51 h 164"/>
                <a:gd name="T42" fmla="*/ 10 w 116"/>
                <a:gd name="T43" fmla="*/ 64 h 164"/>
                <a:gd name="T44" fmla="*/ 31 w 116"/>
                <a:gd name="T45" fmla="*/ 75 h 164"/>
                <a:gd name="T46" fmla="*/ 31 w 116"/>
                <a:gd name="T47" fmla="*/ 87 h 164"/>
                <a:gd name="T48" fmla="*/ 36 w 116"/>
                <a:gd name="T49" fmla="*/ 164 h 164"/>
                <a:gd name="T50" fmla="*/ 58 w 116"/>
                <a:gd name="T51" fmla="*/ 128 h 164"/>
                <a:gd name="T52" fmla="*/ 86 w 116"/>
                <a:gd name="T53" fmla="*/ 32 h 164"/>
                <a:gd name="T54" fmla="*/ 90 w 116"/>
                <a:gd name="T55" fmla="*/ 30 h 164"/>
                <a:gd name="T56" fmla="*/ 72 w 116"/>
                <a:gd name="T57" fmla="*/ 43 h 164"/>
                <a:gd name="T58" fmla="*/ 86 w 116"/>
                <a:gd name="T59" fmla="*/ 32 h 164"/>
                <a:gd name="T60" fmla="*/ 29 w 116"/>
                <a:gd name="T61" fmla="*/ 54 h 164"/>
                <a:gd name="T62" fmla="*/ 23 w 116"/>
                <a:gd name="T63" fmla="*/ 42 h 164"/>
                <a:gd name="T64" fmla="*/ 32 w 116"/>
                <a:gd name="T65" fmla="*/ 58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16" h="164">
                  <a:moveTo>
                    <a:pt x="54" y="106"/>
                  </a:moveTo>
                  <a:cubicBezTo>
                    <a:pt x="54" y="71"/>
                    <a:pt x="81" y="43"/>
                    <a:pt x="115" y="40"/>
                  </a:cubicBezTo>
                  <a:cubicBezTo>
                    <a:pt x="115" y="34"/>
                    <a:pt x="116" y="23"/>
                    <a:pt x="116" y="26"/>
                  </a:cubicBezTo>
                  <a:cubicBezTo>
                    <a:pt x="116" y="25"/>
                    <a:pt x="116" y="25"/>
                    <a:pt x="116" y="25"/>
                  </a:cubicBezTo>
                  <a:cubicBezTo>
                    <a:pt x="115" y="25"/>
                    <a:pt x="115" y="25"/>
                    <a:pt x="115" y="25"/>
                  </a:cubicBezTo>
                  <a:cubicBezTo>
                    <a:pt x="113" y="24"/>
                    <a:pt x="113" y="24"/>
                    <a:pt x="113" y="24"/>
                  </a:cubicBezTo>
                  <a:cubicBezTo>
                    <a:pt x="110" y="21"/>
                    <a:pt x="110" y="21"/>
                    <a:pt x="110" y="21"/>
                  </a:cubicBezTo>
                  <a:cubicBezTo>
                    <a:pt x="102" y="15"/>
                    <a:pt x="102" y="15"/>
                    <a:pt x="102" y="15"/>
                  </a:cubicBezTo>
                  <a:cubicBezTo>
                    <a:pt x="86" y="4"/>
                    <a:pt x="86" y="4"/>
                    <a:pt x="86" y="4"/>
                  </a:cubicBezTo>
                  <a:cubicBezTo>
                    <a:pt x="85" y="2"/>
                    <a:pt x="83" y="2"/>
                    <a:pt x="81" y="2"/>
                  </a:cubicBezTo>
                  <a:cubicBezTo>
                    <a:pt x="81" y="2"/>
                    <a:pt x="81" y="1"/>
                    <a:pt x="81" y="1"/>
                  </a:cubicBezTo>
                  <a:cubicBezTo>
                    <a:pt x="78" y="1"/>
                    <a:pt x="75" y="1"/>
                    <a:pt x="73" y="1"/>
                  </a:cubicBezTo>
                  <a:cubicBezTo>
                    <a:pt x="73" y="1"/>
                    <a:pt x="73" y="1"/>
                    <a:pt x="73" y="1"/>
                  </a:cubicBezTo>
                  <a:cubicBezTo>
                    <a:pt x="80" y="7"/>
                    <a:pt x="80" y="7"/>
                    <a:pt x="80" y="7"/>
                  </a:cubicBezTo>
                  <a:cubicBezTo>
                    <a:pt x="71" y="11"/>
                    <a:pt x="71" y="11"/>
                    <a:pt x="71" y="11"/>
                  </a:cubicBezTo>
                  <a:cubicBezTo>
                    <a:pt x="75" y="18"/>
                    <a:pt x="75" y="18"/>
                    <a:pt x="75" y="18"/>
                  </a:cubicBezTo>
                  <a:cubicBezTo>
                    <a:pt x="65" y="41"/>
                    <a:pt x="65" y="41"/>
                    <a:pt x="65" y="41"/>
                  </a:cubicBezTo>
                  <a:cubicBezTo>
                    <a:pt x="63" y="9"/>
                    <a:pt x="63" y="9"/>
                    <a:pt x="63" y="9"/>
                  </a:cubicBezTo>
                  <a:cubicBezTo>
                    <a:pt x="64" y="8"/>
                    <a:pt x="64" y="8"/>
                    <a:pt x="64" y="8"/>
                  </a:cubicBezTo>
                  <a:cubicBezTo>
                    <a:pt x="62" y="0"/>
                    <a:pt x="62" y="0"/>
                    <a:pt x="62" y="0"/>
                  </a:cubicBezTo>
                  <a:cubicBezTo>
                    <a:pt x="56" y="0"/>
                    <a:pt x="56" y="0"/>
                    <a:pt x="56" y="0"/>
                  </a:cubicBezTo>
                  <a:cubicBezTo>
                    <a:pt x="54" y="8"/>
                    <a:pt x="54" y="8"/>
                    <a:pt x="54" y="8"/>
                  </a:cubicBezTo>
                  <a:cubicBezTo>
                    <a:pt x="55" y="9"/>
                    <a:pt x="55" y="9"/>
                    <a:pt x="55" y="9"/>
                  </a:cubicBezTo>
                  <a:cubicBezTo>
                    <a:pt x="54" y="41"/>
                    <a:pt x="54" y="41"/>
                    <a:pt x="54" y="41"/>
                  </a:cubicBezTo>
                  <a:cubicBezTo>
                    <a:pt x="43" y="18"/>
                    <a:pt x="43" y="18"/>
                    <a:pt x="43" y="18"/>
                  </a:cubicBezTo>
                  <a:cubicBezTo>
                    <a:pt x="47" y="11"/>
                    <a:pt x="47" y="11"/>
                    <a:pt x="47" y="11"/>
                  </a:cubicBezTo>
                  <a:cubicBezTo>
                    <a:pt x="39" y="7"/>
                    <a:pt x="39" y="7"/>
                    <a:pt x="39" y="7"/>
                  </a:cubicBezTo>
                  <a:cubicBezTo>
                    <a:pt x="46" y="1"/>
                    <a:pt x="46" y="1"/>
                    <a:pt x="46" y="1"/>
                  </a:cubicBezTo>
                  <a:cubicBezTo>
                    <a:pt x="45" y="1"/>
                    <a:pt x="45" y="1"/>
                    <a:pt x="45" y="1"/>
                  </a:cubicBezTo>
                  <a:cubicBezTo>
                    <a:pt x="43" y="1"/>
                    <a:pt x="40" y="1"/>
                    <a:pt x="38" y="1"/>
                  </a:cubicBezTo>
                  <a:cubicBezTo>
                    <a:pt x="37" y="2"/>
                    <a:pt x="37" y="2"/>
                    <a:pt x="37" y="2"/>
                  </a:cubicBezTo>
                  <a:cubicBezTo>
                    <a:pt x="34" y="2"/>
                    <a:pt x="32" y="3"/>
                    <a:pt x="30" y="5"/>
                  </a:cubicBezTo>
                  <a:cubicBezTo>
                    <a:pt x="3" y="34"/>
                    <a:pt x="3" y="34"/>
                    <a:pt x="3" y="34"/>
                  </a:cubicBezTo>
                  <a:cubicBezTo>
                    <a:pt x="3" y="35"/>
                    <a:pt x="3" y="35"/>
                    <a:pt x="3" y="35"/>
                  </a:cubicBezTo>
                  <a:cubicBezTo>
                    <a:pt x="2" y="35"/>
                    <a:pt x="2" y="35"/>
                    <a:pt x="2" y="35"/>
                  </a:cubicBezTo>
                  <a:cubicBezTo>
                    <a:pt x="0" y="58"/>
                    <a:pt x="2" y="41"/>
                    <a:pt x="1" y="46"/>
                  </a:cubicBezTo>
                  <a:cubicBezTo>
                    <a:pt x="1" y="46"/>
                    <a:pt x="1" y="46"/>
                    <a:pt x="1" y="46"/>
                  </a:cubicBezTo>
                  <a:cubicBezTo>
                    <a:pt x="1" y="46"/>
                    <a:pt x="1" y="46"/>
                    <a:pt x="1" y="46"/>
                  </a:cubicBezTo>
                  <a:cubicBezTo>
                    <a:pt x="1" y="47"/>
                    <a:pt x="1" y="47"/>
                    <a:pt x="1" y="47"/>
                  </a:cubicBezTo>
                  <a:cubicBezTo>
                    <a:pt x="2" y="47"/>
                    <a:pt x="2" y="47"/>
                    <a:pt x="2" y="47"/>
                  </a:cubicBezTo>
                  <a:cubicBezTo>
                    <a:pt x="2" y="48"/>
                    <a:pt x="2" y="48"/>
                    <a:pt x="2" y="48"/>
                  </a:cubicBezTo>
                  <a:cubicBezTo>
                    <a:pt x="3" y="51"/>
                    <a:pt x="3" y="51"/>
                    <a:pt x="3" y="51"/>
                  </a:cubicBezTo>
                  <a:cubicBezTo>
                    <a:pt x="6" y="55"/>
                    <a:pt x="6" y="55"/>
                    <a:pt x="6" y="55"/>
                  </a:cubicBezTo>
                  <a:cubicBezTo>
                    <a:pt x="10" y="64"/>
                    <a:pt x="10" y="64"/>
                    <a:pt x="10" y="64"/>
                  </a:cubicBezTo>
                  <a:cubicBezTo>
                    <a:pt x="19" y="82"/>
                    <a:pt x="19" y="82"/>
                    <a:pt x="19" y="82"/>
                  </a:cubicBezTo>
                  <a:cubicBezTo>
                    <a:pt x="23" y="80"/>
                    <a:pt x="27" y="77"/>
                    <a:pt x="31" y="75"/>
                  </a:cubicBezTo>
                  <a:cubicBezTo>
                    <a:pt x="31" y="79"/>
                    <a:pt x="31" y="83"/>
                    <a:pt x="31" y="87"/>
                  </a:cubicBezTo>
                  <a:cubicBezTo>
                    <a:pt x="31" y="87"/>
                    <a:pt x="31" y="87"/>
                    <a:pt x="31" y="87"/>
                  </a:cubicBezTo>
                  <a:cubicBezTo>
                    <a:pt x="32" y="87"/>
                    <a:pt x="33" y="87"/>
                    <a:pt x="33" y="87"/>
                  </a:cubicBezTo>
                  <a:cubicBezTo>
                    <a:pt x="36" y="164"/>
                    <a:pt x="36" y="164"/>
                    <a:pt x="36" y="164"/>
                  </a:cubicBezTo>
                  <a:cubicBezTo>
                    <a:pt x="58" y="164"/>
                    <a:pt x="58" y="164"/>
                    <a:pt x="58" y="164"/>
                  </a:cubicBezTo>
                  <a:cubicBezTo>
                    <a:pt x="58" y="154"/>
                    <a:pt x="58" y="141"/>
                    <a:pt x="58" y="128"/>
                  </a:cubicBezTo>
                  <a:cubicBezTo>
                    <a:pt x="56" y="121"/>
                    <a:pt x="54" y="113"/>
                    <a:pt x="54" y="106"/>
                  </a:cubicBezTo>
                  <a:close/>
                  <a:moveTo>
                    <a:pt x="86" y="32"/>
                  </a:moveTo>
                  <a:cubicBezTo>
                    <a:pt x="86" y="30"/>
                    <a:pt x="86" y="29"/>
                    <a:pt x="85" y="27"/>
                  </a:cubicBezTo>
                  <a:cubicBezTo>
                    <a:pt x="90" y="30"/>
                    <a:pt x="90" y="30"/>
                    <a:pt x="90" y="30"/>
                  </a:cubicBezTo>
                  <a:cubicBezTo>
                    <a:pt x="92" y="32"/>
                    <a:pt x="92" y="32"/>
                    <a:pt x="92" y="32"/>
                  </a:cubicBezTo>
                  <a:cubicBezTo>
                    <a:pt x="72" y="43"/>
                    <a:pt x="72" y="43"/>
                    <a:pt x="72" y="43"/>
                  </a:cubicBezTo>
                  <a:cubicBezTo>
                    <a:pt x="71" y="41"/>
                    <a:pt x="71" y="41"/>
                    <a:pt x="71" y="41"/>
                  </a:cubicBezTo>
                  <a:lnTo>
                    <a:pt x="86" y="32"/>
                  </a:lnTo>
                  <a:close/>
                  <a:moveTo>
                    <a:pt x="32" y="58"/>
                  </a:moveTo>
                  <a:cubicBezTo>
                    <a:pt x="29" y="54"/>
                    <a:pt x="29" y="54"/>
                    <a:pt x="29" y="54"/>
                  </a:cubicBezTo>
                  <a:cubicBezTo>
                    <a:pt x="24" y="45"/>
                    <a:pt x="24" y="45"/>
                    <a:pt x="24" y="45"/>
                  </a:cubicBezTo>
                  <a:cubicBezTo>
                    <a:pt x="23" y="42"/>
                    <a:pt x="23" y="42"/>
                    <a:pt x="23" y="42"/>
                  </a:cubicBezTo>
                  <a:cubicBezTo>
                    <a:pt x="33" y="30"/>
                    <a:pt x="33" y="30"/>
                    <a:pt x="33" y="30"/>
                  </a:cubicBezTo>
                  <a:cubicBezTo>
                    <a:pt x="32" y="40"/>
                    <a:pt x="32" y="49"/>
                    <a:pt x="32" y="58"/>
                  </a:cubicBezTo>
                  <a:close/>
                </a:path>
              </a:pathLst>
            </a:custGeom>
            <a:solidFill>
              <a:schemeClr val="accent1"/>
            </a:solidFill>
            <a:ln>
              <a:noFill/>
            </a:ln>
          </p:spPr>
          <p:txBody>
            <a:bodyPr vert="horz" wrap="square" lIns="91440" tIns="45720" rIns="91440" bIns="45720" numCol="1" anchor="t" anchorCtr="0" compatLnSpc="1">
              <a:prstTxWarp prst="textNoShape">
                <a:avLst/>
              </a:prstTxWarp>
              <a:noAutofit/>
            </a:bodyPr>
            <a:lstStyle/>
            <a:p>
              <a:endParaRPr lang="en-US" dirty="0">
                <a:latin typeface="OPPOSans B" panose="00020600040101010101" pitchFamily="18" charset="-122"/>
                <a:ea typeface="阿里巴巴普惠体 R" panose="00020600040101010101" pitchFamily="18" charset="-122"/>
                <a:cs typeface="阿里巴巴普惠体 R" panose="00020600040101010101" pitchFamily="18" charset="-122"/>
                <a:sym typeface="OPPOSans B" panose="00020600040101010101" pitchFamily="18" charset="-122"/>
              </a:endParaRPr>
            </a:p>
          </p:txBody>
        </p:sp>
        <p:sp>
          <p:nvSpPr>
            <p:cNvPr id="63" name="Freeform 223">
              <a:extLst>
                <a:ext uri="{FF2B5EF4-FFF2-40B4-BE49-F238E27FC236}">
                  <a16:creationId xmlns:a16="http://schemas.microsoft.com/office/drawing/2014/main" id="{7E0317E6-3BE2-4AA8-BF0F-677052C11BC6}"/>
                </a:ext>
              </a:extLst>
            </p:cNvPr>
            <p:cNvSpPr>
              <a:spLocks/>
            </p:cNvSpPr>
            <p:nvPr/>
          </p:nvSpPr>
          <p:spPr bwMode="auto">
            <a:xfrm>
              <a:off x="5066853" y="6236528"/>
              <a:ext cx="63525" cy="77335"/>
            </a:xfrm>
            <a:custGeom>
              <a:avLst/>
              <a:gdLst>
                <a:gd name="T0" fmla="*/ 0 w 23"/>
                <a:gd name="T1" fmla="*/ 0 h 28"/>
                <a:gd name="T2" fmla="*/ 1 w 23"/>
                <a:gd name="T3" fmla="*/ 28 h 28"/>
                <a:gd name="T4" fmla="*/ 23 w 23"/>
                <a:gd name="T5" fmla="*/ 28 h 28"/>
                <a:gd name="T6" fmla="*/ 23 w 23"/>
                <a:gd name="T7" fmla="*/ 25 h 28"/>
                <a:gd name="T8" fmla="*/ 0 w 23"/>
                <a:gd name="T9" fmla="*/ 0 h 28"/>
              </a:gdLst>
              <a:ahLst/>
              <a:cxnLst>
                <a:cxn ang="0">
                  <a:pos x="T0" y="T1"/>
                </a:cxn>
                <a:cxn ang="0">
                  <a:pos x="T2" y="T3"/>
                </a:cxn>
                <a:cxn ang="0">
                  <a:pos x="T4" y="T5"/>
                </a:cxn>
                <a:cxn ang="0">
                  <a:pos x="T6" y="T7"/>
                </a:cxn>
                <a:cxn ang="0">
                  <a:pos x="T8" y="T9"/>
                </a:cxn>
              </a:cxnLst>
              <a:rect l="0" t="0" r="r" b="b"/>
              <a:pathLst>
                <a:path w="23" h="28">
                  <a:moveTo>
                    <a:pt x="0" y="0"/>
                  </a:moveTo>
                  <a:cubicBezTo>
                    <a:pt x="1" y="28"/>
                    <a:pt x="1" y="28"/>
                    <a:pt x="1" y="28"/>
                  </a:cubicBezTo>
                  <a:cubicBezTo>
                    <a:pt x="23" y="28"/>
                    <a:pt x="23" y="28"/>
                    <a:pt x="23" y="28"/>
                  </a:cubicBezTo>
                  <a:cubicBezTo>
                    <a:pt x="23" y="27"/>
                    <a:pt x="23" y="26"/>
                    <a:pt x="23" y="25"/>
                  </a:cubicBezTo>
                  <a:cubicBezTo>
                    <a:pt x="13" y="19"/>
                    <a:pt x="5" y="10"/>
                    <a:pt x="0" y="0"/>
                  </a:cubicBezTo>
                  <a:close/>
                </a:path>
              </a:pathLst>
            </a:custGeom>
            <a:grpFill/>
            <a:ln>
              <a:noFill/>
            </a:ln>
          </p:spPr>
          <p:txBody>
            <a:bodyPr vert="horz" wrap="square" lIns="91440" tIns="45720" rIns="91440" bIns="45720" numCol="1" anchor="t" anchorCtr="0" compatLnSpc="1">
              <a:prstTxWarp prst="textNoShape">
                <a:avLst/>
              </a:prstTxWarp>
              <a:noAutofit/>
            </a:bodyPr>
            <a:lstStyle/>
            <a:p>
              <a:endParaRPr lang="en-US">
                <a:latin typeface="OPPOSans B" panose="00020600040101010101" pitchFamily="18" charset="-122"/>
                <a:ea typeface="阿里巴巴普惠体 R" panose="00020600040101010101" pitchFamily="18" charset="-122"/>
                <a:cs typeface="阿里巴巴普惠体 R" panose="00020600040101010101" pitchFamily="18" charset="-122"/>
                <a:sym typeface="OPPOSans B" panose="00020600040101010101" pitchFamily="18" charset="-122"/>
              </a:endParaRPr>
            </a:p>
          </p:txBody>
        </p:sp>
        <p:sp>
          <p:nvSpPr>
            <p:cNvPr id="64" name="Freeform 224">
              <a:extLst>
                <a:ext uri="{FF2B5EF4-FFF2-40B4-BE49-F238E27FC236}">
                  <a16:creationId xmlns:a16="http://schemas.microsoft.com/office/drawing/2014/main" id="{4F9F46E0-29E2-42BA-892E-216E3341EAA1}"/>
                </a:ext>
              </a:extLst>
            </p:cNvPr>
            <p:cNvSpPr>
              <a:spLocks/>
            </p:cNvSpPr>
            <p:nvPr/>
          </p:nvSpPr>
          <p:spPr bwMode="auto">
            <a:xfrm>
              <a:off x="5182855" y="6072191"/>
              <a:ext cx="87002" cy="164336"/>
            </a:xfrm>
            <a:custGeom>
              <a:avLst/>
              <a:gdLst>
                <a:gd name="T0" fmla="*/ 20 w 32"/>
                <a:gd name="T1" fmla="*/ 25 h 60"/>
                <a:gd name="T2" fmla="*/ 11 w 32"/>
                <a:gd name="T3" fmla="*/ 19 h 60"/>
                <a:gd name="T4" fmla="*/ 18 w 32"/>
                <a:gd name="T5" fmla="*/ 15 h 60"/>
                <a:gd name="T6" fmla="*/ 28 w 32"/>
                <a:gd name="T7" fmla="*/ 17 h 60"/>
                <a:gd name="T8" fmla="*/ 30 w 32"/>
                <a:gd name="T9" fmla="*/ 9 h 60"/>
                <a:gd name="T10" fmla="*/ 20 w 32"/>
                <a:gd name="T11" fmla="*/ 6 h 60"/>
                <a:gd name="T12" fmla="*/ 20 w 32"/>
                <a:gd name="T13" fmla="*/ 0 h 60"/>
                <a:gd name="T14" fmla="*/ 13 w 32"/>
                <a:gd name="T15" fmla="*/ 0 h 60"/>
                <a:gd name="T16" fmla="*/ 13 w 32"/>
                <a:gd name="T17" fmla="*/ 7 h 60"/>
                <a:gd name="T18" fmla="*/ 0 w 32"/>
                <a:gd name="T19" fmla="*/ 20 h 60"/>
                <a:gd name="T20" fmla="*/ 13 w 32"/>
                <a:gd name="T21" fmla="*/ 33 h 60"/>
                <a:gd name="T22" fmla="*/ 21 w 32"/>
                <a:gd name="T23" fmla="*/ 40 h 60"/>
                <a:gd name="T24" fmla="*/ 14 w 32"/>
                <a:gd name="T25" fmla="*/ 44 h 60"/>
                <a:gd name="T26" fmla="*/ 2 w 32"/>
                <a:gd name="T27" fmla="*/ 41 h 60"/>
                <a:gd name="T28" fmla="*/ 0 w 32"/>
                <a:gd name="T29" fmla="*/ 50 h 60"/>
                <a:gd name="T30" fmla="*/ 12 w 32"/>
                <a:gd name="T31" fmla="*/ 53 h 60"/>
                <a:gd name="T32" fmla="*/ 12 w 32"/>
                <a:gd name="T33" fmla="*/ 60 h 60"/>
                <a:gd name="T34" fmla="*/ 19 w 32"/>
                <a:gd name="T35" fmla="*/ 60 h 60"/>
                <a:gd name="T36" fmla="*/ 19 w 32"/>
                <a:gd name="T37" fmla="*/ 52 h 60"/>
                <a:gd name="T38" fmla="*/ 32 w 32"/>
                <a:gd name="T39" fmla="*/ 39 h 60"/>
                <a:gd name="T40" fmla="*/ 20 w 32"/>
                <a:gd name="T41" fmla="*/ 25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2" h="60">
                  <a:moveTo>
                    <a:pt x="20" y="25"/>
                  </a:moveTo>
                  <a:cubicBezTo>
                    <a:pt x="14" y="23"/>
                    <a:pt x="11" y="21"/>
                    <a:pt x="11" y="19"/>
                  </a:cubicBezTo>
                  <a:cubicBezTo>
                    <a:pt x="11" y="17"/>
                    <a:pt x="13" y="15"/>
                    <a:pt x="18" y="15"/>
                  </a:cubicBezTo>
                  <a:cubicBezTo>
                    <a:pt x="23" y="15"/>
                    <a:pt x="26" y="16"/>
                    <a:pt x="28" y="17"/>
                  </a:cubicBezTo>
                  <a:cubicBezTo>
                    <a:pt x="30" y="9"/>
                    <a:pt x="30" y="9"/>
                    <a:pt x="30" y="9"/>
                  </a:cubicBezTo>
                  <a:cubicBezTo>
                    <a:pt x="28" y="8"/>
                    <a:pt x="25" y="7"/>
                    <a:pt x="20" y="6"/>
                  </a:cubicBezTo>
                  <a:cubicBezTo>
                    <a:pt x="20" y="0"/>
                    <a:pt x="20" y="0"/>
                    <a:pt x="20" y="0"/>
                  </a:cubicBezTo>
                  <a:cubicBezTo>
                    <a:pt x="13" y="0"/>
                    <a:pt x="13" y="0"/>
                    <a:pt x="13" y="0"/>
                  </a:cubicBezTo>
                  <a:cubicBezTo>
                    <a:pt x="13" y="7"/>
                    <a:pt x="13" y="7"/>
                    <a:pt x="13" y="7"/>
                  </a:cubicBezTo>
                  <a:cubicBezTo>
                    <a:pt x="5" y="8"/>
                    <a:pt x="0" y="13"/>
                    <a:pt x="0" y="20"/>
                  </a:cubicBezTo>
                  <a:cubicBezTo>
                    <a:pt x="0" y="27"/>
                    <a:pt x="6" y="31"/>
                    <a:pt x="13" y="33"/>
                  </a:cubicBezTo>
                  <a:cubicBezTo>
                    <a:pt x="19" y="35"/>
                    <a:pt x="21" y="37"/>
                    <a:pt x="21" y="40"/>
                  </a:cubicBezTo>
                  <a:cubicBezTo>
                    <a:pt x="21" y="43"/>
                    <a:pt x="18" y="44"/>
                    <a:pt x="14" y="44"/>
                  </a:cubicBezTo>
                  <a:cubicBezTo>
                    <a:pt x="9" y="44"/>
                    <a:pt x="5" y="43"/>
                    <a:pt x="2" y="41"/>
                  </a:cubicBezTo>
                  <a:cubicBezTo>
                    <a:pt x="0" y="50"/>
                    <a:pt x="0" y="50"/>
                    <a:pt x="0" y="50"/>
                  </a:cubicBezTo>
                  <a:cubicBezTo>
                    <a:pt x="3" y="51"/>
                    <a:pt x="7" y="52"/>
                    <a:pt x="12" y="53"/>
                  </a:cubicBezTo>
                  <a:cubicBezTo>
                    <a:pt x="12" y="60"/>
                    <a:pt x="12" y="60"/>
                    <a:pt x="12" y="60"/>
                  </a:cubicBezTo>
                  <a:cubicBezTo>
                    <a:pt x="19" y="60"/>
                    <a:pt x="19" y="60"/>
                    <a:pt x="19" y="60"/>
                  </a:cubicBezTo>
                  <a:cubicBezTo>
                    <a:pt x="19" y="52"/>
                    <a:pt x="19" y="52"/>
                    <a:pt x="19" y="52"/>
                  </a:cubicBezTo>
                  <a:cubicBezTo>
                    <a:pt x="28" y="51"/>
                    <a:pt x="32" y="45"/>
                    <a:pt x="32" y="39"/>
                  </a:cubicBezTo>
                  <a:cubicBezTo>
                    <a:pt x="32" y="32"/>
                    <a:pt x="29" y="28"/>
                    <a:pt x="20" y="25"/>
                  </a:cubicBezTo>
                  <a:close/>
                </a:path>
              </a:pathLst>
            </a:custGeom>
            <a:grpFill/>
            <a:ln>
              <a:noFill/>
            </a:ln>
          </p:spPr>
          <p:txBody>
            <a:bodyPr vert="horz" wrap="square" lIns="91440" tIns="45720" rIns="91440" bIns="45720" numCol="1" anchor="t" anchorCtr="0" compatLnSpc="1">
              <a:prstTxWarp prst="textNoShape">
                <a:avLst/>
              </a:prstTxWarp>
              <a:noAutofit/>
            </a:bodyPr>
            <a:lstStyle/>
            <a:p>
              <a:endParaRPr lang="en-US">
                <a:latin typeface="OPPOSans B" panose="00020600040101010101" pitchFamily="18" charset="-122"/>
                <a:ea typeface="阿里巴巴普惠体 R" panose="00020600040101010101" pitchFamily="18" charset="-122"/>
                <a:cs typeface="阿里巴巴普惠体 R" panose="00020600040101010101" pitchFamily="18" charset="-122"/>
                <a:sym typeface="OPPOSans B" panose="00020600040101010101" pitchFamily="18" charset="-122"/>
              </a:endParaRPr>
            </a:p>
          </p:txBody>
        </p:sp>
        <p:sp>
          <p:nvSpPr>
            <p:cNvPr id="65" name="Freeform 225">
              <a:extLst>
                <a:ext uri="{FF2B5EF4-FFF2-40B4-BE49-F238E27FC236}">
                  <a16:creationId xmlns:a16="http://schemas.microsoft.com/office/drawing/2014/main" id="{05A63BE6-C2CD-40F5-BD95-E0333595434D}"/>
                </a:ext>
              </a:extLst>
            </p:cNvPr>
            <p:cNvSpPr>
              <a:spLocks noEditPoints="1"/>
            </p:cNvSpPr>
            <p:nvPr/>
          </p:nvSpPr>
          <p:spPr bwMode="auto">
            <a:xfrm>
              <a:off x="5058567" y="5986571"/>
              <a:ext cx="335578" cy="334197"/>
            </a:xfrm>
            <a:custGeom>
              <a:avLst/>
              <a:gdLst>
                <a:gd name="T0" fmla="*/ 118 w 122"/>
                <a:gd name="T1" fmla="*/ 61 h 122"/>
                <a:gd name="T2" fmla="*/ 121 w 122"/>
                <a:gd name="T3" fmla="*/ 54 h 122"/>
                <a:gd name="T4" fmla="*/ 117 w 122"/>
                <a:gd name="T5" fmla="*/ 52 h 122"/>
                <a:gd name="T6" fmla="*/ 120 w 122"/>
                <a:gd name="T7" fmla="*/ 46 h 122"/>
                <a:gd name="T8" fmla="*/ 116 w 122"/>
                <a:gd name="T9" fmla="*/ 41 h 122"/>
                <a:gd name="T10" fmla="*/ 114 w 122"/>
                <a:gd name="T11" fmla="*/ 34 h 122"/>
                <a:gd name="T12" fmla="*/ 112 w 122"/>
                <a:gd name="T13" fmla="*/ 29 h 122"/>
                <a:gd name="T14" fmla="*/ 106 w 122"/>
                <a:gd name="T15" fmla="*/ 26 h 122"/>
                <a:gd name="T16" fmla="*/ 104 w 122"/>
                <a:gd name="T17" fmla="*/ 18 h 122"/>
                <a:gd name="T18" fmla="*/ 99 w 122"/>
                <a:gd name="T19" fmla="*/ 19 h 122"/>
                <a:gd name="T20" fmla="*/ 98 w 122"/>
                <a:gd name="T21" fmla="*/ 13 h 122"/>
                <a:gd name="T22" fmla="*/ 90 w 122"/>
                <a:gd name="T23" fmla="*/ 12 h 122"/>
                <a:gd name="T24" fmla="*/ 86 w 122"/>
                <a:gd name="T25" fmla="*/ 6 h 122"/>
                <a:gd name="T26" fmla="*/ 81 w 122"/>
                <a:gd name="T27" fmla="*/ 4 h 122"/>
                <a:gd name="T28" fmla="*/ 75 w 122"/>
                <a:gd name="T29" fmla="*/ 6 h 122"/>
                <a:gd name="T30" fmla="*/ 67 w 122"/>
                <a:gd name="T31" fmla="*/ 0 h 122"/>
                <a:gd name="T32" fmla="*/ 65 w 122"/>
                <a:gd name="T33" fmla="*/ 4 h 122"/>
                <a:gd name="T34" fmla="*/ 60 w 122"/>
                <a:gd name="T35" fmla="*/ 0 h 122"/>
                <a:gd name="T36" fmla="*/ 52 w 122"/>
                <a:gd name="T37" fmla="*/ 5 h 122"/>
                <a:gd name="T38" fmla="*/ 46 w 122"/>
                <a:gd name="T39" fmla="*/ 3 h 122"/>
                <a:gd name="T40" fmla="*/ 41 w 122"/>
                <a:gd name="T41" fmla="*/ 5 h 122"/>
                <a:gd name="T42" fmla="*/ 36 w 122"/>
                <a:gd name="T43" fmla="*/ 9 h 122"/>
                <a:gd name="T44" fmla="*/ 28 w 122"/>
                <a:gd name="T45" fmla="*/ 10 h 122"/>
                <a:gd name="T46" fmla="*/ 26 w 122"/>
                <a:gd name="T47" fmla="*/ 16 h 122"/>
                <a:gd name="T48" fmla="*/ 22 w 122"/>
                <a:gd name="T49" fmla="*/ 14 h 122"/>
                <a:gd name="T50" fmla="*/ 19 w 122"/>
                <a:gd name="T51" fmla="*/ 23 h 122"/>
                <a:gd name="T52" fmla="*/ 13 w 122"/>
                <a:gd name="T53" fmla="*/ 25 h 122"/>
                <a:gd name="T54" fmla="*/ 10 w 122"/>
                <a:gd name="T55" fmla="*/ 29 h 122"/>
                <a:gd name="T56" fmla="*/ 8 w 122"/>
                <a:gd name="T57" fmla="*/ 37 h 122"/>
                <a:gd name="T58" fmla="*/ 3 w 122"/>
                <a:gd name="T59" fmla="*/ 42 h 122"/>
                <a:gd name="T60" fmla="*/ 6 w 122"/>
                <a:gd name="T61" fmla="*/ 47 h 122"/>
                <a:gd name="T62" fmla="*/ 1 w 122"/>
                <a:gd name="T63" fmla="*/ 49 h 122"/>
                <a:gd name="T64" fmla="*/ 4 w 122"/>
                <a:gd name="T65" fmla="*/ 58 h 122"/>
                <a:gd name="T66" fmla="*/ 1 w 122"/>
                <a:gd name="T67" fmla="*/ 63 h 122"/>
                <a:gd name="T68" fmla="*/ 2 w 122"/>
                <a:gd name="T69" fmla="*/ 68 h 122"/>
                <a:gd name="T70" fmla="*/ 3 w 122"/>
                <a:gd name="T71" fmla="*/ 76 h 122"/>
                <a:gd name="T72" fmla="*/ 4 w 122"/>
                <a:gd name="T73" fmla="*/ 82 h 122"/>
                <a:gd name="T74" fmla="*/ 10 w 122"/>
                <a:gd name="T75" fmla="*/ 85 h 122"/>
                <a:gd name="T76" fmla="*/ 10 w 122"/>
                <a:gd name="T77" fmla="*/ 94 h 122"/>
                <a:gd name="T78" fmla="*/ 16 w 122"/>
                <a:gd name="T79" fmla="*/ 96 h 122"/>
                <a:gd name="T80" fmla="*/ 19 w 122"/>
                <a:gd name="T81" fmla="*/ 105 h 122"/>
                <a:gd name="T82" fmla="*/ 25 w 122"/>
                <a:gd name="T83" fmla="*/ 105 h 122"/>
                <a:gd name="T84" fmla="*/ 30 w 122"/>
                <a:gd name="T85" fmla="*/ 113 h 122"/>
                <a:gd name="T86" fmla="*/ 36 w 122"/>
                <a:gd name="T87" fmla="*/ 112 h 122"/>
                <a:gd name="T88" fmla="*/ 42 w 122"/>
                <a:gd name="T89" fmla="*/ 119 h 122"/>
                <a:gd name="T90" fmla="*/ 48 w 122"/>
                <a:gd name="T91" fmla="*/ 116 h 122"/>
                <a:gd name="T92" fmla="*/ 56 w 122"/>
                <a:gd name="T93" fmla="*/ 121 h 122"/>
                <a:gd name="T94" fmla="*/ 61 w 122"/>
                <a:gd name="T95" fmla="*/ 118 h 122"/>
                <a:gd name="T96" fmla="*/ 69 w 122"/>
                <a:gd name="T97" fmla="*/ 121 h 122"/>
                <a:gd name="T98" fmla="*/ 73 w 122"/>
                <a:gd name="T99" fmla="*/ 116 h 122"/>
                <a:gd name="T100" fmla="*/ 83 w 122"/>
                <a:gd name="T101" fmla="*/ 118 h 122"/>
                <a:gd name="T102" fmla="*/ 86 w 122"/>
                <a:gd name="T103" fmla="*/ 112 h 122"/>
                <a:gd name="T104" fmla="*/ 95 w 122"/>
                <a:gd name="T105" fmla="*/ 111 h 122"/>
                <a:gd name="T106" fmla="*/ 96 w 122"/>
                <a:gd name="T107" fmla="*/ 105 h 122"/>
                <a:gd name="T108" fmla="*/ 105 w 122"/>
                <a:gd name="T109" fmla="*/ 103 h 122"/>
                <a:gd name="T110" fmla="*/ 106 w 122"/>
                <a:gd name="T111" fmla="*/ 96 h 122"/>
                <a:gd name="T112" fmla="*/ 113 w 122"/>
                <a:gd name="T113" fmla="*/ 92 h 122"/>
                <a:gd name="T114" fmla="*/ 112 w 122"/>
                <a:gd name="T115" fmla="*/ 86 h 122"/>
                <a:gd name="T116" fmla="*/ 119 w 122"/>
                <a:gd name="T117" fmla="*/ 79 h 122"/>
                <a:gd name="T118" fmla="*/ 116 w 122"/>
                <a:gd name="T119" fmla="*/ 76 h 122"/>
                <a:gd name="T120" fmla="*/ 121 w 122"/>
                <a:gd name="T121" fmla="*/ 72 h 122"/>
                <a:gd name="T122" fmla="*/ 121 w 122"/>
                <a:gd name="T123" fmla="*/ 66 h 122"/>
                <a:gd name="T124" fmla="*/ 61 w 122"/>
                <a:gd name="T125" fmla="*/ 15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22" h="122">
                  <a:moveTo>
                    <a:pt x="121" y="66"/>
                  </a:moveTo>
                  <a:cubicBezTo>
                    <a:pt x="119" y="66"/>
                    <a:pt x="118" y="65"/>
                    <a:pt x="118" y="63"/>
                  </a:cubicBezTo>
                  <a:cubicBezTo>
                    <a:pt x="118" y="63"/>
                    <a:pt x="118" y="62"/>
                    <a:pt x="118" y="61"/>
                  </a:cubicBezTo>
                  <a:cubicBezTo>
                    <a:pt x="118" y="59"/>
                    <a:pt x="119" y="58"/>
                    <a:pt x="121" y="58"/>
                  </a:cubicBezTo>
                  <a:cubicBezTo>
                    <a:pt x="121" y="58"/>
                    <a:pt x="121" y="58"/>
                    <a:pt x="122" y="58"/>
                  </a:cubicBezTo>
                  <a:cubicBezTo>
                    <a:pt x="122" y="57"/>
                    <a:pt x="122" y="55"/>
                    <a:pt x="121" y="54"/>
                  </a:cubicBezTo>
                  <a:cubicBezTo>
                    <a:pt x="121" y="54"/>
                    <a:pt x="121" y="54"/>
                    <a:pt x="120" y="54"/>
                  </a:cubicBezTo>
                  <a:cubicBezTo>
                    <a:pt x="120" y="54"/>
                    <a:pt x="120" y="54"/>
                    <a:pt x="120" y="54"/>
                  </a:cubicBezTo>
                  <a:cubicBezTo>
                    <a:pt x="119" y="54"/>
                    <a:pt x="118" y="53"/>
                    <a:pt x="117" y="52"/>
                  </a:cubicBezTo>
                  <a:cubicBezTo>
                    <a:pt x="117" y="51"/>
                    <a:pt x="117" y="50"/>
                    <a:pt x="117" y="49"/>
                  </a:cubicBezTo>
                  <a:cubicBezTo>
                    <a:pt x="117" y="48"/>
                    <a:pt x="118" y="47"/>
                    <a:pt x="119" y="46"/>
                  </a:cubicBezTo>
                  <a:cubicBezTo>
                    <a:pt x="119" y="46"/>
                    <a:pt x="120" y="46"/>
                    <a:pt x="120" y="46"/>
                  </a:cubicBezTo>
                  <a:cubicBezTo>
                    <a:pt x="120" y="44"/>
                    <a:pt x="119" y="42"/>
                    <a:pt x="118" y="41"/>
                  </a:cubicBezTo>
                  <a:cubicBezTo>
                    <a:pt x="118" y="41"/>
                    <a:pt x="118" y="41"/>
                    <a:pt x="117" y="41"/>
                  </a:cubicBezTo>
                  <a:cubicBezTo>
                    <a:pt x="117" y="41"/>
                    <a:pt x="117" y="41"/>
                    <a:pt x="116" y="41"/>
                  </a:cubicBezTo>
                  <a:cubicBezTo>
                    <a:pt x="115" y="41"/>
                    <a:pt x="114" y="41"/>
                    <a:pt x="114" y="40"/>
                  </a:cubicBezTo>
                  <a:cubicBezTo>
                    <a:pt x="114" y="39"/>
                    <a:pt x="113" y="38"/>
                    <a:pt x="113" y="37"/>
                  </a:cubicBezTo>
                  <a:cubicBezTo>
                    <a:pt x="112" y="36"/>
                    <a:pt x="113" y="34"/>
                    <a:pt x="114" y="34"/>
                  </a:cubicBezTo>
                  <a:cubicBezTo>
                    <a:pt x="115" y="34"/>
                    <a:pt x="115" y="33"/>
                    <a:pt x="115" y="33"/>
                  </a:cubicBezTo>
                  <a:cubicBezTo>
                    <a:pt x="114" y="32"/>
                    <a:pt x="113" y="30"/>
                    <a:pt x="112" y="28"/>
                  </a:cubicBezTo>
                  <a:cubicBezTo>
                    <a:pt x="112" y="29"/>
                    <a:pt x="112" y="29"/>
                    <a:pt x="112" y="29"/>
                  </a:cubicBezTo>
                  <a:cubicBezTo>
                    <a:pt x="111" y="29"/>
                    <a:pt x="111" y="30"/>
                    <a:pt x="110" y="30"/>
                  </a:cubicBezTo>
                  <a:cubicBezTo>
                    <a:pt x="109" y="30"/>
                    <a:pt x="108" y="29"/>
                    <a:pt x="108" y="28"/>
                  </a:cubicBezTo>
                  <a:cubicBezTo>
                    <a:pt x="107" y="28"/>
                    <a:pt x="107" y="27"/>
                    <a:pt x="106" y="26"/>
                  </a:cubicBezTo>
                  <a:cubicBezTo>
                    <a:pt x="105" y="25"/>
                    <a:pt x="106" y="23"/>
                    <a:pt x="107" y="23"/>
                  </a:cubicBezTo>
                  <a:cubicBezTo>
                    <a:pt x="107" y="22"/>
                    <a:pt x="108" y="22"/>
                    <a:pt x="108" y="22"/>
                  </a:cubicBezTo>
                  <a:cubicBezTo>
                    <a:pt x="107" y="21"/>
                    <a:pt x="105" y="19"/>
                    <a:pt x="104" y="18"/>
                  </a:cubicBezTo>
                  <a:cubicBezTo>
                    <a:pt x="104" y="18"/>
                    <a:pt x="104" y="18"/>
                    <a:pt x="103" y="19"/>
                  </a:cubicBezTo>
                  <a:cubicBezTo>
                    <a:pt x="103" y="19"/>
                    <a:pt x="102" y="19"/>
                    <a:pt x="101" y="19"/>
                  </a:cubicBezTo>
                  <a:cubicBezTo>
                    <a:pt x="101" y="19"/>
                    <a:pt x="100" y="19"/>
                    <a:pt x="99" y="19"/>
                  </a:cubicBezTo>
                  <a:cubicBezTo>
                    <a:pt x="99" y="18"/>
                    <a:pt x="98" y="18"/>
                    <a:pt x="98" y="17"/>
                  </a:cubicBezTo>
                  <a:cubicBezTo>
                    <a:pt x="96" y="16"/>
                    <a:pt x="96" y="14"/>
                    <a:pt x="97" y="13"/>
                  </a:cubicBezTo>
                  <a:cubicBezTo>
                    <a:pt x="97" y="13"/>
                    <a:pt x="98" y="13"/>
                    <a:pt x="98" y="13"/>
                  </a:cubicBezTo>
                  <a:cubicBezTo>
                    <a:pt x="96" y="11"/>
                    <a:pt x="95" y="10"/>
                    <a:pt x="93" y="9"/>
                  </a:cubicBezTo>
                  <a:cubicBezTo>
                    <a:pt x="93" y="10"/>
                    <a:pt x="93" y="10"/>
                    <a:pt x="93" y="10"/>
                  </a:cubicBezTo>
                  <a:cubicBezTo>
                    <a:pt x="92" y="11"/>
                    <a:pt x="91" y="12"/>
                    <a:pt x="90" y="12"/>
                  </a:cubicBezTo>
                  <a:cubicBezTo>
                    <a:pt x="90" y="12"/>
                    <a:pt x="90" y="11"/>
                    <a:pt x="89" y="11"/>
                  </a:cubicBezTo>
                  <a:cubicBezTo>
                    <a:pt x="88" y="11"/>
                    <a:pt x="88" y="10"/>
                    <a:pt x="87" y="10"/>
                  </a:cubicBezTo>
                  <a:cubicBezTo>
                    <a:pt x="86" y="9"/>
                    <a:pt x="85" y="8"/>
                    <a:pt x="86" y="6"/>
                  </a:cubicBezTo>
                  <a:cubicBezTo>
                    <a:pt x="86" y="6"/>
                    <a:pt x="86" y="6"/>
                    <a:pt x="86" y="6"/>
                  </a:cubicBezTo>
                  <a:cubicBezTo>
                    <a:pt x="85" y="5"/>
                    <a:pt x="83" y="4"/>
                    <a:pt x="81" y="3"/>
                  </a:cubicBezTo>
                  <a:cubicBezTo>
                    <a:pt x="81" y="4"/>
                    <a:pt x="81" y="4"/>
                    <a:pt x="81" y="4"/>
                  </a:cubicBezTo>
                  <a:cubicBezTo>
                    <a:pt x="80" y="6"/>
                    <a:pt x="79" y="6"/>
                    <a:pt x="78" y="6"/>
                  </a:cubicBezTo>
                  <a:cubicBezTo>
                    <a:pt x="78" y="6"/>
                    <a:pt x="78" y="6"/>
                    <a:pt x="77" y="6"/>
                  </a:cubicBezTo>
                  <a:cubicBezTo>
                    <a:pt x="77" y="6"/>
                    <a:pt x="76" y="6"/>
                    <a:pt x="75" y="6"/>
                  </a:cubicBezTo>
                  <a:cubicBezTo>
                    <a:pt x="73" y="5"/>
                    <a:pt x="73" y="4"/>
                    <a:pt x="73" y="2"/>
                  </a:cubicBezTo>
                  <a:cubicBezTo>
                    <a:pt x="73" y="2"/>
                    <a:pt x="73" y="2"/>
                    <a:pt x="73" y="1"/>
                  </a:cubicBezTo>
                  <a:cubicBezTo>
                    <a:pt x="71" y="1"/>
                    <a:pt x="69" y="1"/>
                    <a:pt x="67" y="0"/>
                  </a:cubicBezTo>
                  <a:cubicBezTo>
                    <a:pt x="68" y="1"/>
                    <a:pt x="68" y="1"/>
                    <a:pt x="68" y="1"/>
                  </a:cubicBezTo>
                  <a:cubicBezTo>
                    <a:pt x="67" y="3"/>
                    <a:pt x="66" y="4"/>
                    <a:pt x="65" y="4"/>
                  </a:cubicBezTo>
                  <a:cubicBezTo>
                    <a:pt x="65" y="4"/>
                    <a:pt x="65" y="4"/>
                    <a:pt x="65" y="4"/>
                  </a:cubicBezTo>
                  <a:cubicBezTo>
                    <a:pt x="64" y="4"/>
                    <a:pt x="63" y="4"/>
                    <a:pt x="62" y="4"/>
                  </a:cubicBezTo>
                  <a:cubicBezTo>
                    <a:pt x="61" y="4"/>
                    <a:pt x="59" y="3"/>
                    <a:pt x="60" y="1"/>
                  </a:cubicBezTo>
                  <a:cubicBezTo>
                    <a:pt x="60" y="1"/>
                    <a:pt x="60" y="0"/>
                    <a:pt x="60" y="0"/>
                  </a:cubicBezTo>
                  <a:cubicBezTo>
                    <a:pt x="58" y="0"/>
                    <a:pt x="56" y="0"/>
                    <a:pt x="54" y="1"/>
                  </a:cubicBezTo>
                  <a:cubicBezTo>
                    <a:pt x="54" y="1"/>
                    <a:pt x="54" y="1"/>
                    <a:pt x="54" y="2"/>
                  </a:cubicBezTo>
                  <a:cubicBezTo>
                    <a:pt x="54" y="3"/>
                    <a:pt x="53" y="4"/>
                    <a:pt x="52" y="5"/>
                  </a:cubicBezTo>
                  <a:cubicBezTo>
                    <a:pt x="51" y="5"/>
                    <a:pt x="50" y="5"/>
                    <a:pt x="49" y="5"/>
                  </a:cubicBezTo>
                  <a:cubicBezTo>
                    <a:pt x="49" y="5"/>
                    <a:pt x="49" y="5"/>
                    <a:pt x="49" y="5"/>
                  </a:cubicBezTo>
                  <a:cubicBezTo>
                    <a:pt x="48" y="5"/>
                    <a:pt x="46" y="4"/>
                    <a:pt x="46" y="3"/>
                  </a:cubicBezTo>
                  <a:cubicBezTo>
                    <a:pt x="46" y="3"/>
                    <a:pt x="46" y="2"/>
                    <a:pt x="46" y="2"/>
                  </a:cubicBezTo>
                  <a:cubicBezTo>
                    <a:pt x="44" y="2"/>
                    <a:pt x="42" y="3"/>
                    <a:pt x="40" y="4"/>
                  </a:cubicBezTo>
                  <a:cubicBezTo>
                    <a:pt x="41" y="4"/>
                    <a:pt x="41" y="4"/>
                    <a:pt x="41" y="5"/>
                  </a:cubicBezTo>
                  <a:cubicBezTo>
                    <a:pt x="42" y="6"/>
                    <a:pt x="41" y="8"/>
                    <a:pt x="40" y="8"/>
                  </a:cubicBezTo>
                  <a:cubicBezTo>
                    <a:pt x="39" y="8"/>
                    <a:pt x="38" y="9"/>
                    <a:pt x="37" y="9"/>
                  </a:cubicBezTo>
                  <a:cubicBezTo>
                    <a:pt x="37" y="9"/>
                    <a:pt x="37" y="9"/>
                    <a:pt x="36" y="9"/>
                  </a:cubicBezTo>
                  <a:cubicBezTo>
                    <a:pt x="35" y="9"/>
                    <a:pt x="34" y="9"/>
                    <a:pt x="34" y="8"/>
                  </a:cubicBezTo>
                  <a:cubicBezTo>
                    <a:pt x="34" y="7"/>
                    <a:pt x="33" y="7"/>
                    <a:pt x="33" y="7"/>
                  </a:cubicBezTo>
                  <a:cubicBezTo>
                    <a:pt x="32" y="8"/>
                    <a:pt x="30" y="9"/>
                    <a:pt x="28" y="10"/>
                  </a:cubicBezTo>
                  <a:cubicBezTo>
                    <a:pt x="29" y="10"/>
                    <a:pt x="29" y="10"/>
                    <a:pt x="29" y="10"/>
                  </a:cubicBezTo>
                  <a:cubicBezTo>
                    <a:pt x="30" y="12"/>
                    <a:pt x="30" y="13"/>
                    <a:pt x="28" y="14"/>
                  </a:cubicBezTo>
                  <a:cubicBezTo>
                    <a:pt x="28" y="15"/>
                    <a:pt x="27" y="15"/>
                    <a:pt x="26" y="16"/>
                  </a:cubicBezTo>
                  <a:cubicBezTo>
                    <a:pt x="26" y="16"/>
                    <a:pt x="25" y="16"/>
                    <a:pt x="25" y="16"/>
                  </a:cubicBezTo>
                  <a:cubicBezTo>
                    <a:pt x="24" y="16"/>
                    <a:pt x="23" y="16"/>
                    <a:pt x="23" y="15"/>
                  </a:cubicBezTo>
                  <a:cubicBezTo>
                    <a:pt x="22" y="15"/>
                    <a:pt x="22" y="15"/>
                    <a:pt x="22" y="14"/>
                  </a:cubicBezTo>
                  <a:cubicBezTo>
                    <a:pt x="21" y="16"/>
                    <a:pt x="19" y="17"/>
                    <a:pt x="18" y="18"/>
                  </a:cubicBezTo>
                  <a:cubicBezTo>
                    <a:pt x="18" y="18"/>
                    <a:pt x="18" y="19"/>
                    <a:pt x="19" y="19"/>
                  </a:cubicBezTo>
                  <a:cubicBezTo>
                    <a:pt x="20" y="20"/>
                    <a:pt x="20" y="22"/>
                    <a:pt x="19" y="23"/>
                  </a:cubicBezTo>
                  <a:cubicBezTo>
                    <a:pt x="18" y="23"/>
                    <a:pt x="18" y="24"/>
                    <a:pt x="17" y="25"/>
                  </a:cubicBezTo>
                  <a:cubicBezTo>
                    <a:pt x="17" y="25"/>
                    <a:pt x="16" y="26"/>
                    <a:pt x="15" y="26"/>
                  </a:cubicBezTo>
                  <a:cubicBezTo>
                    <a:pt x="14" y="26"/>
                    <a:pt x="14" y="25"/>
                    <a:pt x="13" y="25"/>
                  </a:cubicBezTo>
                  <a:cubicBezTo>
                    <a:pt x="13" y="25"/>
                    <a:pt x="13" y="25"/>
                    <a:pt x="13" y="24"/>
                  </a:cubicBezTo>
                  <a:cubicBezTo>
                    <a:pt x="11" y="26"/>
                    <a:pt x="10" y="27"/>
                    <a:pt x="9" y="29"/>
                  </a:cubicBezTo>
                  <a:cubicBezTo>
                    <a:pt x="10" y="29"/>
                    <a:pt x="10" y="29"/>
                    <a:pt x="10" y="29"/>
                  </a:cubicBezTo>
                  <a:cubicBezTo>
                    <a:pt x="12" y="30"/>
                    <a:pt x="12" y="32"/>
                    <a:pt x="11" y="33"/>
                  </a:cubicBezTo>
                  <a:cubicBezTo>
                    <a:pt x="11" y="34"/>
                    <a:pt x="11" y="35"/>
                    <a:pt x="10" y="35"/>
                  </a:cubicBezTo>
                  <a:cubicBezTo>
                    <a:pt x="10" y="36"/>
                    <a:pt x="9" y="37"/>
                    <a:pt x="8" y="37"/>
                  </a:cubicBezTo>
                  <a:cubicBezTo>
                    <a:pt x="7" y="37"/>
                    <a:pt x="7" y="37"/>
                    <a:pt x="7" y="37"/>
                  </a:cubicBezTo>
                  <a:cubicBezTo>
                    <a:pt x="6" y="36"/>
                    <a:pt x="6" y="36"/>
                    <a:pt x="6" y="36"/>
                  </a:cubicBezTo>
                  <a:cubicBezTo>
                    <a:pt x="5" y="38"/>
                    <a:pt x="4" y="40"/>
                    <a:pt x="3" y="42"/>
                  </a:cubicBezTo>
                  <a:cubicBezTo>
                    <a:pt x="4" y="41"/>
                    <a:pt x="4" y="41"/>
                    <a:pt x="5" y="42"/>
                  </a:cubicBezTo>
                  <a:cubicBezTo>
                    <a:pt x="6" y="42"/>
                    <a:pt x="7" y="44"/>
                    <a:pt x="6" y="45"/>
                  </a:cubicBezTo>
                  <a:cubicBezTo>
                    <a:pt x="6" y="46"/>
                    <a:pt x="6" y="47"/>
                    <a:pt x="6" y="47"/>
                  </a:cubicBezTo>
                  <a:cubicBezTo>
                    <a:pt x="5" y="49"/>
                    <a:pt x="4" y="49"/>
                    <a:pt x="3" y="49"/>
                  </a:cubicBezTo>
                  <a:cubicBezTo>
                    <a:pt x="3" y="49"/>
                    <a:pt x="3" y="49"/>
                    <a:pt x="3" y="49"/>
                  </a:cubicBezTo>
                  <a:cubicBezTo>
                    <a:pt x="2" y="49"/>
                    <a:pt x="2" y="49"/>
                    <a:pt x="1" y="49"/>
                  </a:cubicBezTo>
                  <a:cubicBezTo>
                    <a:pt x="1" y="51"/>
                    <a:pt x="1" y="53"/>
                    <a:pt x="1" y="55"/>
                  </a:cubicBezTo>
                  <a:cubicBezTo>
                    <a:pt x="1" y="55"/>
                    <a:pt x="1" y="55"/>
                    <a:pt x="2" y="55"/>
                  </a:cubicBezTo>
                  <a:cubicBezTo>
                    <a:pt x="3" y="55"/>
                    <a:pt x="4" y="56"/>
                    <a:pt x="4" y="58"/>
                  </a:cubicBezTo>
                  <a:cubicBezTo>
                    <a:pt x="4" y="58"/>
                    <a:pt x="4" y="59"/>
                    <a:pt x="4" y="60"/>
                  </a:cubicBezTo>
                  <a:cubicBezTo>
                    <a:pt x="4" y="62"/>
                    <a:pt x="3" y="63"/>
                    <a:pt x="1" y="63"/>
                  </a:cubicBezTo>
                  <a:cubicBezTo>
                    <a:pt x="1" y="63"/>
                    <a:pt x="1" y="63"/>
                    <a:pt x="1" y="63"/>
                  </a:cubicBezTo>
                  <a:cubicBezTo>
                    <a:pt x="1" y="63"/>
                    <a:pt x="1" y="63"/>
                    <a:pt x="0" y="63"/>
                  </a:cubicBezTo>
                  <a:cubicBezTo>
                    <a:pt x="0" y="65"/>
                    <a:pt x="1" y="67"/>
                    <a:pt x="1" y="69"/>
                  </a:cubicBezTo>
                  <a:cubicBezTo>
                    <a:pt x="1" y="68"/>
                    <a:pt x="1" y="68"/>
                    <a:pt x="2" y="68"/>
                  </a:cubicBezTo>
                  <a:cubicBezTo>
                    <a:pt x="3" y="68"/>
                    <a:pt x="5" y="69"/>
                    <a:pt x="5" y="70"/>
                  </a:cubicBezTo>
                  <a:cubicBezTo>
                    <a:pt x="5" y="71"/>
                    <a:pt x="5" y="72"/>
                    <a:pt x="5" y="73"/>
                  </a:cubicBezTo>
                  <a:cubicBezTo>
                    <a:pt x="6" y="74"/>
                    <a:pt x="5" y="76"/>
                    <a:pt x="3" y="76"/>
                  </a:cubicBezTo>
                  <a:cubicBezTo>
                    <a:pt x="3" y="76"/>
                    <a:pt x="3" y="76"/>
                    <a:pt x="3" y="76"/>
                  </a:cubicBezTo>
                  <a:cubicBezTo>
                    <a:pt x="3" y="76"/>
                    <a:pt x="2" y="76"/>
                    <a:pt x="2" y="76"/>
                  </a:cubicBezTo>
                  <a:cubicBezTo>
                    <a:pt x="3" y="78"/>
                    <a:pt x="3" y="80"/>
                    <a:pt x="4" y="82"/>
                  </a:cubicBezTo>
                  <a:cubicBezTo>
                    <a:pt x="4" y="82"/>
                    <a:pt x="5" y="81"/>
                    <a:pt x="5" y="81"/>
                  </a:cubicBezTo>
                  <a:cubicBezTo>
                    <a:pt x="6" y="81"/>
                    <a:pt x="8" y="81"/>
                    <a:pt x="9" y="83"/>
                  </a:cubicBezTo>
                  <a:cubicBezTo>
                    <a:pt x="9" y="83"/>
                    <a:pt x="9" y="84"/>
                    <a:pt x="10" y="85"/>
                  </a:cubicBezTo>
                  <a:cubicBezTo>
                    <a:pt x="10" y="86"/>
                    <a:pt x="10" y="88"/>
                    <a:pt x="8" y="89"/>
                  </a:cubicBezTo>
                  <a:cubicBezTo>
                    <a:pt x="8" y="89"/>
                    <a:pt x="8" y="89"/>
                    <a:pt x="7" y="89"/>
                  </a:cubicBezTo>
                  <a:cubicBezTo>
                    <a:pt x="8" y="91"/>
                    <a:pt x="9" y="92"/>
                    <a:pt x="10" y="94"/>
                  </a:cubicBezTo>
                  <a:cubicBezTo>
                    <a:pt x="10" y="94"/>
                    <a:pt x="11" y="93"/>
                    <a:pt x="11" y="93"/>
                  </a:cubicBezTo>
                  <a:cubicBezTo>
                    <a:pt x="12" y="92"/>
                    <a:pt x="14" y="93"/>
                    <a:pt x="15" y="94"/>
                  </a:cubicBezTo>
                  <a:cubicBezTo>
                    <a:pt x="15" y="95"/>
                    <a:pt x="16" y="95"/>
                    <a:pt x="16" y="96"/>
                  </a:cubicBezTo>
                  <a:cubicBezTo>
                    <a:pt x="17" y="97"/>
                    <a:pt x="17" y="99"/>
                    <a:pt x="16" y="100"/>
                  </a:cubicBezTo>
                  <a:cubicBezTo>
                    <a:pt x="15" y="100"/>
                    <a:pt x="15" y="100"/>
                    <a:pt x="15" y="100"/>
                  </a:cubicBezTo>
                  <a:cubicBezTo>
                    <a:pt x="16" y="102"/>
                    <a:pt x="17" y="103"/>
                    <a:pt x="19" y="105"/>
                  </a:cubicBezTo>
                  <a:cubicBezTo>
                    <a:pt x="19" y="104"/>
                    <a:pt x="19" y="104"/>
                    <a:pt x="19" y="104"/>
                  </a:cubicBezTo>
                  <a:cubicBezTo>
                    <a:pt x="20" y="102"/>
                    <a:pt x="22" y="102"/>
                    <a:pt x="23" y="103"/>
                  </a:cubicBezTo>
                  <a:cubicBezTo>
                    <a:pt x="24" y="104"/>
                    <a:pt x="25" y="104"/>
                    <a:pt x="25" y="105"/>
                  </a:cubicBezTo>
                  <a:cubicBezTo>
                    <a:pt x="26" y="106"/>
                    <a:pt x="27" y="108"/>
                    <a:pt x="26" y="109"/>
                  </a:cubicBezTo>
                  <a:cubicBezTo>
                    <a:pt x="25" y="109"/>
                    <a:pt x="25" y="109"/>
                    <a:pt x="25" y="109"/>
                  </a:cubicBezTo>
                  <a:cubicBezTo>
                    <a:pt x="26" y="111"/>
                    <a:pt x="28" y="112"/>
                    <a:pt x="30" y="113"/>
                  </a:cubicBezTo>
                  <a:cubicBezTo>
                    <a:pt x="30" y="112"/>
                    <a:pt x="30" y="112"/>
                    <a:pt x="30" y="112"/>
                  </a:cubicBezTo>
                  <a:cubicBezTo>
                    <a:pt x="31" y="110"/>
                    <a:pt x="32" y="110"/>
                    <a:pt x="34" y="111"/>
                  </a:cubicBezTo>
                  <a:cubicBezTo>
                    <a:pt x="34" y="111"/>
                    <a:pt x="35" y="112"/>
                    <a:pt x="36" y="112"/>
                  </a:cubicBezTo>
                  <a:cubicBezTo>
                    <a:pt x="37" y="113"/>
                    <a:pt x="38" y="114"/>
                    <a:pt x="37" y="116"/>
                  </a:cubicBezTo>
                  <a:cubicBezTo>
                    <a:pt x="37" y="116"/>
                    <a:pt x="37" y="116"/>
                    <a:pt x="36" y="116"/>
                  </a:cubicBezTo>
                  <a:cubicBezTo>
                    <a:pt x="38" y="117"/>
                    <a:pt x="40" y="118"/>
                    <a:pt x="42" y="119"/>
                  </a:cubicBezTo>
                  <a:cubicBezTo>
                    <a:pt x="42" y="118"/>
                    <a:pt x="42" y="118"/>
                    <a:pt x="42" y="117"/>
                  </a:cubicBezTo>
                  <a:cubicBezTo>
                    <a:pt x="43" y="116"/>
                    <a:pt x="44" y="115"/>
                    <a:pt x="46" y="116"/>
                  </a:cubicBezTo>
                  <a:cubicBezTo>
                    <a:pt x="46" y="116"/>
                    <a:pt x="47" y="116"/>
                    <a:pt x="48" y="116"/>
                  </a:cubicBezTo>
                  <a:cubicBezTo>
                    <a:pt x="49" y="117"/>
                    <a:pt x="50" y="118"/>
                    <a:pt x="50" y="119"/>
                  </a:cubicBezTo>
                  <a:cubicBezTo>
                    <a:pt x="50" y="120"/>
                    <a:pt x="50" y="120"/>
                    <a:pt x="50" y="120"/>
                  </a:cubicBezTo>
                  <a:cubicBezTo>
                    <a:pt x="52" y="121"/>
                    <a:pt x="54" y="121"/>
                    <a:pt x="56" y="121"/>
                  </a:cubicBezTo>
                  <a:cubicBezTo>
                    <a:pt x="55" y="121"/>
                    <a:pt x="55" y="121"/>
                    <a:pt x="55" y="120"/>
                  </a:cubicBezTo>
                  <a:cubicBezTo>
                    <a:pt x="55" y="119"/>
                    <a:pt x="57" y="118"/>
                    <a:pt x="58" y="118"/>
                  </a:cubicBezTo>
                  <a:cubicBezTo>
                    <a:pt x="59" y="118"/>
                    <a:pt x="60" y="118"/>
                    <a:pt x="61" y="118"/>
                  </a:cubicBezTo>
                  <a:cubicBezTo>
                    <a:pt x="62" y="118"/>
                    <a:pt x="63" y="119"/>
                    <a:pt x="63" y="120"/>
                  </a:cubicBezTo>
                  <a:cubicBezTo>
                    <a:pt x="63" y="121"/>
                    <a:pt x="63" y="121"/>
                    <a:pt x="63" y="122"/>
                  </a:cubicBezTo>
                  <a:cubicBezTo>
                    <a:pt x="65" y="121"/>
                    <a:pt x="67" y="121"/>
                    <a:pt x="69" y="121"/>
                  </a:cubicBezTo>
                  <a:cubicBezTo>
                    <a:pt x="69" y="121"/>
                    <a:pt x="69" y="120"/>
                    <a:pt x="69" y="120"/>
                  </a:cubicBezTo>
                  <a:cubicBezTo>
                    <a:pt x="69" y="119"/>
                    <a:pt x="69" y="117"/>
                    <a:pt x="71" y="117"/>
                  </a:cubicBezTo>
                  <a:cubicBezTo>
                    <a:pt x="72" y="117"/>
                    <a:pt x="73" y="117"/>
                    <a:pt x="73" y="116"/>
                  </a:cubicBezTo>
                  <a:cubicBezTo>
                    <a:pt x="75" y="116"/>
                    <a:pt x="76" y="117"/>
                    <a:pt x="77" y="118"/>
                  </a:cubicBezTo>
                  <a:cubicBezTo>
                    <a:pt x="77" y="119"/>
                    <a:pt x="77" y="119"/>
                    <a:pt x="77" y="120"/>
                  </a:cubicBezTo>
                  <a:cubicBezTo>
                    <a:pt x="79" y="119"/>
                    <a:pt x="81" y="118"/>
                    <a:pt x="83" y="118"/>
                  </a:cubicBezTo>
                  <a:cubicBezTo>
                    <a:pt x="82" y="117"/>
                    <a:pt x="82" y="117"/>
                    <a:pt x="82" y="117"/>
                  </a:cubicBezTo>
                  <a:cubicBezTo>
                    <a:pt x="81" y="115"/>
                    <a:pt x="82" y="114"/>
                    <a:pt x="83" y="113"/>
                  </a:cubicBezTo>
                  <a:cubicBezTo>
                    <a:pt x="84" y="113"/>
                    <a:pt x="85" y="113"/>
                    <a:pt x="86" y="112"/>
                  </a:cubicBezTo>
                  <a:cubicBezTo>
                    <a:pt x="87" y="112"/>
                    <a:pt x="89" y="112"/>
                    <a:pt x="89" y="113"/>
                  </a:cubicBezTo>
                  <a:cubicBezTo>
                    <a:pt x="89" y="114"/>
                    <a:pt x="89" y="114"/>
                    <a:pt x="89" y="115"/>
                  </a:cubicBezTo>
                  <a:cubicBezTo>
                    <a:pt x="91" y="114"/>
                    <a:pt x="93" y="113"/>
                    <a:pt x="95" y="111"/>
                  </a:cubicBezTo>
                  <a:cubicBezTo>
                    <a:pt x="94" y="111"/>
                    <a:pt x="94" y="111"/>
                    <a:pt x="94" y="111"/>
                  </a:cubicBezTo>
                  <a:cubicBezTo>
                    <a:pt x="93" y="110"/>
                    <a:pt x="93" y="108"/>
                    <a:pt x="94" y="107"/>
                  </a:cubicBezTo>
                  <a:cubicBezTo>
                    <a:pt x="95" y="107"/>
                    <a:pt x="96" y="106"/>
                    <a:pt x="96" y="105"/>
                  </a:cubicBezTo>
                  <a:cubicBezTo>
                    <a:pt x="98" y="105"/>
                    <a:pt x="99" y="105"/>
                    <a:pt x="100" y="106"/>
                  </a:cubicBezTo>
                  <a:cubicBezTo>
                    <a:pt x="100" y="106"/>
                    <a:pt x="101" y="107"/>
                    <a:pt x="101" y="107"/>
                  </a:cubicBezTo>
                  <a:cubicBezTo>
                    <a:pt x="102" y="106"/>
                    <a:pt x="104" y="104"/>
                    <a:pt x="105" y="103"/>
                  </a:cubicBezTo>
                  <a:cubicBezTo>
                    <a:pt x="105" y="103"/>
                    <a:pt x="104" y="102"/>
                    <a:pt x="104" y="102"/>
                  </a:cubicBezTo>
                  <a:cubicBezTo>
                    <a:pt x="103" y="101"/>
                    <a:pt x="103" y="100"/>
                    <a:pt x="104" y="98"/>
                  </a:cubicBezTo>
                  <a:cubicBezTo>
                    <a:pt x="104" y="98"/>
                    <a:pt x="105" y="97"/>
                    <a:pt x="106" y="96"/>
                  </a:cubicBezTo>
                  <a:cubicBezTo>
                    <a:pt x="106" y="95"/>
                    <a:pt x="108" y="95"/>
                    <a:pt x="109" y="96"/>
                  </a:cubicBezTo>
                  <a:cubicBezTo>
                    <a:pt x="110" y="96"/>
                    <a:pt x="110" y="97"/>
                    <a:pt x="110" y="97"/>
                  </a:cubicBezTo>
                  <a:cubicBezTo>
                    <a:pt x="111" y="95"/>
                    <a:pt x="112" y="94"/>
                    <a:pt x="113" y="92"/>
                  </a:cubicBezTo>
                  <a:cubicBezTo>
                    <a:pt x="113" y="92"/>
                    <a:pt x="113" y="92"/>
                    <a:pt x="112" y="92"/>
                  </a:cubicBezTo>
                  <a:cubicBezTo>
                    <a:pt x="111" y="91"/>
                    <a:pt x="110" y="89"/>
                    <a:pt x="111" y="88"/>
                  </a:cubicBezTo>
                  <a:cubicBezTo>
                    <a:pt x="112" y="87"/>
                    <a:pt x="112" y="86"/>
                    <a:pt x="112" y="86"/>
                  </a:cubicBezTo>
                  <a:cubicBezTo>
                    <a:pt x="113" y="84"/>
                    <a:pt x="115" y="84"/>
                    <a:pt x="116" y="84"/>
                  </a:cubicBezTo>
                  <a:cubicBezTo>
                    <a:pt x="116" y="85"/>
                    <a:pt x="117" y="85"/>
                    <a:pt x="117" y="85"/>
                  </a:cubicBezTo>
                  <a:cubicBezTo>
                    <a:pt x="118" y="83"/>
                    <a:pt x="118" y="81"/>
                    <a:pt x="119" y="79"/>
                  </a:cubicBezTo>
                  <a:cubicBezTo>
                    <a:pt x="119" y="79"/>
                    <a:pt x="119" y="79"/>
                    <a:pt x="119" y="79"/>
                  </a:cubicBezTo>
                  <a:cubicBezTo>
                    <a:pt x="118" y="79"/>
                    <a:pt x="118" y="79"/>
                    <a:pt x="118" y="79"/>
                  </a:cubicBezTo>
                  <a:cubicBezTo>
                    <a:pt x="116" y="79"/>
                    <a:pt x="116" y="77"/>
                    <a:pt x="116" y="76"/>
                  </a:cubicBezTo>
                  <a:cubicBezTo>
                    <a:pt x="116" y="75"/>
                    <a:pt x="116" y="74"/>
                    <a:pt x="117" y="74"/>
                  </a:cubicBezTo>
                  <a:cubicBezTo>
                    <a:pt x="117" y="72"/>
                    <a:pt x="118" y="71"/>
                    <a:pt x="120" y="72"/>
                  </a:cubicBezTo>
                  <a:cubicBezTo>
                    <a:pt x="120" y="72"/>
                    <a:pt x="121" y="72"/>
                    <a:pt x="121" y="72"/>
                  </a:cubicBezTo>
                  <a:cubicBezTo>
                    <a:pt x="121" y="70"/>
                    <a:pt x="121" y="68"/>
                    <a:pt x="122" y="66"/>
                  </a:cubicBezTo>
                  <a:cubicBezTo>
                    <a:pt x="121" y="66"/>
                    <a:pt x="121" y="66"/>
                    <a:pt x="121" y="66"/>
                  </a:cubicBezTo>
                  <a:cubicBezTo>
                    <a:pt x="121" y="66"/>
                    <a:pt x="121" y="66"/>
                    <a:pt x="121" y="66"/>
                  </a:cubicBezTo>
                  <a:close/>
                  <a:moveTo>
                    <a:pt x="61" y="106"/>
                  </a:moveTo>
                  <a:cubicBezTo>
                    <a:pt x="36" y="106"/>
                    <a:pt x="16" y="86"/>
                    <a:pt x="16" y="61"/>
                  </a:cubicBezTo>
                  <a:cubicBezTo>
                    <a:pt x="16" y="36"/>
                    <a:pt x="36" y="15"/>
                    <a:pt x="61" y="15"/>
                  </a:cubicBezTo>
                  <a:cubicBezTo>
                    <a:pt x="86" y="15"/>
                    <a:pt x="106" y="36"/>
                    <a:pt x="106" y="61"/>
                  </a:cubicBezTo>
                  <a:cubicBezTo>
                    <a:pt x="106" y="86"/>
                    <a:pt x="86" y="106"/>
                    <a:pt x="61" y="106"/>
                  </a:cubicBezTo>
                  <a:close/>
                </a:path>
              </a:pathLst>
            </a:custGeom>
            <a:grpFill/>
            <a:ln>
              <a:noFill/>
            </a:ln>
          </p:spPr>
          <p:txBody>
            <a:bodyPr vert="horz" wrap="square" lIns="91440" tIns="45720" rIns="91440" bIns="45720" numCol="1" anchor="t" anchorCtr="0" compatLnSpc="1">
              <a:prstTxWarp prst="textNoShape">
                <a:avLst/>
              </a:prstTxWarp>
              <a:noAutofit/>
            </a:bodyPr>
            <a:lstStyle/>
            <a:p>
              <a:endParaRPr lang="en-US">
                <a:latin typeface="OPPOSans B" panose="00020600040101010101" pitchFamily="18" charset="-122"/>
                <a:ea typeface="阿里巴巴普惠体 R" panose="00020600040101010101" pitchFamily="18" charset="-122"/>
                <a:cs typeface="阿里巴巴普惠体 R" panose="00020600040101010101" pitchFamily="18" charset="-122"/>
                <a:sym typeface="OPPOSans B" panose="00020600040101010101" pitchFamily="18" charset="-122"/>
              </a:endParaRPr>
            </a:p>
          </p:txBody>
        </p:sp>
      </p:grpSp>
      <p:grpSp>
        <p:nvGrpSpPr>
          <p:cNvPr id="6" name="组合 5">
            <a:extLst>
              <a:ext uri="{FF2B5EF4-FFF2-40B4-BE49-F238E27FC236}">
                <a16:creationId xmlns:a16="http://schemas.microsoft.com/office/drawing/2014/main" id="{40AF0BAC-6E38-4302-AD92-3084CEF76AC1}"/>
              </a:ext>
            </a:extLst>
          </p:cNvPr>
          <p:cNvGrpSpPr/>
          <p:nvPr/>
        </p:nvGrpSpPr>
        <p:grpSpPr>
          <a:xfrm>
            <a:off x="6771338" y="5053065"/>
            <a:ext cx="504000" cy="576000"/>
            <a:chOff x="6745938" y="4976865"/>
            <a:chExt cx="504000" cy="576000"/>
          </a:xfrm>
        </p:grpSpPr>
        <p:grpSp>
          <p:nvGrpSpPr>
            <p:cNvPr id="67" name="组合 66">
              <a:extLst>
                <a:ext uri="{FF2B5EF4-FFF2-40B4-BE49-F238E27FC236}">
                  <a16:creationId xmlns:a16="http://schemas.microsoft.com/office/drawing/2014/main" id="{D0AC6A67-7729-4F45-9FBC-2F2949603FBA}"/>
                </a:ext>
              </a:extLst>
            </p:cNvPr>
            <p:cNvGrpSpPr/>
            <p:nvPr/>
          </p:nvGrpSpPr>
          <p:grpSpPr>
            <a:xfrm>
              <a:off x="6745938" y="4976865"/>
              <a:ext cx="374039" cy="489974"/>
              <a:chOff x="7930166" y="1404890"/>
              <a:chExt cx="325911" cy="584155"/>
            </a:xfrm>
            <a:solidFill>
              <a:schemeClr val="accent1"/>
            </a:solidFill>
          </p:grpSpPr>
          <p:sp>
            <p:nvSpPr>
              <p:cNvPr id="73" name="Oval 213">
                <a:extLst>
                  <a:ext uri="{FF2B5EF4-FFF2-40B4-BE49-F238E27FC236}">
                    <a16:creationId xmlns:a16="http://schemas.microsoft.com/office/drawing/2014/main" id="{C207F389-0058-4795-ABD4-55C34AD49C35}"/>
                  </a:ext>
                </a:extLst>
              </p:cNvPr>
              <p:cNvSpPr>
                <a:spLocks noChangeArrowheads="1"/>
              </p:cNvSpPr>
              <p:nvPr/>
            </p:nvSpPr>
            <p:spPr bwMode="auto">
              <a:xfrm>
                <a:off x="8001977" y="1652086"/>
                <a:ext cx="52477" cy="62144"/>
              </a:xfrm>
              <a:prstGeom prst="ellipse">
                <a:avLst/>
              </a:prstGeom>
              <a:grpFill/>
              <a:ln>
                <a:noFill/>
              </a:ln>
            </p:spPr>
            <p:txBody>
              <a:bodyPr vert="horz" wrap="square" lIns="91440" tIns="45720" rIns="91440" bIns="45720" numCol="1" anchor="t" anchorCtr="0" compatLnSpc="1">
                <a:prstTxWarp prst="textNoShape">
                  <a:avLst/>
                </a:prstTxWarp>
                <a:noAutofit/>
              </a:bodyPr>
              <a:lstStyle/>
              <a:p>
                <a:endParaRPr lang="en-US" dirty="0">
                  <a:latin typeface="OPPOSans B" panose="00020600040101010101" pitchFamily="18" charset="-122"/>
                  <a:ea typeface="阿里巴巴普惠体 R" panose="00020600040101010101" pitchFamily="18" charset="-122"/>
                  <a:cs typeface="阿里巴巴普惠体 R" panose="00020600040101010101" pitchFamily="18" charset="-122"/>
                  <a:sym typeface="OPPOSans B" panose="00020600040101010101" pitchFamily="18" charset="-122"/>
                </a:endParaRPr>
              </a:p>
            </p:txBody>
          </p:sp>
          <p:sp>
            <p:nvSpPr>
              <p:cNvPr id="88" name="Freeform 214">
                <a:extLst>
                  <a:ext uri="{FF2B5EF4-FFF2-40B4-BE49-F238E27FC236}">
                    <a16:creationId xmlns:a16="http://schemas.microsoft.com/office/drawing/2014/main" id="{2A0F44D1-6E5E-4BAD-A075-399790A2CEA6}"/>
                  </a:ext>
                </a:extLst>
              </p:cNvPr>
              <p:cNvSpPr>
                <a:spLocks noEditPoints="1"/>
              </p:cNvSpPr>
              <p:nvPr/>
            </p:nvSpPr>
            <p:spPr bwMode="auto">
              <a:xfrm>
                <a:off x="7930166" y="1646562"/>
                <a:ext cx="203004" cy="342483"/>
              </a:xfrm>
              <a:custGeom>
                <a:avLst/>
                <a:gdLst>
                  <a:gd name="T0" fmla="*/ 71 w 74"/>
                  <a:gd name="T1" fmla="*/ 23 h 125"/>
                  <a:gd name="T2" fmla="*/ 71 w 74"/>
                  <a:gd name="T3" fmla="*/ 23 h 125"/>
                  <a:gd name="T4" fmla="*/ 71 w 74"/>
                  <a:gd name="T5" fmla="*/ 22 h 125"/>
                  <a:gd name="T6" fmla="*/ 71 w 74"/>
                  <a:gd name="T7" fmla="*/ 17 h 125"/>
                  <a:gd name="T8" fmla="*/ 70 w 74"/>
                  <a:gd name="T9" fmla="*/ 0 h 125"/>
                  <a:gd name="T10" fmla="*/ 58 w 74"/>
                  <a:gd name="T11" fmla="*/ 12 h 125"/>
                  <a:gd name="T12" fmla="*/ 58 w 74"/>
                  <a:gd name="T13" fmla="*/ 20 h 125"/>
                  <a:gd name="T14" fmla="*/ 47 w 74"/>
                  <a:gd name="T15" fmla="*/ 31 h 125"/>
                  <a:gd name="T16" fmla="*/ 45 w 74"/>
                  <a:gd name="T17" fmla="*/ 38 h 125"/>
                  <a:gd name="T18" fmla="*/ 37 w 74"/>
                  <a:gd name="T19" fmla="*/ 32 h 125"/>
                  <a:gd name="T20" fmla="*/ 37 w 74"/>
                  <a:gd name="T21" fmla="*/ 27 h 125"/>
                  <a:gd name="T22" fmla="*/ 32 w 74"/>
                  <a:gd name="T23" fmla="*/ 31 h 125"/>
                  <a:gd name="T24" fmla="*/ 32 w 74"/>
                  <a:gd name="T25" fmla="*/ 52 h 125"/>
                  <a:gd name="T26" fmla="*/ 28 w 74"/>
                  <a:gd name="T27" fmla="*/ 34 h 125"/>
                  <a:gd name="T28" fmla="*/ 27 w 74"/>
                  <a:gd name="T29" fmla="*/ 28 h 125"/>
                  <a:gd name="T30" fmla="*/ 22 w 74"/>
                  <a:gd name="T31" fmla="*/ 28 h 125"/>
                  <a:gd name="T32" fmla="*/ 18 w 74"/>
                  <a:gd name="T33" fmla="*/ 30 h 125"/>
                  <a:gd name="T34" fmla="*/ 2 w 74"/>
                  <a:gd name="T35" fmla="*/ 48 h 125"/>
                  <a:gd name="T36" fmla="*/ 1 w 74"/>
                  <a:gd name="T37" fmla="*/ 55 h 125"/>
                  <a:gd name="T38" fmla="*/ 1 w 74"/>
                  <a:gd name="T39" fmla="*/ 55 h 125"/>
                  <a:gd name="T40" fmla="*/ 1 w 74"/>
                  <a:gd name="T41" fmla="*/ 55 h 125"/>
                  <a:gd name="T42" fmla="*/ 2 w 74"/>
                  <a:gd name="T43" fmla="*/ 57 h 125"/>
                  <a:gd name="T44" fmla="*/ 6 w 74"/>
                  <a:gd name="T45" fmla="*/ 65 h 125"/>
                  <a:gd name="T46" fmla="*/ 19 w 74"/>
                  <a:gd name="T47" fmla="*/ 72 h 125"/>
                  <a:gd name="T48" fmla="*/ 19 w 74"/>
                  <a:gd name="T49" fmla="*/ 79 h 125"/>
                  <a:gd name="T50" fmla="*/ 21 w 74"/>
                  <a:gd name="T51" fmla="*/ 125 h 125"/>
                  <a:gd name="T52" fmla="*/ 34 w 74"/>
                  <a:gd name="T53" fmla="*/ 79 h 125"/>
                  <a:gd name="T54" fmla="*/ 37 w 74"/>
                  <a:gd name="T55" fmla="*/ 125 h 125"/>
                  <a:gd name="T56" fmla="*/ 50 w 74"/>
                  <a:gd name="T57" fmla="*/ 79 h 125"/>
                  <a:gd name="T58" fmla="*/ 52 w 74"/>
                  <a:gd name="T59" fmla="*/ 79 h 125"/>
                  <a:gd name="T60" fmla="*/ 67 w 74"/>
                  <a:gd name="T61" fmla="*/ 29 h 125"/>
                  <a:gd name="T62" fmla="*/ 67 w 74"/>
                  <a:gd name="T63" fmla="*/ 29 h 125"/>
                  <a:gd name="T64" fmla="*/ 19 w 74"/>
                  <a:gd name="T65" fmla="*/ 62 h 125"/>
                  <a:gd name="T66" fmla="*/ 15 w 74"/>
                  <a:gd name="T67" fmla="*/ 54 h 125"/>
                  <a:gd name="T68" fmla="*/ 20 w 74"/>
                  <a:gd name="T69" fmla="*/ 45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74" h="125">
                    <a:moveTo>
                      <a:pt x="71" y="23"/>
                    </a:moveTo>
                    <a:cubicBezTo>
                      <a:pt x="71" y="23"/>
                      <a:pt x="71" y="23"/>
                      <a:pt x="71" y="23"/>
                    </a:cubicBezTo>
                    <a:cubicBezTo>
                      <a:pt x="71" y="23"/>
                      <a:pt x="71" y="23"/>
                      <a:pt x="71" y="23"/>
                    </a:cubicBezTo>
                    <a:cubicBezTo>
                      <a:pt x="71" y="23"/>
                      <a:pt x="71" y="23"/>
                      <a:pt x="71" y="23"/>
                    </a:cubicBezTo>
                    <a:cubicBezTo>
                      <a:pt x="71" y="22"/>
                      <a:pt x="71" y="22"/>
                      <a:pt x="71" y="22"/>
                    </a:cubicBezTo>
                    <a:cubicBezTo>
                      <a:pt x="71" y="22"/>
                      <a:pt x="71" y="22"/>
                      <a:pt x="71" y="22"/>
                    </a:cubicBezTo>
                    <a:cubicBezTo>
                      <a:pt x="71" y="20"/>
                      <a:pt x="71" y="20"/>
                      <a:pt x="71" y="20"/>
                    </a:cubicBezTo>
                    <a:cubicBezTo>
                      <a:pt x="71" y="17"/>
                      <a:pt x="71" y="17"/>
                      <a:pt x="71" y="17"/>
                    </a:cubicBezTo>
                    <a:cubicBezTo>
                      <a:pt x="70" y="11"/>
                      <a:pt x="70" y="11"/>
                      <a:pt x="70" y="11"/>
                    </a:cubicBezTo>
                    <a:cubicBezTo>
                      <a:pt x="70" y="0"/>
                      <a:pt x="70" y="0"/>
                      <a:pt x="70" y="0"/>
                    </a:cubicBezTo>
                    <a:cubicBezTo>
                      <a:pt x="66" y="0"/>
                      <a:pt x="61" y="0"/>
                      <a:pt x="57" y="0"/>
                    </a:cubicBezTo>
                    <a:cubicBezTo>
                      <a:pt x="58" y="12"/>
                      <a:pt x="58" y="12"/>
                      <a:pt x="58" y="12"/>
                    </a:cubicBezTo>
                    <a:cubicBezTo>
                      <a:pt x="58" y="18"/>
                      <a:pt x="58" y="18"/>
                      <a:pt x="58" y="18"/>
                    </a:cubicBezTo>
                    <a:cubicBezTo>
                      <a:pt x="58" y="20"/>
                      <a:pt x="58" y="20"/>
                      <a:pt x="58" y="20"/>
                    </a:cubicBezTo>
                    <a:cubicBezTo>
                      <a:pt x="42" y="27"/>
                      <a:pt x="42" y="27"/>
                      <a:pt x="42" y="27"/>
                    </a:cubicBezTo>
                    <a:cubicBezTo>
                      <a:pt x="47" y="31"/>
                      <a:pt x="47" y="31"/>
                      <a:pt x="47" y="31"/>
                    </a:cubicBezTo>
                    <a:cubicBezTo>
                      <a:pt x="42" y="34"/>
                      <a:pt x="42" y="34"/>
                      <a:pt x="42" y="34"/>
                    </a:cubicBezTo>
                    <a:cubicBezTo>
                      <a:pt x="45" y="38"/>
                      <a:pt x="45" y="38"/>
                      <a:pt x="45" y="38"/>
                    </a:cubicBezTo>
                    <a:cubicBezTo>
                      <a:pt x="38" y="52"/>
                      <a:pt x="38" y="52"/>
                      <a:pt x="38" y="52"/>
                    </a:cubicBezTo>
                    <a:cubicBezTo>
                      <a:pt x="37" y="32"/>
                      <a:pt x="37" y="32"/>
                      <a:pt x="37" y="32"/>
                    </a:cubicBezTo>
                    <a:cubicBezTo>
                      <a:pt x="38" y="31"/>
                      <a:pt x="38" y="31"/>
                      <a:pt x="38" y="31"/>
                    </a:cubicBezTo>
                    <a:cubicBezTo>
                      <a:pt x="37" y="27"/>
                      <a:pt x="37" y="27"/>
                      <a:pt x="37" y="27"/>
                    </a:cubicBezTo>
                    <a:cubicBezTo>
                      <a:pt x="33" y="27"/>
                      <a:pt x="33" y="27"/>
                      <a:pt x="33" y="27"/>
                    </a:cubicBezTo>
                    <a:cubicBezTo>
                      <a:pt x="32" y="31"/>
                      <a:pt x="32" y="31"/>
                      <a:pt x="32" y="31"/>
                    </a:cubicBezTo>
                    <a:cubicBezTo>
                      <a:pt x="33" y="32"/>
                      <a:pt x="33" y="32"/>
                      <a:pt x="33" y="32"/>
                    </a:cubicBezTo>
                    <a:cubicBezTo>
                      <a:pt x="32" y="52"/>
                      <a:pt x="32" y="52"/>
                      <a:pt x="32" y="52"/>
                    </a:cubicBezTo>
                    <a:cubicBezTo>
                      <a:pt x="26" y="38"/>
                      <a:pt x="26" y="38"/>
                      <a:pt x="26" y="38"/>
                    </a:cubicBezTo>
                    <a:cubicBezTo>
                      <a:pt x="28" y="34"/>
                      <a:pt x="28" y="34"/>
                      <a:pt x="28" y="34"/>
                    </a:cubicBezTo>
                    <a:cubicBezTo>
                      <a:pt x="23" y="31"/>
                      <a:pt x="23" y="31"/>
                      <a:pt x="23" y="31"/>
                    </a:cubicBezTo>
                    <a:cubicBezTo>
                      <a:pt x="27" y="28"/>
                      <a:pt x="27" y="28"/>
                      <a:pt x="27" y="28"/>
                    </a:cubicBezTo>
                    <a:cubicBezTo>
                      <a:pt x="27" y="28"/>
                      <a:pt x="27" y="28"/>
                      <a:pt x="27" y="28"/>
                    </a:cubicBezTo>
                    <a:cubicBezTo>
                      <a:pt x="26" y="28"/>
                      <a:pt x="24" y="28"/>
                      <a:pt x="22" y="28"/>
                    </a:cubicBezTo>
                    <a:cubicBezTo>
                      <a:pt x="22" y="28"/>
                      <a:pt x="22" y="28"/>
                      <a:pt x="22" y="28"/>
                    </a:cubicBezTo>
                    <a:cubicBezTo>
                      <a:pt x="21" y="28"/>
                      <a:pt x="19" y="29"/>
                      <a:pt x="18" y="30"/>
                    </a:cubicBezTo>
                    <a:cubicBezTo>
                      <a:pt x="2" y="48"/>
                      <a:pt x="2" y="48"/>
                      <a:pt x="2" y="48"/>
                    </a:cubicBezTo>
                    <a:cubicBezTo>
                      <a:pt x="2" y="48"/>
                      <a:pt x="2" y="48"/>
                      <a:pt x="2" y="48"/>
                    </a:cubicBezTo>
                    <a:cubicBezTo>
                      <a:pt x="2" y="48"/>
                      <a:pt x="2" y="48"/>
                      <a:pt x="2" y="48"/>
                    </a:cubicBezTo>
                    <a:cubicBezTo>
                      <a:pt x="0" y="62"/>
                      <a:pt x="1" y="52"/>
                      <a:pt x="1" y="55"/>
                    </a:cubicBezTo>
                    <a:cubicBezTo>
                      <a:pt x="1" y="55"/>
                      <a:pt x="1" y="55"/>
                      <a:pt x="1" y="55"/>
                    </a:cubicBezTo>
                    <a:cubicBezTo>
                      <a:pt x="1" y="55"/>
                      <a:pt x="1" y="55"/>
                      <a:pt x="1" y="55"/>
                    </a:cubicBezTo>
                    <a:cubicBezTo>
                      <a:pt x="1" y="55"/>
                      <a:pt x="1" y="55"/>
                      <a:pt x="1" y="55"/>
                    </a:cubicBezTo>
                    <a:cubicBezTo>
                      <a:pt x="1" y="55"/>
                      <a:pt x="1" y="55"/>
                      <a:pt x="1" y="55"/>
                    </a:cubicBezTo>
                    <a:cubicBezTo>
                      <a:pt x="2" y="56"/>
                      <a:pt x="2" y="56"/>
                      <a:pt x="2" y="56"/>
                    </a:cubicBezTo>
                    <a:cubicBezTo>
                      <a:pt x="2" y="57"/>
                      <a:pt x="2" y="57"/>
                      <a:pt x="2" y="57"/>
                    </a:cubicBezTo>
                    <a:cubicBezTo>
                      <a:pt x="4" y="60"/>
                      <a:pt x="4" y="60"/>
                      <a:pt x="4" y="60"/>
                    </a:cubicBezTo>
                    <a:cubicBezTo>
                      <a:pt x="6" y="65"/>
                      <a:pt x="6" y="65"/>
                      <a:pt x="6" y="65"/>
                    </a:cubicBezTo>
                    <a:cubicBezTo>
                      <a:pt x="12" y="76"/>
                      <a:pt x="12" y="76"/>
                      <a:pt x="12" y="76"/>
                    </a:cubicBezTo>
                    <a:cubicBezTo>
                      <a:pt x="14" y="74"/>
                      <a:pt x="16" y="73"/>
                      <a:pt x="19" y="72"/>
                    </a:cubicBezTo>
                    <a:cubicBezTo>
                      <a:pt x="19" y="74"/>
                      <a:pt x="19" y="76"/>
                      <a:pt x="19" y="79"/>
                    </a:cubicBezTo>
                    <a:cubicBezTo>
                      <a:pt x="19" y="79"/>
                      <a:pt x="19" y="79"/>
                      <a:pt x="19" y="79"/>
                    </a:cubicBezTo>
                    <a:cubicBezTo>
                      <a:pt x="19" y="79"/>
                      <a:pt x="20" y="79"/>
                      <a:pt x="20" y="79"/>
                    </a:cubicBezTo>
                    <a:cubicBezTo>
                      <a:pt x="21" y="125"/>
                      <a:pt x="21" y="125"/>
                      <a:pt x="21" y="125"/>
                    </a:cubicBezTo>
                    <a:cubicBezTo>
                      <a:pt x="34" y="125"/>
                      <a:pt x="34" y="125"/>
                      <a:pt x="34" y="125"/>
                    </a:cubicBezTo>
                    <a:cubicBezTo>
                      <a:pt x="35" y="111"/>
                      <a:pt x="35" y="88"/>
                      <a:pt x="34" y="79"/>
                    </a:cubicBezTo>
                    <a:cubicBezTo>
                      <a:pt x="35" y="79"/>
                      <a:pt x="35" y="79"/>
                      <a:pt x="36" y="79"/>
                    </a:cubicBezTo>
                    <a:cubicBezTo>
                      <a:pt x="37" y="125"/>
                      <a:pt x="37" y="125"/>
                      <a:pt x="37" y="125"/>
                    </a:cubicBezTo>
                    <a:cubicBezTo>
                      <a:pt x="50" y="125"/>
                      <a:pt x="50" y="125"/>
                      <a:pt x="50" y="125"/>
                    </a:cubicBezTo>
                    <a:cubicBezTo>
                      <a:pt x="51" y="111"/>
                      <a:pt x="50" y="88"/>
                      <a:pt x="50" y="79"/>
                    </a:cubicBezTo>
                    <a:cubicBezTo>
                      <a:pt x="51" y="79"/>
                      <a:pt x="51" y="79"/>
                      <a:pt x="52" y="79"/>
                    </a:cubicBezTo>
                    <a:cubicBezTo>
                      <a:pt x="52" y="79"/>
                      <a:pt x="52" y="79"/>
                      <a:pt x="52" y="79"/>
                    </a:cubicBezTo>
                    <a:cubicBezTo>
                      <a:pt x="52" y="64"/>
                      <a:pt x="51" y="50"/>
                      <a:pt x="50" y="36"/>
                    </a:cubicBezTo>
                    <a:cubicBezTo>
                      <a:pt x="67" y="29"/>
                      <a:pt x="67" y="29"/>
                      <a:pt x="67" y="29"/>
                    </a:cubicBezTo>
                    <a:cubicBezTo>
                      <a:pt x="67" y="29"/>
                      <a:pt x="67" y="29"/>
                      <a:pt x="67" y="29"/>
                    </a:cubicBezTo>
                    <a:cubicBezTo>
                      <a:pt x="67" y="29"/>
                      <a:pt x="67" y="29"/>
                      <a:pt x="67" y="29"/>
                    </a:cubicBezTo>
                    <a:cubicBezTo>
                      <a:pt x="74" y="17"/>
                      <a:pt x="69" y="26"/>
                      <a:pt x="71" y="23"/>
                    </a:cubicBezTo>
                    <a:close/>
                    <a:moveTo>
                      <a:pt x="19" y="62"/>
                    </a:moveTo>
                    <a:cubicBezTo>
                      <a:pt x="18" y="59"/>
                      <a:pt x="18" y="59"/>
                      <a:pt x="18" y="59"/>
                    </a:cubicBezTo>
                    <a:cubicBezTo>
                      <a:pt x="15" y="54"/>
                      <a:pt x="15" y="54"/>
                      <a:pt x="15" y="54"/>
                    </a:cubicBezTo>
                    <a:cubicBezTo>
                      <a:pt x="14" y="52"/>
                      <a:pt x="14" y="52"/>
                      <a:pt x="14" y="52"/>
                    </a:cubicBezTo>
                    <a:cubicBezTo>
                      <a:pt x="20" y="45"/>
                      <a:pt x="20" y="45"/>
                      <a:pt x="20" y="45"/>
                    </a:cubicBezTo>
                    <a:cubicBezTo>
                      <a:pt x="19" y="51"/>
                      <a:pt x="19" y="56"/>
                      <a:pt x="19" y="62"/>
                    </a:cubicBezTo>
                    <a:close/>
                  </a:path>
                </a:pathLst>
              </a:custGeom>
              <a:grpFill/>
              <a:ln>
                <a:noFill/>
              </a:ln>
            </p:spPr>
            <p:txBody>
              <a:bodyPr vert="horz" wrap="square" lIns="91440" tIns="45720" rIns="91440" bIns="45720" numCol="1" anchor="t" anchorCtr="0" compatLnSpc="1">
                <a:prstTxWarp prst="textNoShape">
                  <a:avLst/>
                </a:prstTxWarp>
                <a:noAutofit/>
              </a:bodyPr>
              <a:lstStyle/>
              <a:p>
                <a:endParaRPr lang="en-US" dirty="0">
                  <a:latin typeface="OPPOSans B" panose="00020600040101010101" pitchFamily="18" charset="-122"/>
                  <a:ea typeface="阿里巴巴普惠体 R" panose="00020600040101010101" pitchFamily="18" charset="-122"/>
                  <a:cs typeface="阿里巴巴普惠体 R" panose="00020600040101010101" pitchFamily="18" charset="-122"/>
                  <a:sym typeface="OPPOSans B" panose="00020600040101010101" pitchFamily="18" charset="-122"/>
                </a:endParaRPr>
              </a:p>
            </p:txBody>
          </p:sp>
          <p:sp>
            <p:nvSpPr>
              <p:cNvPr id="89" name="Freeform 215">
                <a:extLst>
                  <a:ext uri="{FF2B5EF4-FFF2-40B4-BE49-F238E27FC236}">
                    <a16:creationId xmlns:a16="http://schemas.microsoft.com/office/drawing/2014/main" id="{2446E51E-9DDE-402A-8E86-67DB8468A53A}"/>
                  </a:ext>
                </a:extLst>
              </p:cNvPr>
              <p:cNvSpPr>
                <a:spLocks/>
              </p:cNvSpPr>
              <p:nvPr/>
            </p:nvSpPr>
            <p:spPr bwMode="auto">
              <a:xfrm>
                <a:off x="8037882" y="1404890"/>
                <a:ext cx="218195" cy="211290"/>
              </a:xfrm>
              <a:custGeom>
                <a:avLst/>
                <a:gdLst>
                  <a:gd name="T0" fmla="*/ 29 w 80"/>
                  <a:gd name="T1" fmla="*/ 57 h 77"/>
                  <a:gd name="T2" fmla="*/ 29 w 80"/>
                  <a:gd name="T3" fmla="*/ 57 h 77"/>
                  <a:gd name="T4" fmla="*/ 28 w 80"/>
                  <a:gd name="T5" fmla="*/ 57 h 77"/>
                  <a:gd name="T6" fmla="*/ 18 w 80"/>
                  <a:gd name="T7" fmla="*/ 61 h 77"/>
                  <a:gd name="T8" fmla="*/ 21 w 80"/>
                  <a:gd name="T9" fmla="*/ 53 h 77"/>
                  <a:gd name="T10" fmla="*/ 19 w 80"/>
                  <a:gd name="T11" fmla="*/ 52 h 77"/>
                  <a:gd name="T12" fmla="*/ 7 w 80"/>
                  <a:gd name="T13" fmla="*/ 33 h 77"/>
                  <a:gd name="T14" fmla="*/ 43 w 80"/>
                  <a:gd name="T15" fmla="*/ 7 h 77"/>
                  <a:gd name="T16" fmla="*/ 70 w 80"/>
                  <a:gd name="T17" fmla="*/ 16 h 77"/>
                  <a:gd name="T18" fmla="*/ 75 w 80"/>
                  <a:gd name="T19" fmla="*/ 16 h 77"/>
                  <a:gd name="T20" fmla="*/ 80 w 80"/>
                  <a:gd name="T21" fmla="*/ 16 h 77"/>
                  <a:gd name="T22" fmla="*/ 43 w 80"/>
                  <a:gd name="T23" fmla="*/ 0 h 77"/>
                  <a:gd name="T24" fmla="*/ 0 w 80"/>
                  <a:gd name="T25" fmla="*/ 33 h 77"/>
                  <a:gd name="T26" fmla="*/ 12 w 80"/>
                  <a:gd name="T27" fmla="*/ 56 h 77"/>
                  <a:gd name="T28" fmla="*/ 5 w 80"/>
                  <a:gd name="T29" fmla="*/ 77 h 77"/>
                  <a:gd name="T30" fmla="*/ 13 w 80"/>
                  <a:gd name="T31" fmla="*/ 72 h 77"/>
                  <a:gd name="T32" fmla="*/ 28 w 80"/>
                  <a:gd name="T33" fmla="*/ 64 h 77"/>
                  <a:gd name="T34" fmla="*/ 38 w 80"/>
                  <a:gd name="T35" fmla="*/ 66 h 77"/>
                  <a:gd name="T36" fmla="*/ 34 w 80"/>
                  <a:gd name="T37" fmla="*/ 58 h 77"/>
                  <a:gd name="T38" fmla="*/ 29 w 80"/>
                  <a:gd name="T39" fmla="*/ 57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0" h="77">
                    <a:moveTo>
                      <a:pt x="29" y="57"/>
                    </a:moveTo>
                    <a:cubicBezTo>
                      <a:pt x="29" y="57"/>
                      <a:pt x="29" y="57"/>
                      <a:pt x="29" y="57"/>
                    </a:cubicBezTo>
                    <a:cubicBezTo>
                      <a:pt x="28" y="57"/>
                      <a:pt x="28" y="57"/>
                      <a:pt x="28" y="57"/>
                    </a:cubicBezTo>
                    <a:cubicBezTo>
                      <a:pt x="28" y="57"/>
                      <a:pt x="26" y="57"/>
                      <a:pt x="18" y="61"/>
                    </a:cubicBezTo>
                    <a:cubicBezTo>
                      <a:pt x="21" y="53"/>
                      <a:pt x="21" y="53"/>
                      <a:pt x="21" y="53"/>
                    </a:cubicBezTo>
                    <a:cubicBezTo>
                      <a:pt x="19" y="52"/>
                      <a:pt x="19" y="52"/>
                      <a:pt x="19" y="52"/>
                    </a:cubicBezTo>
                    <a:cubicBezTo>
                      <a:pt x="11" y="47"/>
                      <a:pt x="7" y="40"/>
                      <a:pt x="7" y="33"/>
                    </a:cubicBezTo>
                    <a:cubicBezTo>
                      <a:pt x="7" y="19"/>
                      <a:pt x="23" y="7"/>
                      <a:pt x="43" y="7"/>
                    </a:cubicBezTo>
                    <a:cubicBezTo>
                      <a:pt x="54" y="7"/>
                      <a:pt x="64" y="11"/>
                      <a:pt x="70" y="16"/>
                    </a:cubicBezTo>
                    <a:cubicBezTo>
                      <a:pt x="72" y="16"/>
                      <a:pt x="74" y="16"/>
                      <a:pt x="75" y="16"/>
                    </a:cubicBezTo>
                    <a:cubicBezTo>
                      <a:pt x="77" y="16"/>
                      <a:pt x="79" y="16"/>
                      <a:pt x="80" y="16"/>
                    </a:cubicBezTo>
                    <a:cubicBezTo>
                      <a:pt x="73" y="7"/>
                      <a:pt x="59" y="0"/>
                      <a:pt x="43" y="0"/>
                    </a:cubicBezTo>
                    <a:cubicBezTo>
                      <a:pt x="19" y="0"/>
                      <a:pt x="0" y="15"/>
                      <a:pt x="0" y="33"/>
                    </a:cubicBezTo>
                    <a:cubicBezTo>
                      <a:pt x="0" y="42"/>
                      <a:pt x="4" y="50"/>
                      <a:pt x="12" y="56"/>
                    </a:cubicBezTo>
                    <a:cubicBezTo>
                      <a:pt x="5" y="77"/>
                      <a:pt x="5" y="77"/>
                      <a:pt x="5" y="77"/>
                    </a:cubicBezTo>
                    <a:cubicBezTo>
                      <a:pt x="13" y="72"/>
                      <a:pt x="13" y="72"/>
                      <a:pt x="13" y="72"/>
                    </a:cubicBezTo>
                    <a:cubicBezTo>
                      <a:pt x="19" y="69"/>
                      <a:pt x="26" y="65"/>
                      <a:pt x="28" y="64"/>
                    </a:cubicBezTo>
                    <a:cubicBezTo>
                      <a:pt x="31" y="65"/>
                      <a:pt x="35" y="66"/>
                      <a:pt x="38" y="66"/>
                    </a:cubicBezTo>
                    <a:cubicBezTo>
                      <a:pt x="36" y="64"/>
                      <a:pt x="35" y="61"/>
                      <a:pt x="34" y="58"/>
                    </a:cubicBezTo>
                    <a:cubicBezTo>
                      <a:pt x="32" y="58"/>
                      <a:pt x="31" y="57"/>
                      <a:pt x="29" y="57"/>
                    </a:cubicBezTo>
                    <a:close/>
                  </a:path>
                </a:pathLst>
              </a:custGeom>
              <a:grpFill/>
              <a:ln>
                <a:noFill/>
              </a:ln>
            </p:spPr>
            <p:txBody>
              <a:bodyPr vert="horz" wrap="square" lIns="91440" tIns="45720" rIns="91440" bIns="45720" numCol="1" anchor="t" anchorCtr="0" compatLnSpc="1">
                <a:prstTxWarp prst="textNoShape">
                  <a:avLst/>
                </a:prstTxWarp>
                <a:noAutofit/>
              </a:bodyPr>
              <a:lstStyle/>
              <a:p>
                <a:endParaRPr lang="en-US">
                  <a:latin typeface="OPPOSans B" panose="00020600040101010101" pitchFamily="18" charset="-122"/>
                  <a:ea typeface="阿里巴巴普惠体 R" panose="00020600040101010101" pitchFamily="18" charset="-122"/>
                  <a:cs typeface="阿里巴巴普惠体 R" panose="00020600040101010101" pitchFamily="18" charset="-122"/>
                  <a:sym typeface="OPPOSans B" panose="00020600040101010101" pitchFamily="18" charset="-122"/>
                </a:endParaRPr>
              </a:p>
            </p:txBody>
          </p:sp>
        </p:grpSp>
        <p:grpSp>
          <p:nvGrpSpPr>
            <p:cNvPr id="68" name="组合 67">
              <a:extLst>
                <a:ext uri="{FF2B5EF4-FFF2-40B4-BE49-F238E27FC236}">
                  <a16:creationId xmlns:a16="http://schemas.microsoft.com/office/drawing/2014/main" id="{3295EEA9-65CA-4926-8B18-25B2A0B175D4}"/>
                </a:ext>
              </a:extLst>
            </p:cNvPr>
            <p:cNvGrpSpPr/>
            <p:nvPr/>
          </p:nvGrpSpPr>
          <p:grpSpPr>
            <a:xfrm>
              <a:off x="6982090" y="5023199"/>
              <a:ext cx="267848" cy="529666"/>
              <a:chOff x="8135932" y="1460130"/>
              <a:chExt cx="233384" cy="528914"/>
            </a:xfrm>
            <a:solidFill>
              <a:schemeClr val="accent2"/>
            </a:solidFill>
          </p:grpSpPr>
          <p:sp>
            <p:nvSpPr>
              <p:cNvPr id="69" name="Oval 211">
                <a:extLst>
                  <a:ext uri="{FF2B5EF4-FFF2-40B4-BE49-F238E27FC236}">
                    <a16:creationId xmlns:a16="http://schemas.microsoft.com/office/drawing/2014/main" id="{D85B6FA3-8A2E-42C9-BF05-5D8DBF94054B}"/>
                  </a:ext>
                </a:extLst>
              </p:cNvPr>
              <p:cNvSpPr>
                <a:spLocks noChangeArrowheads="1"/>
              </p:cNvSpPr>
              <p:nvPr/>
            </p:nvSpPr>
            <p:spPr bwMode="auto">
              <a:xfrm>
                <a:off x="8278172" y="1652086"/>
                <a:ext cx="52477" cy="62144"/>
              </a:xfrm>
              <a:prstGeom prst="ellipse">
                <a:avLst/>
              </a:prstGeom>
              <a:grpFill/>
              <a:ln>
                <a:noFill/>
              </a:ln>
            </p:spPr>
            <p:txBody>
              <a:bodyPr vert="horz" wrap="square" lIns="91440" tIns="45720" rIns="91440" bIns="45720" numCol="1" anchor="t" anchorCtr="0" compatLnSpc="1">
                <a:prstTxWarp prst="textNoShape">
                  <a:avLst/>
                </a:prstTxWarp>
                <a:noAutofit/>
              </a:bodyPr>
              <a:lstStyle/>
              <a:p>
                <a:endParaRPr lang="en-US">
                  <a:latin typeface="OPPOSans B" panose="00020600040101010101" pitchFamily="18" charset="-122"/>
                  <a:ea typeface="阿里巴巴普惠体 R" panose="00020600040101010101" pitchFamily="18" charset="-122"/>
                  <a:cs typeface="阿里巴巴普惠体 R" panose="00020600040101010101" pitchFamily="18" charset="-122"/>
                  <a:sym typeface="OPPOSans B" panose="00020600040101010101" pitchFamily="18" charset="-122"/>
                </a:endParaRPr>
              </a:p>
            </p:txBody>
          </p:sp>
          <p:sp>
            <p:nvSpPr>
              <p:cNvPr id="70" name="Freeform 212">
                <a:extLst>
                  <a:ext uri="{FF2B5EF4-FFF2-40B4-BE49-F238E27FC236}">
                    <a16:creationId xmlns:a16="http://schemas.microsoft.com/office/drawing/2014/main" id="{89F97689-D56C-46C2-857F-DF05363EA53F}"/>
                  </a:ext>
                </a:extLst>
              </p:cNvPr>
              <p:cNvSpPr>
                <a:spLocks/>
              </p:cNvSpPr>
              <p:nvPr/>
            </p:nvSpPr>
            <p:spPr bwMode="auto">
              <a:xfrm>
                <a:off x="8210504" y="1719753"/>
                <a:ext cx="158812" cy="269291"/>
              </a:xfrm>
              <a:custGeom>
                <a:avLst/>
                <a:gdLst>
                  <a:gd name="T0" fmla="*/ 53 w 58"/>
                  <a:gd name="T1" fmla="*/ 7 h 98"/>
                  <a:gd name="T2" fmla="*/ 48 w 58"/>
                  <a:gd name="T3" fmla="*/ 1 h 98"/>
                  <a:gd name="T4" fmla="*/ 47 w 58"/>
                  <a:gd name="T5" fmla="*/ 1 h 98"/>
                  <a:gd name="T6" fmla="*/ 43 w 58"/>
                  <a:gd name="T7" fmla="*/ 1 h 98"/>
                  <a:gd name="T8" fmla="*/ 43 w 58"/>
                  <a:gd name="T9" fmla="*/ 1 h 98"/>
                  <a:gd name="T10" fmla="*/ 47 w 58"/>
                  <a:gd name="T11" fmla="*/ 4 h 98"/>
                  <a:gd name="T12" fmla="*/ 42 w 58"/>
                  <a:gd name="T13" fmla="*/ 7 h 98"/>
                  <a:gd name="T14" fmla="*/ 44 w 58"/>
                  <a:gd name="T15" fmla="*/ 11 h 98"/>
                  <a:gd name="T16" fmla="*/ 38 w 58"/>
                  <a:gd name="T17" fmla="*/ 25 h 98"/>
                  <a:gd name="T18" fmla="*/ 37 w 58"/>
                  <a:gd name="T19" fmla="*/ 5 h 98"/>
                  <a:gd name="T20" fmla="*/ 38 w 58"/>
                  <a:gd name="T21" fmla="*/ 4 h 98"/>
                  <a:gd name="T22" fmla="*/ 37 w 58"/>
                  <a:gd name="T23" fmla="*/ 0 h 98"/>
                  <a:gd name="T24" fmla="*/ 33 w 58"/>
                  <a:gd name="T25" fmla="*/ 0 h 98"/>
                  <a:gd name="T26" fmla="*/ 32 w 58"/>
                  <a:gd name="T27" fmla="*/ 4 h 98"/>
                  <a:gd name="T28" fmla="*/ 33 w 58"/>
                  <a:gd name="T29" fmla="*/ 5 h 98"/>
                  <a:gd name="T30" fmla="*/ 32 w 58"/>
                  <a:gd name="T31" fmla="*/ 25 h 98"/>
                  <a:gd name="T32" fmla="*/ 25 w 58"/>
                  <a:gd name="T33" fmla="*/ 11 h 98"/>
                  <a:gd name="T34" fmla="*/ 28 w 58"/>
                  <a:gd name="T35" fmla="*/ 7 h 98"/>
                  <a:gd name="T36" fmla="*/ 23 w 58"/>
                  <a:gd name="T37" fmla="*/ 4 h 98"/>
                  <a:gd name="T38" fmla="*/ 27 w 58"/>
                  <a:gd name="T39" fmla="*/ 1 h 98"/>
                  <a:gd name="T40" fmla="*/ 27 w 58"/>
                  <a:gd name="T41" fmla="*/ 1 h 98"/>
                  <a:gd name="T42" fmla="*/ 22 w 58"/>
                  <a:gd name="T43" fmla="*/ 1 h 98"/>
                  <a:gd name="T44" fmla="*/ 22 w 58"/>
                  <a:gd name="T45" fmla="*/ 1 h 98"/>
                  <a:gd name="T46" fmla="*/ 17 w 58"/>
                  <a:gd name="T47" fmla="*/ 5 h 98"/>
                  <a:gd name="T48" fmla="*/ 0 w 58"/>
                  <a:gd name="T49" fmla="*/ 45 h 98"/>
                  <a:gd name="T50" fmla="*/ 12 w 58"/>
                  <a:gd name="T51" fmla="*/ 51 h 98"/>
                  <a:gd name="T52" fmla="*/ 19 w 58"/>
                  <a:gd name="T53" fmla="*/ 36 h 98"/>
                  <a:gd name="T54" fmla="*/ 18 w 58"/>
                  <a:gd name="T55" fmla="*/ 52 h 98"/>
                  <a:gd name="T56" fmla="*/ 18 w 58"/>
                  <a:gd name="T57" fmla="*/ 52 h 98"/>
                  <a:gd name="T58" fmla="*/ 20 w 58"/>
                  <a:gd name="T59" fmla="*/ 52 h 98"/>
                  <a:gd name="T60" fmla="*/ 21 w 58"/>
                  <a:gd name="T61" fmla="*/ 98 h 98"/>
                  <a:gd name="T62" fmla="*/ 34 w 58"/>
                  <a:gd name="T63" fmla="*/ 98 h 98"/>
                  <a:gd name="T64" fmla="*/ 34 w 58"/>
                  <a:gd name="T65" fmla="*/ 52 h 98"/>
                  <a:gd name="T66" fmla="*/ 35 w 58"/>
                  <a:gd name="T67" fmla="*/ 52 h 98"/>
                  <a:gd name="T68" fmla="*/ 37 w 58"/>
                  <a:gd name="T69" fmla="*/ 98 h 98"/>
                  <a:gd name="T70" fmla="*/ 50 w 58"/>
                  <a:gd name="T71" fmla="*/ 98 h 98"/>
                  <a:gd name="T72" fmla="*/ 50 w 58"/>
                  <a:gd name="T73" fmla="*/ 52 h 98"/>
                  <a:gd name="T74" fmla="*/ 51 w 58"/>
                  <a:gd name="T75" fmla="*/ 52 h 98"/>
                  <a:gd name="T76" fmla="*/ 51 w 58"/>
                  <a:gd name="T77" fmla="*/ 52 h 98"/>
                  <a:gd name="T78" fmla="*/ 51 w 58"/>
                  <a:gd name="T79" fmla="*/ 52 h 98"/>
                  <a:gd name="T80" fmla="*/ 58 w 58"/>
                  <a:gd name="T81" fmla="*/ 51 h 98"/>
                  <a:gd name="T82" fmla="*/ 53 w 58"/>
                  <a:gd name="T83" fmla="*/ 7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58" h="98">
                    <a:moveTo>
                      <a:pt x="53" y="7"/>
                    </a:moveTo>
                    <a:cubicBezTo>
                      <a:pt x="53" y="4"/>
                      <a:pt x="50" y="2"/>
                      <a:pt x="48" y="1"/>
                    </a:cubicBezTo>
                    <a:cubicBezTo>
                      <a:pt x="48" y="1"/>
                      <a:pt x="48" y="1"/>
                      <a:pt x="47" y="1"/>
                    </a:cubicBezTo>
                    <a:cubicBezTo>
                      <a:pt x="46" y="1"/>
                      <a:pt x="44" y="1"/>
                      <a:pt x="43" y="1"/>
                    </a:cubicBezTo>
                    <a:cubicBezTo>
                      <a:pt x="43" y="1"/>
                      <a:pt x="43" y="1"/>
                      <a:pt x="43" y="1"/>
                    </a:cubicBezTo>
                    <a:cubicBezTo>
                      <a:pt x="47" y="4"/>
                      <a:pt x="47" y="4"/>
                      <a:pt x="47" y="4"/>
                    </a:cubicBezTo>
                    <a:cubicBezTo>
                      <a:pt x="42" y="7"/>
                      <a:pt x="42" y="7"/>
                      <a:pt x="42" y="7"/>
                    </a:cubicBezTo>
                    <a:cubicBezTo>
                      <a:pt x="44" y="11"/>
                      <a:pt x="44" y="11"/>
                      <a:pt x="44" y="11"/>
                    </a:cubicBezTo>
                    <a:cubicBezTo>
                      <a:pt x="38" y="25"/>
                      <a:pt x="38" y="25"/>
                      <a:pt x="38" y="25"/>
                    </a:cubicBezTo>
                    <a:cubicBezTo>
                      <a:pt x="37" y="5"/>
                      <a:pt x="37" y="5"/>
                      <a:pt x="37" y="5"/>
                    </a:cubicBezTo>
                    <a:cubicBezTo>
                      <a:pt x="38" y="4"/>
                      <a:pt x="38" y="4"/>
                      <a:pt x="38" y="4"/>
                    </a:cubicBezTo>
                    <a:cubicBezTo>
                      <a:pt x="37" y="0"/>
                      <a:pt x="37" y="0"/>
                      <a:pt x="37" y="0"/>
                    </a:cubicBezTo>
                    <a:cubicBezTo>
                      <a:pt x="33" y="0"/>
                      <a:pt x="33" y="0"/>
                      <a:pt x="33" y="0"/>
                    </a:cubicBezTo>
                    <a:cubicBezTo>
                      <a:pt x="32" y="4"/>
                      <a:pt x="32" y="4"/>
                      <a:pt x="32" y="4"/>
                    </a:cubicBezTo>
                    <a:cubicBezTo>
                      <a:pt x="33" y="5"/>
                      <a:pt x="33" y="5"/>
                      <a:pt x="33" y="5"/>
                    </a:cubicBezTo>
                    <a:cubicBezTo>
                      <a:pt x="32" y="25"/>
                      <a:pt x="32" y="25"/>
                      <a:pt x="32" y="25"/>
                    </a:cubicBezTo>
                    <a:cubicBezTo>
                      <a:pt x="25" y="11"/>
                      <a:pt x="25" y="11"/>
                      <a:pt x="25" y="11"/>
                    </a:cubicBezTo>
                    <a:cubicBezTo>
                      <a:pt x="28" y="7"/>
                      <a:pt x="28" y="7"/>
                      <a:pt x="28" y="7"/>
                    </a:cubicBezTo>
                    <a:cubicBezTo>
                      <a:pt x="23" y="4"/>
                      <a:pt x="23" y="4"/>
                      <a:pt x="23" y="4"/>
                    </a:cubicBezTo>
                    <a:cubicBezTo>
                      <a:pt x="27" y="1"/>
                      <a:pt x="27" y="1"/>
                      <a:pt x="27" y="1"/>
                    </a:cubicBezTo>
                    <a:cubicBezTo>
                      <a:pt x="27" y="1"/>
                      <a:pt x="27" y="1"/>
                      <a:pt x="27" y="1"/>
                    </a:cubicBezTo>
                    <a:cubicBezTo>
                      <a:pt x="25" y="1"/>
                      <a:pt x="24" y="1"/>
                      <a:pt x="22" y="1"/>
                    </a:cubicBezTo>
                    <a:cubicBezTo>
                      <a:pt x="22" y="1"/>
                      <a:pt x="22" y="1"/>
                      <a:pt x="22" y="1"/>
                    </a:cubicBezTo>
                    <a:cubicBezTo>
                      <a:pt x="20" y="1"/>
                      <a:pt x="18" y="3"/>
                      <a:pt x="17" y="5"/>
                    </a:cubicBezTo>
                    <a:cubicBezTo>
                      <a:pt x="13" y="20"/>
                      <a:pt x="7" y="32"/>
                      <a:pt x="0" y="45"/>
                    </a:cubicBezTo>
                    <a:cubicBezTo>
                      <a:pt x="4" y="47"/>
                      <a:pt x="8" y="49"/>
                      <a:pt x="12" y="51"/>
                    </a:cubicBezTo>
                    <a:cubicBezTo>
                      <a:pt x="14" y="46"/>
                      <a:pt x="16" y="41"/>
                      <a:pt x="19" y="36"/>
                    </a:cubicBezTo>
                    <a:cubicBezTo>
                      <a:pt x="18" y="41"/>
                      <a:pt x="18" y="46"/>
                      <a:pt x="18" y="52"/>
                    </a:cubicBezTo>
                    <a:cubicBezTo>
                      <a:pt x="18" y="52"/>
                      <a:pt x="18" y="52"/>
                      <a:pt x="18" y="52"/>
                    </a:cubicBezTo>
                    <a:cubicBezTo>
                      <a:pt x="19" y="52"/>
                      <a:pt x="19" y="52"/>
                      <a:pt x="20" y="52"/>
                    </a:cubicBezTo>
                    <a:cubicBezTo>
                      <a:pt x="21" y="98"/>
                      <a:pt x="21" y="98"/>
                      <a:pt x="21" y="98"/>
                    </a:cubicBezTo>
                    <a:cubicBezTo>
                      <a:pt x="34" y="98"/>
                      <a:pt x="34" y="98"/>
                      <a:pt x="34" y="98"/>
                    </a:cubicBezTo>
                    <a:cubicBezTo>
                      <a:pt x="34" y="84"/>
                      <a:pt x="34" y="61"/>
                      <a:pt x="34" y="52"/>
                    </a:cubicBezTo>
                    <a:cubicBezTo>
                      <a:pt x="35" y="52"/>
                      <a:pt x="35" y="52"/>
                      <a:pt x="35" y="52"/>
                    </a:cubicBezTo>
                    <a:cubicBezTo>
                      <a:pt x="37" y="98"/>
                      <a:pt x="37" y="98"/>
                      <a:pt x="37" y="98"/>
                    </a:cubicBezTo>
                    <a:cubicBezTo>
                      <a:pt x="50" y="98"/>
                      <a:pt x="50" y="98"/>
                      <a:pt x="50" y="98"/>
                    </a:cubicBezTo>
                    <a:cubicBezTo>
                      <a:pt x="50" y="84"/>
                      <a:pt x="50" y="61"/>
                      <a:pt x="50" y="52"/>
                    </a:cubicBezTo>
                    <a:cubicBezTo>
                      <a:pt x="50" y="52"/>
                      <a:pt x="51" y="52"/>
                      <a:pt x="51" y="52"/>
                    </a:cubicBezTo>
                    <a:cubicBezTo>
                      <a:pt x="51" y="52"/>
                      <a:pt x="51" y="52"/>
                      <a:pt x="51" y="52"/>
                    </a:cubicBezTo>
                    <a:cubicBezTo>
                      <a:pt x="51" y="52"/>
                      <a:pt x="51" y="52"/>
                      <a:pt x="51" y="52"/>
                    </a:cubicBezTo>
                    <a:cubicBezTo>
                      <a:pt x="53" y="52"/>
                      <a:pt x="56" y="52"/>
                      <a:pt x="58" y="51"/>
                    </a:cubicBezTo>
                    <a:lnTo>
                      <a:pt x="53" y="7"/>
                    </a:lnTo>
                    <a:close/>
                  </a:path>
                </a:pathLst>
              </a:custGeom>
              <a:grpFill/>
              <a:ln>
                <a:noFill/>
              </a:ln>
            </p:spPr>
            <p:txBody>
              <a:bodyPr vert="horz" wrap="square" lIns="91440" tIns="45720" rIns="91440" bIns="45720" numCol="1" anchor="t" anchorCtr="0" compatLnSpc="1">
                <a:prstTxWarp prst="textNoShape">
                  <a:avLst/>
                </a:prstTxWarp>
                <a:noAutofit/>
              </a:bodyPr>
              <a:lstStyle/>
              <a:p>
                <a:endParaRPr lang="en-US">
                  <a:latin typeface="OPPOSans B" panose="00020600040101010101" pitchFamily="18" charset="-122"/>
                  <a:ea typeface="阿里巴巴普惠体 R" panose="00020600040101010101" pitchFamily="18" charset="-122"/>
                  <a:cs typeface="阿里巴巴普惠体 R" panose="00020600040101010101" pitchFamily="18" charset="-122"/>
                  <a:sym typeface="OPPOSans B" panose="00020600040101010101" pitchFamily="18" charset="-122"/>
                </a:endParaRPr>
              </a:p>
            </p:txBody>
          </p:sp>
          <p:sp>
            <p:nvSpPr>
              <p:cNvPr id="71" name="Freeform 216">
                <a:extLst>
                  <a:ext uri="{FF2B5EF4-FFF2-40B4-BE49-F238E27FC236}">
                    <a16:creationId xmlns:a16="http://schemas.microsoft.com/office/drawing/2014/main" id="{573DCDB3-B59A-44A3-9CBF-0EA5C7740080}"/>
                  </a:ext>
                </a:extLst>
              </p:cNvPr>
              <p:cNvSpPr>
                <a:spLocks noEditPoints="1"/>
              </p:cNvSpPr>
              <p:nvPr/>
            </p:nvSpPr>
            <p:spPr bwMode="auto">
              <a:xfrm>
                <a:off x="8135932" y="1460130"/>
                <a:ext cx="216814" cy="178146"/>
              </a:xfrm>
              <a:custGeom>
                <a:avLst/>
                <a:gdLst>
                  <a:gd name="T0" fmla="*/ 79 w 79"/>
                  <a:gd name="T1" fmla="*/ 29 h 65"/>
                  <a:gd name="T2" fmla="*/ 39 w 79"/>
                  <a:gd name="T3" fmla="*/ 0 h 65"/>
                  <a:gd name="T4" fmla="*/ 0 w 79"/>
                  <a:gd name="T5" fmla="*/ 29 h 65"/>
                  <a:gd name="T6" fmla="*/ 39 w 79"/>
                  <a:gd name="T7" fmla="*/ 59 h 65"/>
                  <a:gd name="T8" fmla="*/ 54 w 79"/>
                  <a:gd name="T9" fmla="*/ 56 h 65"/>
                  <a:gd name="T10" fmla="*/ 71 w 79"/>
                  <a:gd name="T11" fmla="*/ 65 h 65"/>
                  <a:gd name="T12" fmla="*/ 66 w 79"/>
                  <a:gd name="T13" fmla="*/ 51 h 65"/>
                  <a:gd name="T14" fmla="*/ 79 w 79"/>
                  <a:gd name="T15" fmla="*/ 29 h 65"/>
                  <a:gd name="T16" fmla="*/ 61 w 79"/>
                  <a:gd name="T17" fmla="*/ 39 h 65"/>
                  <a:gd name="T18" fmla="*/ 20 w 79"/>
                  <a:gd name="T19" fmla="*/ 39 h 65"/>
                  <a:gd name="T20" fmla="*/ 20 w 79"/>
                  <a:gd name="T21" fmla="*/ 35 h 65"/>
                  <a:gd name="T22" fmla="*/ 61 w 79"/>
                  <a:gd name="T23" fmla="*/ 35 h 65"/>
                  <a:gd name="T24" fmla="*/ 61 w 79"/>
                  <a:gd name="T25" fmla="*/ 39 h 65"/>
                  <a:gd name="T26" fmla="*/ 61 w 79"/>
                  <a:gd name="T27" fmla="*/ 31 h 65"/>
                  <a:gd name="T28" fmla="*/ 20 w 79"/>
                  <a:gd name="T29" fmla="*/ 31 h 65"/>
                  <a:gd name="T30" fmla="*/ 20 w 79"/>
                  <a:gd name="T31" fmla="*/ 27 h 65"/>
                  <a:gd name="T32" fmla="*/ 61 w 79"/>
                  <a:gd name="T33" fmla="*/ 27 h 65"/>
                  <a:gd name="T34" fmla="*/ 61 w 79"/>
                  <a:gd name="T35" fmla="*/ 31 h 65"/>
                  <a:gd name="T36" fmla="*/ 61 w 79"/>
                  <a:gd name="T37" fmla="*/ 23 h 65"/>
                  <a:gd name="T38" fmla="*/ 20 w 79"/>
                  <a:gd name="T39" fmla="*/ 23 h 65"/>
                  <a:gd name="T40" fmla="*/ 20 w 79"/>
                  <a:gd name="T41" fmla="*/ 19 h 65"/>
                  <a:gd name="T42" fmla="*/ 61 w 79"/>
                  <a:gd name="T43" fmla="*/ 19 h 65"/>
                  <a:gd name="T44" fmla="*/ 61 w 79"/>
                  <a:gd name="T45" fmla="*/ 23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79" h="65">
                    <a:moveTo>
                      <a:pt x="79" y="29"/>
                    </a:moveTo>
                    <a:cubicBezTo>
                      <a:pt x="79" y="13"/>
                      <a:pt x="61" y="0"/>
                      <a:pt x="39" y="0"/>
                    </a:cubicBezTo>
                    <a:cubicBezTo>
                      <a:pt x="17" y="0"/>
                      <a:pt x="0" y="13"/>
                      <a:pt x="0" y="29"/>
                    </a:cubicBezTo>
                    <a:cubicBezTo>
                      <a:pt x="0" y="45"/>
                      <a:pt x="17" y="59"/>
                      <a:pt x="39" y="59"/>
                    </a:cubicBezTo>
                    <a:cubicBezTo>
                      <a:pt x="45" y="59"/>
                      <a:pt x="50" y="58"/>
                      <a:pt x="54" y="56"/>
                    </a:cubicBezTo>
                    <a:cubicBezTo>
                      <a:pt x="56" y="56"/>
                      <a:pt x="71" y="65"/>
                      <a:pt x="71" y="65"/>
                    </a:cubicBezTo>
                    <a:cubicBezTo>
                      <a:pt x="66" y="51"/>
                      <a:pt x="66" y="51"/>
                      <a:pt x="66" y="51"/>
                    </a:cubicBezTo>
                    <a:cubicBezTo>
                      <a:pt x="74" y="45"/>
                      <a:pt x="79" y="38"/>
                      <a:pt x="79" y="29"/>
                    </a:cubicBezTo>
                    <a:close/>
                    <a:moveTo>
                      <a:pt x="61" y="39"/>
                    </a:moveTo>
                    <a:cubicBezTo>
                      <a:pt x="20" y="39"/>
                      <a:pt x="20" y="39"/>
                      <a:pt x="20" y="39"/>
                    </a:cubicBezTo>
                    <a:cubicBezTo>
                      <a:pt x="20" y="35"/>
                      <a:pt x="20" y="35"/>
                      <a:pt x="20" y="35"/>
                    </a:cubicBezTo>
                    <a:cubicBezTo>
                      <a:pt x="61" y="35"/>
                      <a:pt x="61" y="35"/>
                      <a:pt x="61" y="35"/>
                    </a:cubicBezTo>
                    <a:lnTo>
                      <a:pt x="61" y="39"/>
                    </a:lnTo>
                    <a:close/>
                    <a:moveTo>
                      <a:pt x="61" y="31"/>
                    </a:moveTo>
                    <a:cubicBezTo>
                      <a:pt x="20" y="31"/>
                      <a:pt x="20" y="31"/>
                      <a:pt x="20" y="31"/>
                    </a:cubicBezTo>
                    <a:cubicBezTo>
                      <a:pt x="20" y="27"/>
                      <a:pt x="20" y="27"/>
                      <a:pt x="20" y="27"/>
                    </a:cubicBezTo>
                    <a:cubicBezTo>
                      <a:pt x="61" y="27"/>
                      <a:pt x="61" y="27"/>
                      <a:pt x="61" y="27"/>
                    </a:cubicBezTo>
                    <a:lnTo>
                      <a:pt x="61" y="31"/>
                    </a:lnTo>
                    <a:close/>
                    <a:moveTo>
                      <a:pt x="61" y="23"/>
                    </a:moveTo>
                    <a:cubicBezTo>
                      <a:pt x="20" y="23"/>
                      <a:pt x="20" y="23"/>
                      <a:pt x="20" y="23"/>
                    </a:cubicBezTo>
                    <a:cubicBezTo>
                      <a:pt x="20" y="19"/>
                      <a:pt x="20" y="19"/>
                      <a:pt x="20" y="19"/>
                    </a:cubicBezTo>
                    <a:cubicBezTo>
                      <a:pt x="61" y="19"/>
                      <a:pt x="61" y="19"/>
                      <a:pt x="61" y="19"/>
                    </a:cubicBezTo>
                    <a:lnTo>
                      <a:pt x="61" y="23"/>
                    </a:lnTo>
                    <a:close/>
                  </a:path>
                </a:pathLst>
              </a:custGeom>
              <a:grpFill/>
              <a:ln>
                <a:noFill/>
              </a:ln>
            </p:spPr>
            <p:txBody>
              <a:bodyPr vert="horz" wrap="square" lIns="91440" tIns="45720" rIns="91440" bIns="45720" numCol="1" anchor="t" anchorCtr="0" compatLnSpc="1">
                <a:prstTxWarp prst="textNoShape">
                  <a:avLst/>
                </a:prstTxWarp>
                <a:noAutofit/>
              </a:bodyPr>
              <a:lstStyle/>
              <a:p>
                <a:endParaRPr lang="en-US">
                  <a:latin typeface="OPPOSans B" panose="00020600040101010101" pitchFamily="18" charset="-122"/>
                  <a:ea typeface="阿里巴巴普惠体 R" panose="00020600040101010101" pitchFamily="18" charset="-122"/>
                  <a:cs typeface="阿里巴巴普惠体 R" panose="00020600040101010101" pitchFamily="18" charset="-122"/>
                  <a:sym typeface="OPPOSans B" panose="00020600040101010101" pitchFamily="18" charset="-122"/>
                </a:endParaRPr>
              </a:p>
            </p:txBody>
          </p:sp>
        </p:grpSp>
      </p:grpSp>
    </p:spTree>
    <p:extLst>
      <p:ext uri="{BB962C8B-B14F-4D97-AF65-F5344CB8AC3E}">
        <p14:creationId xmlns:p14="http://schemas.microsoft.com/office/powerpoint/2010/main" val="398910217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52">
            <a:extLst>
              <a:ext uri="{FF2B5EF4-FFF2-40B4-BE49-F238E27FC236}">
                <a16:creationId xmlns:a16="http://schemas.microsoft.com/office/drawing/2014/main" id="{CFD99266-3F96-18B9-B408-8208C8E4D92C}"/>
              </a:ext>
            </a:extLst>
          </p:cNvPr>
          <p:cNvPicPr>
            <a:picLocks noChangeAspect="1"/>
          </p:cNvPicPr>
          <p:nvPr/>
        </p:nvPicPr>
        <p:blipFill>
          <a:blip r:embed="rId4"/>
          <a:stretch>
            <a:fillRect/>
          </a:stretch>
        </p:blipFill>
        <p:spPr>
          <a:xfrm>
            <a:off x="8118983" y="-1"/>
            <a:ext cx="4064586" cy="6845299"/>
          </a:xfrm>
          <a:prstGeom prst="rect">
            <a:avLst/>
          </a:prstGeom>
        </p:spPr>
      </p:pic>
      <p:pic>
        <p:nvPicPr>
          <p:cNvPr id="10" name="Picture 51">
            <a:extLst>
              <a:ext uri="{FF2B5EF4-FFF2-40B4-BE49-F238E27FC236}">
                <a16:creationId xmlns:a16="http://schemas.microsoft.com/office/drawing/2014/main" id="{356C09E7-4875-FBB3-1CBB-76066BAF763D}"/>
              </a:ext>
            </a:extLst>
          </p:cNvPr>
          <p:cNvPicPr>
            <a:picLocks noChangeAspect="1"/>
          </p:cNvPicPr>
          <p:nvPr/>
        </p:nvPicPr>
        <p:blipFill>
          <a:blip r:embed="rId5"/>
          <a:stretch>
            <a:fillRect/>
          </a:stretch>
        </p:blipFill>
        <p:spPr>
          <a:xfrm>
            <a:off x="4037103" y="0"/>
            <a:ext cx="4084320" cy="6858000"/>
          </a:xfrm>
          <a:prstGeom prst="rect">
            <a:avLst/>
          </a:prstGeom>
        </p:spPr>
      </p:pic>
      <p:pic>
        <p:nvPicPr>
          <p:cNvPr id="47" name="图片 46">
            <a:extLst>
              <a:ext uri="{FF2B5EF4-FFF2-40B4-BE49-F238E27FC236}">
                <a16:creationId xmlns:a16="http://schemas.microsoft.com/office/drawing/2014/main" id="{96B7FF1F-631B-E8E2-DE3D-5EE075700D81}"/>
              </a:ext>
            </a:extLst>
          </p:cNvPr>
          <p:cNvPicPr>
            <a:picLocks noChangeAspect="1"/>
          </p:cNvPicPr>
          <p:nvPr/>
        </p:nvPicPr>
        <p:blipFill>
          <a:blip r:embed="rId6" cstate="screen">
            <a:extLst>
              <a:ext uri="{28A0092B-C50C-407E-A947-70E740481C1C}">
                <a14:useLocalDpi xmlns:a14="http://schemas.microsoft.com/office/drawing/2010/main"/>
              </a:ext>
            </a:extLst>
          </a:blip>
          <a:srcRect/>
          <a:stretch>
            <a:fillRect/>
          </a:stretch>
        </p:blipFill>
        <p:spPr>
          <a:xfrm>
            <a:off x="0" y="0"/>
            <a:ext cx="4028438" cy="6858000"/>
          </a:xfrm>
          <a:custGeom>
            <a:avLst/>
            <a:gdLst>
              <a:gd name="connsiteX0" fmla="*/ 0 w 4028438"/>
              <a:gd name="connsiteY0" fmla="*/ 0 h 6858000"/>
              <a:gd name="connsiteX1" fmla="*/ 4028438 w 4028438"/>
              <a:gd name="connsiteY1" fmla="*/ 0 h 6858000"/>
              <a:gd name="connsiteX2" fmla="*/ 4028438 w 4028438"/>
              <a:gd name="connsiteY2" fmla="*/ 6858000 h 6858000"/>
              <a:gd name="connsiteX3" fmla="*/ 0 w 4028438"/>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4028438" h="6858000">
                <a:moveTo>
                  <a:pt x="0" y="0"/>
                </a:moveTo>
                <a:lnTo>
                  <a:pt x="4028438" y="0"/>
                </a:lnTo>
                <a:lnTo>
                  <a:pt x="4028438" y="6858000"/>
                </a:lnTo>
                <a:lnTo>
                  <a:pt x="0" y="6858000"/>
                </a:lnTo>
                <a:close/>
              </a:path>
            </a:pathLst>
          </a:custGeom>
        </p:spPr>
      </p:pic>
      <p:sp>
        <p:nvSpPr>
          <p:cNvPr id="17" name="矩形 16">
            <a:extLst>
              <a:ext uri="{FF2B5EF4-FFF2-40B4-BE49-F238E27FC236}">
                <a16:creationId xmlns:a16="http://schemas.microsoft.com/office/drawing/2014/main" id="{5CB88AC7-FD68-470B-A33A-8C762640D145}"/>
              </a:ext>
            </a:extLst>
          </p:cNvPr>
          <p:cNvSpPr/>
          <p:nvPr/>
        </p:nvSpPr>
        <p:spPr>
          <a:xfrm>
            <a:off x="0" y="3205350"/>
            <a:ext cx="12192000" cy="2260843"/>
          </a:xfrm>
          <a:prstGeom prst="rect">
            <a:avLst/>
          </a:prstGeom>
          <a:solidFill>
            <a:schemeClr val="accent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2" name="标题 1">
            <a:extLst>
              <a:ext uri="{FF2B5EF4-FFF2-40B4-BE49-F238E27FC236}">
                <a16:creationId xmlns:a16="http://schemas.microsoft.com/office/drawing/2014/main" id="{22BBFD1F-8E04-47A9-A96F-34C0305BF7E4}"/>
              </a:ext>
            </a:extLst>
          </p:cNvPr>
          <p:cNvSpPr>
            <a:spLocks noGrp="1"/>
          </p:cNvSpPr>
          <p:nvPr>
            <p:ph type="title"/>
          </p:nvPr>
        </p:nvSpPr>
        <p:spPr>
          <a:xfrm>
            <a:off x="876300" y="516613"/>
            <a:ext cx="5219700" cy="487378"/>
          </a:xfrm>
        </p:spPr>
        <p:txBody>
          <a:bodyPr>
            <a:noAutofit/>
          </a:bodyPr>
          <a:lstStyle/>
          <a:p>
            <a:r>
              <a:rPr lang="zh-CN" altLang="en-US" b="0" dirty="0">
                <a:latin typeface="+mj-ea"/>
                <a:ea typeface="+mj-ea"/>
              </a:rPr>
              <a:t>章节标题</a:t>
            </a:r>
          </a:p>
        </p:txBody>
      </p:sp>
      <p:grpSp>
        <p:nvGrpSpPr>
          <p:cNvPr id="57" name="组合 56">
            <a:extLst>
              <a:ext uri="{FF2B5EF4-FFF2-40B4-BE49-F238E27FC236}">
                <a16:creationId xmlns:a16="http://schemas.microsoft.com/office/drawing/2014/main" id="{58BF3ECB-3EE8-4AE0-BAD5-7B4EC52C54EB}"/>
              </a:ext>
            </a:extLst>
          </p:cNvPr>
          <p:cNvGrpSpPr/>
          <p:nvPr/>
        </p:nvGrpSpPr>
        <p:grpSpPr>
          <a:xfrm>
            <a:off x="138145" y="397000"/>
            <a:ext cx="705969" cy="562886"/>
            <a:chOff x="138145" y="130300"/>
            <a:chExt cx="705969" cy="562886"/>
          </a:xfrm>
        </p:grpSpPr>
        <p:sp>
          <p:nvSpPr>
            <p:cNvPr id="38" name="椭圆 37">
              <a:extLst>
                <a:ext uri="{FF2B5EF4-FFF2-40B4-BE49-F238E27FC236}">
                  <a16:creationId xmlns:a16="http://schemas.microsoft.com/office/drawing/2014/main" id="{0D9F9397-3C40-4676-9DF4-CAA62900B2DB}"/>
                </a:ext>
              </a:extLst>
            </p:cNvPr>
            <p:cNvSpPr/>
            <p:nvPr/>
          </p:nvSpPr>
          <p:spPr>
            <a:xfrm rot="9900000" flipH="1" flipV="1">
              <a:off x="681086" y="130300"/>
              <a:ext cx="163028" cy="163028"/>
            </a:xfrm>
            <a:prstGeom prst="ellipse">
              <a:avLst/>
            </a:prstGeom>
            <a:gradFill flip="none" rotWithShape="1">
              <a:gsLst>
                <a:gs pos="0">
                  <a:schemeClr val="accent1">
                    <a:lumMod val="0"/>
                    <a:lumOff val="100000"/>
                  </a:schemeClr>
                </a:gs>
                <a:gs pos="80000">
                  <a:schemeClr val="accent1"/>
                </a:gs>
              </a:gsLst>
              <a:lin ang="2700000" scaled="1"/>
              <a:tileRect/>
            </a:gradFill>
            <a:ln w="12700" cap="flat" cmpd="sng" algn="ctr">
              <a:noFill/>
              <a:prstDash val="solid"/>
              <a:miter lim="800000"/>
            </a:ln>
            <a:effectLst>
              <a:outerShdw blurRad="241300" dist="38100" dir="2700000" algn="tl" rotWithShape="0">
                <a:schemeClr val="accent2">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R="0" lvl="0" indent="0" algn="ctr" fontAlgn="auto">
                <a:lnSpc>
                  <a:spcPct val="100000"/>
                </a:lnSpc>
                <a:spcBef>
                  <a:spcPts val="0"/>
                </a:spcBef>
                <a:spcAft>
                  <a:spcPts val="0"/>
                </a:spcAft>
                <a:buClrTx/>
                <a:buSzTx/>
                <a:buFontTx/>
                <a:buNone/>
                <a:tabLst/>
              </a:pPr>
              <a:endParaRPr kumimoji="0" lang="zh-CN" altLang="en-US" b="0" i="0" u="none" strike="noStrike" cap="none" spc="0" normalizeH="0" baseline="0" noProof="0" dirty="0">
                <a:ln>
                  <a:noFill/>
                </a:ln>
                <a:solidFill>
                  <a:srgbClr val="FFFFFF"/>
                </a:solidFill>
                <a:effectLst/>
                <a:uLnTx/>
                <a:uFillTx/>
                <a:latin typeface="阿里巴巴普惠体 B" panose="00020600040101010101" pitchFamily="18" charset="-122"/>
                <a:ea typeface="OPPOSans R"/>
              </a:endParaRPr>
            </a:p>
          </p:txBody>
        </p:sp>
        <p:grpSp>
          <p:nvGrpSpPr>
            <p:cNvPr id="56" name="组合 55">
              <a:extLst>
                <a:ext uri="{FF2B5EF4-FFF2-40B4-BE49-F238E27FC236}">
                  <a16:creationId xmlns:a16="http://schemas.microsoft.com/office/drawing/2014/main" id="{ED9544AA-9703-4642-8A7F-6EC0FF03BF45}"/>
                </a:ext>
              </a:extLst>
            </p:cNvPr>
            <p:cNvGrpSpPr/>
            <p:nvPr/>
          </p:nvGrpSpPr>
          <p:grpSpPr>
            <a:xfrm>
              <a:off x="138145" y="131276"/>
              <a:ext cx="561910" cy="561910"/>
              <a:chOff x="138145" y="131276"/>
              <a:chExt cx="561910" cy="561910"/>
            </a:xfrm>
          </p:grpSpPr>
          <p:sp>
            <p:nvSpPr>
              <p:cNvPr id="39" name="椭圆 38">
                <a:extLst>
                  <a:ext uri="{FF2B5EF4-FFF2-40B4-BE49-F238E27FC236}">
                    <a16:creationId xmlns:a16="http://schemas.microsoft.com/office/drawing/2014/main" id="{2D170508-7857-413A-8F13-AAFFACCD6B63}"/>
                  </a:ext>
                </a:extLst>
              </p:cNvPr>
              <p:cNvSpPr/>
              <p:nvPr/>
            </p:nvSpPr>
            <p:spPr>
              <a:xfrm rot="9900000" flipH="1" flipV="1">
                <a:off x="138145" y="131276"/>
                <a:ext cx="561910" cy="561910"/>
              </a:xfrm>
              <a:prstGeom prst="ellipse">
                <a:avLst/>
              </a:prstGeom>
              <a:gradFill flip="none" rotWithShape="1">
                <a:gsLst>
                  <a:gs pos="0">
                    <a:schemeClr val="accent1">
                      <a:lumMod val="0"/>
                      <a:lumOff val="100000"/>
                    </a:schemeClr>
                  </a:gs>
                  <a:gs pos="42000">
                    <a:schemeClr val="accent1"/>
                  </a:gs>
                </a:gsLst>
                <a:lin ang="2700000" scaled="1"/>
                <a:tileRect/>
              </a:gradFill>
              <a:ln w="12700" cap="flat" cmpd="sng" algn="ctr">
                <a:noFill/>
                <a:prstDash val="solid"/>
                <a:miter lim="800000"/>
              </a:ln>
              <a:effectLst>
                <a:outerShdw blurRad="1143000" dist="76200" dir="2700000" algn="tl" rotWithShape="0">
                  <a:schemeClr val="accent1">
                    <a:alpha val="31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R="0" lvl="0" indent="0" algn="ctr" fontAlgn="auto">
                  <a:lnSpc>
                    <a:spcPct val="100000"/>
                  </a:lnSpc>
                  <a:spcBef>
                    <a:spcPts val="0"/>
                  </a:spcBef>
                  <a:spcAft>
                    <a:spcPts val="0"/>
                  </a:spcAft>
                  <a:buClrTx/>
                  <a:buSzTx/>
                  <a:buFontTx/>
                  <a:buNone/>
                  <a:tabLst/>
                </a:pPr>
                <a:endParaRPr kumimoji="0" lang="zh-CN" altLang="en-US" b="0" i="0" u="none" strike="noStrike" cap="none" spc="0" normalizeH="0" baseline="0" noProof="0" dirty="0">
                  <a:ln>
                    <a:noFill/>
                  </a:ln>
                  <a:solidFill>
                    <a:srgbClr val="FFFFFF"/>
                  </a:solidFill>
                  <a:effectLst/>
                  <a:uLnTx/>
                  <a:uFillTx/>
                  <a:latin typeface="阿里巴巴普惠体 B" panose="00020600040101010101" pitchFamily="18" charset="-122"/>
                  <a:ea typeface="OPPOSans R"/>
                </a:endParaRPr>
              </a:p>
            </p:txBody>
          </p:sp>
          <p:sp>
            <p:nvSpPr>
              <p:cNvPr id="5" name="文本框 4">
                <a:extLst>
                  <a:ext uri="{FF2B5EF4-FFF2-40B4-BE49-F238E27FC236}">
                    <a16:creationId xmlns:a16="http://schemas.microsoft.com/office/drawing/2014/main" id="{317D0C8B-78A2-44CB-A6C8-E359CD29C8A5}"/>
                  </a:ext>
                </a:extLst>
              </p:cNvPr>
              <p:cNvSpPr txBox="1"/>
              <p:nvPr/>
            </p:nvSpPr>
            <p:spPr>
              <a:xfrm>
                <a:off x="199950" y="227565"/>
                <a:ext cx="412901" cy="369332"/>
              </a:xfrm>
              <a:prstGeom prst="rect">
                <a:avLst/>
              </a:prstGeom>
              <a:noFill/>
            </p:spPr>
            <p:txBody>
              <a:bodyPr wrap="square" lIns="0" tIns="0" rIns="0" bIns="0" rtlCol="0" anchor="t">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400" b="0" i="0" u="none" strike="noStrike" kern="1200" cap="none" spc="0" normalizeH="0" baseline="0" noProof="0" dirty="0">
                    <a:ln>
                      <a:noFill/>
                    </a:ln>
                    <a:solidFill>
                      <a:schemeClr val="bg1"/>
                    </a:solidFill>
                    <a:effectLst/>
                    <a:uLnTx/>
                    <a:uFillTx/>
                    <a:latin typeface="+mj-ea"/>
                    <a:ea typeface="+mj-ea"/>
                  </a:rPr>
                  <a:t>03</a:t>
                </a:r>
                <a:endParaRPr kumimoji="0" lang="zh-CN" altLang="en-US" sz="2400" b="0" i="0" u="none" strike="noStrike" kern="1200" cap="none" spc="0" normalizeH="0" baseline="0" noProof="0" dirty="0">
                  <a:ln>
                    <a:noFill/>
                  </a:ln>
                  <a:solidFill>
                    <a:schemeClr val="bg1"/>
                  </a:solidFill>
                  <a:effectLst/>
                  <a:uLnTx/>
                  <a:uFillTx/>
                  <a:latin typeface="+mj-ea"/>
                  <a:ea typeface="+mj-ea"/>
                </a:endParaRPr>
              </a:p>
            </p:txBody>
          </p:sp>
        </p:grpSp>
      </p:grpSp>
      <p:sp>
        <p:nvSpPr>
          <p:cNvPr id="69" name="Rectangle 26">
            <a:extLst>
              <a:ext uri="{FF2B5EF4-FFF2-40B4-BE49-F238E27FC236}">
                <a16:creationId xmlns:a16="http://schemas.microsoft.com/office/drawing/2014/main" id="{DF0015C5-B192-25FC-F094-8812C20EF6F3}"/>
              </a:ext>
            </a:extLst>
          </p:cNvPr>
          <p:cNvSpPr>
            <a:spLocks noChangeArrowheads="1"/>
          </p:cNvSpPr>
          <p:nvPr/>
        </p:nvSpPr>
        <p:spPr bwMode="gray">
          <a:xfrm>
            <a:off x="4841752" y="4030850"/>
            <a:ext cx="2469218" cy="1259897"/>
          </a:xfrm>
          <a:prstGeom prst="rect">
            <a:avLst/>
          </a:prstGeom>
          <a:noFill/>
          <a:ln w="9525" algn="ctr">
            <a:noFill/>
            <a:miter lim="800000"/>
          </a:ln>
        </p:spPr>
        <p:txBody>
          <a:bodyPr wrap="square" lIns="0" tIns="0" rIns="0" bIns="0">
            <a:noAutofit/>
          </a:bodyPr>
          <a:lstStyle/>
          <a:p>
            <a:pPr>
              <a:lnSpc>
                <a:spcPct val="130000"/>
              </a:lnSpc>
              <a:buClr>
                <a:schemeClr val="tx1">
                  <a:lumMod val="75000"/>
                  <a:lumOff val="25000"/>
                </a:schemeClr>
              </a:buClr>
            </a:pPr>
            <a:r>
              <a:rPr lang="zh-CN" altLang="en-US" sz="1600" dirty="0">
                <a:solidFill>
                  <a:schemeClr val="bg1"/>
                </a:solidFill>
              </a:rPr>
              <a:t>这里是内容这里是内容这里是内容这里是内容这里是内容这里是内容这里是内容这里是内容</a:t>
            </a:r>
          </a:p>
        </p:txBody>
      </p:sp>
      <p:sp>
        <p:nvSpPr>
          <p:cNvPr id="112" name="文本框 111">
            <a:extLst>
              <a:ext uri="{FF2B5EF4-FFF2-40B4-BE49-F238E27FC236}">
                <a16:creationId xmlns:a16="http://schemas.microsoft.com/office/drawing/2014/main" id="{F16DF370-2704-4FA4-B716-CEC4BC939372}"/>
              </a:ext>
            </a:extLst>
          </p:cNvPr>
          <p:cNvSpPr txBox="1"/>
          <p:nvPr/>
        </p:nvSpPr>
        <p:spPr>
          <a:xfrm>
            <a:off x="5302691" y="3681708"/>
            <a:ext cx="1547340" cy="430887"/>
          </a:xfrm>
          <a:prstGeom prst="rect">
            <a:avLst/>
          </a:prstGeom>
          <a:noFill/>
        </p:spPr>
        <p:txBody>
          <a:bodyPr wrap="square" lIns="0" tIns="0" rIns="0" bIns="0" rtlCol="0" anchor="t">
            <a:noAutofit/>
          </a:bodyPr>
          <a:lstStyle>
            <a:defPPr>
              <a:defRPr lang="zh-CN"/>
            </a:defPPr>
            <a:lvl1pPr algn="ctr">
              <a:defRPr sz="2000">
                <a:gradFill>
                  <a:gsLst>
                    <a:gs pos="0">
                      <a:schemeClr val="accent2">
                        <a:lumMod val="0"/>
                        <a:lumOff val="100000"/>
                      </a:schemeClr>
                    </a:gs>
                    <a:gs pos="100000">
                      <a:schemeClr val="accent2">
                        <a:lumMod val="0"/>
                        <a:lumOff val="100000"/>
                      </a:schemeClr>
                    </a:gs>
                  </a:gsLst>
                  <a:lin ang="2700000" scaled="1"/>
                </a:gradFill>
                <a:latin typeface="+mj-ea"/>
                <a:ea typeface="+mj-ea"/>
              </a:defRPr>
            </a:lvl1pPr>
          </a:lstStyle>
          <a:p>
            <a:r>
              <a:rPr lang="zh-CN" altLang="en-US" sz="2400" dirty="0"/>
              <a:t>小标题</a:t>
            </a:r>
          </a:p>
        </p:txBody>
      </p:sp>
      <p:grpSp>
        <p:nvGrpSpPr>
          <p:cNvPr id="34" name="组合 33">
            <a:extLst>
              <a:ext uri="{FF2B5EF4-FFF2-40B4-BE49-F238E27FC236}">
                <a16:creationId xmlns:a16="http://schemas.microsoft.com/office/drawing/2014/main" id="{BD6A49F9-B8BD-442F-859F-8134737AB77E}"/>
              </a:ext>
            </a:extLst>
          </p:cNvPr>
          <p:cNvGrpSpPr/>
          <p:nvPr/>
        </p:nvGrpSpPr>
        <p:grpSpPr>
          <a:xfrm>
            <a:off x="5602044" y="2640297"/>
            <a:ext cx="948634" cy="948634"/>
            <a:chOff x="5531462" y="2444364"/>
            <a:chExt cx="948634" cy="948634"/>
          </a:xfrm>
        </p:grpSpPr>
        <p:sp>
          <p:nvSpPr>
            <p:cNvPr id="49" name="椭圆 48">
              <a:extLst>
                <a:ext uri="{FF2B5EF4-FFF2-40B4-BE49-F238E27FC236}">
                  <a16:creationId xmlns:a16="http://schemas.microsoft.com/office/drawing/2014/main" id="{AB69D0C8-B224-43EB-BAD8-17679CDC59CA}"/>
                </a:ext>
              </a:extLst>
            </p:cNvPr>
            <p:cNvSpPr/>
            <p:nvPr/>
          </p:nvSpPr>
          <p:spPr>
            <a:xfrm>
              <a:off x="5531462" y="2444364"/>
              <a:ext cx="948634" cy="948634"/>
            </a:xfrm>
            <a:prstGeom prst="ellipse">
              <a:avLst/>
            </a:prstGeom>
            <a:gradFill flip="none" rotWithShape="1">
              <a:gsLst>
                <a:gs pos="0">
                  <a:schemeClr val="accent2">
                    <a:lumMod val="0"/>
                    <a:lumOff val="100000"/>
                  </a:schemeClr>
                </a:gs>
                <a:gs pos="100000">
                  <a:schemeClr val="accent2">
                    <a:lumMod val="80000"/>
                  </a:schemeClr>
                </a:gs>
              </a:gsLst>
              <a:lin ang="2700000" scaled="1"/>
              <a:tileRect/>
            </a:gradFill>
            <a:ln w="12700" cap="flat" cmpd="sng" algn="ctr">
              <a:noFill/>
              <a:prstDash val="solid"/>
              <a:miter lim="800000"/>
            </a:ln>
            <a:effectLst>
              <a:outerShdw blurRad="241300" dist="38100" dir="2700000" algn="tl" rotWithShape="0">
                <a:schemeClr val="accent2">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阿里巴巴普惠体 B" panose="00020600040101010101" pitchFamily="18" charset="-122"/>
                <a:ea typeface="OPPOSans R"/>
              </a:endParaRPr>
            </a:p>
          </p:txBody>
        </p:sp>
        <p:sp>
          <p:nvSpPr>
            <p:cNvPr id="55" name="Freeform 25">
              <a:extLst>
                <a:ext uri="{FF2B5EF4-FFF2-40B4-BE49-F238E27FC236}">
                  <a16:creationId xmlns:a16="http://schemas.microsoft.com/office/drawing/2014/main" id="{0A9C89BA-BE1C-4303-8420-C80AB3AF3B0D}"/>
                </a:ext>
              </a:extLst>
            </p:cNvPr>
            <p:cNvSpPr>
              <a:spLocks noEditPoints="1"/>
            </p:cNvSpPr>
            <p:nvPr/>
          </p:nvSpPr>
          <p:spPr bwMode="auto">
            <a:xfrm>
              <a:off x="5774932" y="2679148"/>
              <a:ext cx="461695" cy="479066"/>
            </a:xfrm>
            <a:custGeom>
              <a:avLst/>
              <a:gdLst>
                <a:gd name="T0" fmla="*/ 268 w 270"/>
                <a:gd name="T1" fmla="*/ 185 h 280"/>
                <a:gd name="T2" fmla="*/ 193 w 270"/>
                <a:gd name="T3" fmla="*/ 34 h 280"/>
                <a:gd name="T4" fmla="*/ 199 w 270"/>
                <a:gd name="T5" fmla="*/ 24 h 280"/>
                <a:gd name="T6" fmla="*/ 188 w 270"/>
                <a:gd name="T7" fmla="*/ 17 h 280"/>
                <a:gd name="T8" fmla="*/ 182 w 270"/>
                <a:gd name="T9" fmla="*/ 27 h 280"/>
                <a:gd name="T10" fmla="*/ 13 w 270"/>
                <a:gd name="T11" fmla="*/ 38 h 280"/>
                <a:gd name="T12" fmla="*/ 6 w 270"/>
                <a:gd name="T13" fmla="*/ 41 h 280"/>
                <a:gd name="T14" fmla="*/ 30 w 270"/>
                <a:gd name="T15" fmla="*/ 80 h 280"/>
                <a:gd name="T16" fmla="*/ 50 w 270"/>
                <a:gd name="T17" fmla="*/ 92 h 280"/>
                <a:gd name="T18" fmla="*/ 175 w 270"/>
                <a:gd name="T19" fmla="*/ 25 h 280"/>
                <a:gd name="T20" fmla="*/ 65 w 270"/>
                <a:gd name="T21" fmla="*/ 96 h 280"/>
                <a:gd name="T22" fmla="*/ 91 w 270"/>
                <a:gd name="T23" fmla="*/ 122 h 280"/>
                <a:gd name="T24" fmla="*/ 120 w 270"/>
                <a:gd name="T25" fmla="*/ 134 h 280"/>
                <a:gd name="T26" fmla="*/ 39 w 270"/>
                <a:gd name="T27" fmla="*/ 274 h 280"/>
                <a:gd name="T28" fmla="*/ 51 w 270"/>
                <a:gd name="T29" fmla="*/ 280 h 280"/>
                <a:gd name="T30" fmla="*/ 132 w 270"/>
                <a:gd name="T31" fmla="*/ 140 h 280"/>
                <a:gd name="T32" fmla="*/ 156 w 270"/>
                <a:gd name="T33" fmla="*/ 160 h 280"/>
                <a:gd name="T34" fmla="*/ 192 w 270"/>
                <a:gd name="T35" fmla="*/ 169 h 280"/>
                <a:gd name="T36" fmla="*/ 198 w 270"/>
                <a:gd name="T37" fmla="*/ 39 h 280"/>
                <a:gd name="T38" fmla="*/ 203 w 270"/>
                <a:gd name="T39" fmla="*/ 180 h 280"/>
                <a:gd name="T40" fmla="*/ 224 w 270"/>
                <a:gd name="T41" fmla="*/ 192 h 280"/>
                <a:gd name="T42" fmla="*/ 269 w 270"/>
                <a:gd name="T43" fmla="*/ 193 h 280"/>
                <a:gd name="T44" fmla="*/ 268 w 270"/>
                <a:gd name="T45" fmla="*/ 185 h 280"/>
                <a:gd name="T46" fmla="*/ 132 w 270"/>
                <a:gd name="T47" fmla="*/ 140 h 280"/>
                <a:gd name="T48" fmla="*/ 120 w 270"/>
                <a:gd name="T49" fmla="*/ 134 h 280"/>
                <a:gd name="T50" fmla="*/ 187 w 270"/>
                <a:gd name="T51" fmla="*/ 32 h 280"/>
                <a:gd name="T52" fmla="*/ 132 w 270"/>
                <a:gd name="T53" fmla="*/ 140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70" h="280">
                  <a:moveTo>
                    <a:pt x="268" y="185"/>
                  </a:moveTo>
                  <a:cubicBezTo>
                    <a:pt x="269" y="123"/>
                    <a:pt x="243" y="66"/>
                    <a:pt x="193" y="34"/>
                  </a:cubicBezTo>
                  <a:cubicBezTo>
                    <a:pt x="199" y="24"/>
                    <a:pt x="199" y="24"/>
                    <a:pt x="199" y="24"/>
                  </a:cubicBezTo>
                  <a:cubicBezTo>
                    <a:pt x="188" y="17"/>
                    <a:pt x="188" y="17"/>
                    <a:pt x="188" y="17"/>
                  </a:cubicBezTo>
                  <a:cubicBezTo>
                    <a:pt x="182" y="27"/>
                    <a:pt x="182" y="27"/>
                    <a:pt x="182" y="27"/>
                  </a:cubicBezTo>
                  <a:cubicBezTo>
                    <a:pt x="129" y="0"/>
                    <a:pt x="66" y="6"/>
                    <a:pt x="13" y="38"/>
                  </a:cubicBezTo>
                  <a:cubicBezTo>
                    <a:pt x="10" y="38"/>
                    <a:pt x="7" y="39"/>
                    <a:pt x="6" y="41"/>
                  </a:cubicBezTo>
                  <a:cubicBezTo>
                    <a:pt x="0" y="48"/>
                    <a:pt x="10" y="66"/>
                    <a:pt x="30" y="80"/>
                  </a:cubicBezTo>
                  <a:cubicBezTo>
                    <a:pt x="37" y="85"/>
                    <a:pt x="44" y="89"/>
                    <a:pt x="50" y="92"/>
                  </a:cubicBezTo>
                  <a:cubicBezTo>
                    <a:pt x="96" y="44"/>
                    <a:pt x="142" y="18"/>
                    <a:pt x="175" y="25"/>
                  </a:cubicBezTo>
                  <a:cubicBezTo>
                    <a:pt x="147" y="23"/>
                    <a:pt x="107" y="50"/>
                    <a:pt x="65" y="96"/>
                  </a:cubicBezTo>
                  <a:cubicBezTo>
                    <a:pt x="69" y="104"/>
                    <a:pt x="78" y="114"/>
                    <a:pt x="91" y="122"/>
                  </a:cubicBezTo>
                  <a:cubicBezTo>
                    <a:pt x="102" y="129"/>
                    <a:pt x="112" y="133"/>
                    <a:pt x="120" y="134"/>
                  </a:cubicBezTo>
                  <a:cubicBezTo>
                    <a:pt x="39" y="274"/>
                    <a:pt x="39" y="274"/>
                    <a:pt x="39" y="274"/>
                  </a:cubicBezTo>
                  <a:cubicBezTo>
                    <a:pt x="51" y="280"/>
                    <a:pt x="51" y="280"/>
                    <a:pt x="51" y="280"/>
                  </a:cubicBezTo>
                  <a:cubicBezTo>
                    <a:pt x="132" y="140"/>
                    <a:pt x="132" y="140"/>
                    <a:pt x="132" y="140"/>
                  </a:cubicBezTo>
                  <a:cubicBezTo>
                    <a:pt x="137" y="147"/>
                    <a:pt x="145" y="154"/>
                    <a:pt x="156" y="160"/>
                  </a:cubicBezTo>
                  <a:cubicBezTo>
                    <a:pt x="170" y="167"/>
                    <a:pt x="183" y="170"/>
                    <a:pt x="192" y="169"/>
                  </a:cubicBezTo>
                  <a:cubicBezTo>
                    <a:pt x="211" y="110"/>
                    <a:pt x="214" y="62"/>
                    <a:pt x="198" y="39"/>
                  </a:cubicBezTo>
                  <a:cubicBezTo>
                    <a:pt x="221" y="64"/>
                    <a:pt x="221" y="117"/>
                    <a:pt x="203" y="180"/>
                  </a:cubicBezTo>
                  <a:cubicBezTo>
                    <a:pt x="209" y="184"/>
                    <a:pt x="216" y="188"/>
                    <a:pt x="224" y="192"/>
                  </a:cubicBezTo>
                  <a:cubicBezTo>
                    <a:pt x="245" y="201"/>
                    <a:pt x="266" y="201"/>
                    <a:pt x="269" y="193"/>
                  </a:cubicBezTo>
                  <a:cubicBezTo>
                    <a:pt x="270" y="191"/>
                    <a:pt x="269" y="188"/>
                    <a:pt x="268" y="185"/>
                  </a:cubicBezTo>
                  <a:close/>
                  <a:moveTo>
                    <a:pt x="132" y="140"/>
                  </a:moveTo>
                  <a:cubicBezTo>
                    <a:pt x="120" y="134"/>
                    <a:pt x="120" y="134"/>
                    <a:pt x="120" y="134"/>
                  </a:cubicBezTo>
                  <a:cubicBezTo>
                    <a:pt x="187" y="32"/>
                    <a:pt x="187" y="32"/>
                    <a:pt x="187" y="32"/>
                  </a:cubicBezTo>
                  <a:lnTo>
                    <a:pt x="132" y="140"/>
                  </a:lnTo>
                  <a:close/>
                </a:path>
              </a:pathLst>
            </a:custGeom>
            <a:solidFill>
              <a:schemeClr val="accent2">
                <a:lumMod val="25000"/>
                <a:alpha val="86000"/>
              </a:schemeClr>
            </a:solidFill>
            <a:ln>
              <a:noFill/>
            </a:ln>
            <a:effectLst/>
          </p:spPr>
          <p:txBody>
            <a:bodyPr vert="horz" wrap="square" lIns="64008" tIns="32004" rIns="64008" bIns="32004" numCol="1" anchor="t" anchorCtr="0" compatLnSpc="1">
              <a:prstTxWarp prst="textNoShape">
                <a:avLst/>
              </a:prstTxWarp>
              <a:noAutofit/>
            </a:bodyPr>
            <a:lstStyle/>
            <a:p>
              <a:endParaRPr lang="en-US" sz="1260" dirty="0"/>
            </a:p>
          </p:txBody>
        </p:sp>
      </p:grpSp>
      <p:sp>
        <p:nvSpPr>
          <p:cNvPr id="54" name="Rectangle 26">
            <a:extLst>
              <a:ext uri="{FF2B5EF4-FFF2-40B4-BE49-F238E27FC236}">
                <a16:creationId xmlns:a16="http://schemas.microsoft.com/office/drawing/2014/main" id="{6AE74CDC-8D93-8137-731E-71E454B52D96}"/>
              </a:ext>
            </a:extLst>
          </p:cNvPr>
          <p:cNvSpPr>
            <a:spLocks noChangeArrowheads="1"/>
          </p:cNvSpPr>
          <p:nvPr/>
        </p:nvSpPr>
        <p:spPr bwMode="gray">
          <a:xfrm>
            <a:off x="950855" y="4030850"/>
            <a:ext cx="2469218" cy="1259897"/>
          </a:xfrm>
          <a:prstGeom prst="rect">
            <a:avLst/>
          </a:prstGeom>
          <a:noFill/>
          <a:ln w="9525" algn="ctr">
            <a:noFill/>
            <a:miter lim="800000"/>
          </a:ln>
        </p:spPr>
        <p:txBody>
          <a:bodyPr wrap="square" lIns="0" tIns="0" rIns="0" bIns="0">
            <a:noAutofit/>
          </a:bodyPr>
          <a:lstStyle/>
          <a:p>
            <a:pPr>
              <a:lnSpc>
                <a:spcPct val="130000"/>
              </a:lnSpc>
              <a:buClr>
                <a:schemeClr val="tx1">
                  <a:lumMod val="75000"/>
                  <a:lumOff val="25000"/>
                </a:schemeClr>
              </a:buClr>
            </a:pPr>
            <a:r>
              <a:rPr lang="zh-CN" altLang="en-US" sz="1600" dirty="0">
                <a:solidFill>
                  <a:schemeClr val="bg1"/>
                </a:solidFill>
              </a:rPr>
              <a:t>这里是内容这里是内容这里是内容这里是内容这里是内容这里是内容这里是内容这里是内容</a:t>
            </a:r>
          </a:p>
        </p:txBody>
      </p:sp>
      <p:sp>
        <p:nvSpPr>
          <p:cNvPr id="92" name="文本框 91">
            <a:extLst>
              <a:ext uri="{FF2B5EF4-FFF2-40B4-BE49-F238E27FC236}">
                <a16:creationId xmlns:a16="http://schemas.microsoft.com/office/drawing/2014/main" id="{78156438-0227-4B8B-B99C-5000AB5AAEC5}"/>
              </a:ext>
            </a:extLst>
          </p:cNvPr>
          <p:cNvSpPr txBox="1"/>
          <p:nvPr/>
        </p:nvSpPr>
        <p:spPr>
          <a:xfrm>
            <a:off x="1411794" y="3681708"/>
            <a:ext cx="1547340" cy="430887"/>
          </a:xfrm>
          <a:prstGeom prst="rect">
            <a:avLst/>
          </a:prstGeom>
          <a:noFill/>
        </p:spPr>
        <p:txBody>
          <a:bodyPr wrap="square" lIns="0" tIns="0" rIns="0" bIns="0" rtlCol="0" anchor="t">
            <a:noAutofit/>
          </a:bodyPr>
          <a:lstStyle/>
          <a:p>
            <a:pPr algn="ctr"/>
            <a:r>
              <a:rPr lang="zh-CN" altLang="en-US" sz="2400" dirty="0">
                <a:gradFill>
                  <a:gsLst>
                    <a:gs pos="0">
                      <a:schemeClr val="accent2">
                        <a:lumMod val="0"/>
                        <a:lumOff val="100000"/>
                      </a:schemeClr>
                    </a:gs>
                    <a:gs pos="100000">
                      <a:schemeClr val="accent2">
                        <a:lumMod val="0"/>
                        <a:lumOff val="100000"/>
                      </a:schemeClr>
                    </a:gs>
                  </a:gsLst>
                  <a:lin ang="2700000" scaled="1"/>
                </a:gradFill>
                <a:latin typeface="+mj-ea"/>
                <a:ea typeface="+mj-ea"/>
              </a:rPr>
              <a:t>小标题</a:t>
            </a:r>
          </a:p>
        </p:txBody>
      </p:sp>
      <p:grpSp>
        <p:nvGrpSpPr>
          <p:cNvPr id="13" name="组合 12">
            <a:extLst>
              <a:ext uri="{FF2B5EF4-FFF2-40B4-BE49-F238E27FC236}">
                <a16:creationId xmlns:a16="http://schemas.microsoft.com/office/drawing/2014/main" id="{DE97127E-CE7A-5951-5E32-A73B87E7B1F9}"/>
              </a:ext>
            </a:extLst>
          </p:cNvPr>
          <p:cNvGrpSpPr/>
          <p:nvPr/>
        </p:nvGrpSpPr>
        <p:grpSpPr>
          <a:xfrm>
            <a:off x="1711147" y="2640297"/>
            <a:ext cx="948634" cy="948634"/>
            <a:chOff x="1711147" y="2442539"/>
            <a:chExt cx="948634" cy="948634"/>
          </a:xfrm>
        </p:grpSpPr>
        <p:sp>
          <p:nvSpPr>
            <p:cNvPr id="41" name="椭圆 40">
              <a:extLst>
                <a:ext uri="{FF2B5EF4-FFF2-40B4-BE49-F238E27FC236}">
                  <a16:creationId xmlns:a16="http://schemas.microsoft.com/office/drawing/2014/main" id="{3E76D40E-20AA-4CA7-BEDA-2B641B9FF84C}"/>
                </a:ext>
              </a:extLst>
            </p:cNvPr>
            <p:cNvSpPr/>
            <p:nvPr>
              <p:custDataLst>
                <p:tags r:id="rId1"/>
              </p:custDataLst>
            </p:nvPr>
          </p:nvSpPr>
          <p:spPr>
            <a:xfrm>
              <a:off x="1711147" y="2442539"/>
              <a:ext cx="948634" cy="948634"/>
            </a:xfrm>
            <a:prstGeom prst="ellipse">
              <a:avLst/>
            </a:prstGeom>
            <a:gradFill flip="none" rotWithShape="1">
              <a:gsLst>
                <a:gs pos="0">
                  <a:schemeClr val="accent2">
                    <a:lumMod val="0"/>
                    <a:lumOff val="100000"/>
                  </a:schemeClr>
                </a:gs>
                <a:gs pos="100000">
                  <a:schemeClr val="accent2">
                    <a:lumMod val="80000"/>
                  </a:schemeClr>
                </a:gs>
              </a:gsLst>
              <a:lin ang="2700000" scaled="1"/>
              <a:tileRect/>
            </a:gradFill>
            <a:ln w="12700" cap="flat" cmpd="sng" algn="ctr">
              <a:noFill/>
              <a:prstDash val="solid"/>
              <a:miter lim="800000"/>
            </a:ln>
            <a:effectLst>
              <a:outerShdw blurRad="241300" dist="38100" dir="2700000" algn="tl" rotWithShape="0">
                <a:schemeClr val="accent2">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阿里巴巴普惠体 B" panose="00020600040101010101" pitchFamily="18" charset="-122"/>
                <a:ea typeface="OPPOSans R"/>
              </a:endParaRPr>
            </a:p>
          </p:txBody>
        </p:sp>
        <p:pic>
          <p:nvPicPr>
            <p:cNvPr id="21" name="Picture 18">
              <a:extLst>
                <a:ext uri="{FF2B5EF4-FFF2-40B4-BE49-F238E27FC236}">
                  <a16:creationId xmlns:a16="http://schemas.microsoft.com/office/drawing/2014/main" id="{F21838D8-3861-4FA9-BDE4-F66FA6022D0D}"/>
                </a:ext>
              </a:extLst>
            </p:cNvPr>
            <p:cNvPicPr>
              <a:picLocks/>
            </p:cNvPicPr>
            <p:nvPr/>
          </p:nvPicPr>
          <p:blipFill>
            <a:blip r:embed="rId7" cstate="screen">
              <a:duotone>
                <a:prstClr val="black"/>
                <a:schemeClr val="accent2">
                  <a:lumMod val="25000"/>
                  <a:tint val="45000"/>
                  <a:satMod val="400000"/>
                </a:schemeClr>
              </a:duotone>
              <a:extLst>
                <a:ext uri="{BEBA8EAE-BF5A-486C-A8C5-ECC9F3942E4B}">
                  <a14:imgProps xmlns:a14="http://schemas.microsoft.com/office/drawing/2010/main">
                    <a14:imgLayer r:embed="rId8">
                      <a14:imgEffect>
                        <a14:colorTemperature colorTemp="11200"/>
                      </a14:imgEffect>
                      <a14:imgEffect>
                        <a14:saturation sat="0"/>
                      </a14:imgEffect>
                    </a14:imgLayer>
                  </a14:imgProps>
                </a:ext>
                <a:ext uri="{28A0092B-C50C-407E-A947-70E740481C1C}">
                  <a14:useLocalDpi xmlns:a14="http://schemas.microsoft.com/office/drawing/2010/main"/>
                </a:ext>
              </a:extLst>
            </a:blip>
            <a:stretch>
              <a:fillRect/>
            </a:stretch>
          </p:blipFill>
          <p:spPr>
            <a:xfrm>
              <a:off x="1977000" y="2569415"/>
              <a:ext cx="416929" cy="694882"/>
            </a:xfrm>
            <a:prstGeom prst="rect">
              <a:avLst/>
            </a:prstGeom>
            <a:effectLst/>
          </p:spPr>
        </p:pic>
      </p:grpSp>
      <p:sp>
        <p:nvSpPr>
          <p:cNvPr id="70" name="Rectangle 26">
            <a:extLst>
              <a:ext uri="{FF2B5EF4-FFF2-40B4-BE49-F238E27FC236}">
                <a16:creationId xmlns:a16="http://schemas.microsoft.com/office/drawing/2014/main" id="{9712D562-B068-D853-BD42-72973DB5D74D}"/>
              </a:ext>
            </a:extLst>
          </p:cNvPr>
          <p:cNvSpPr>
            <a:spLocks noChangeArrowheads="1"/>
          </p:cNvSpPr>
          <p:nvPr/>
        </p:nvSpPr>
        <p:spPr bwMode="gray">
          <a:xfrm>
            <a:off x="8913404" y="4030850"/>
            <a:ext cx="2469218" cy="1259897"/>
          </a:xfrm>
          <a:prstGeom prst="rect">
            <a:avLst/>
          </a:prstGeom>
          <a:noFill/>
          <a:ln w="9525" algn="ctr">
            <a:noFill/>
            <a:miter lim="800000"/>
          </a:ln>
        </p:spPr>
        <p:txBody>
          <a:bodyPr wrap="square" lIns="0" tIns="0" rIns="0" bIns="0">
            <a:noAutofit/>
          </a:bodyPr>
          <a:lstStyle/>
          <a:p>
            <a:pPr>
              <a:lnSpc>
                <a:spcPct val="130000"/>
              </a:lnSpc>
              <a:buClr>
                <a:schemeClr val="tx1">
                  <a:lumMod val="75000"/>
                  <a:lumOff val="25000"/>
                </a:schemeClr>
              </a:buClr>
            </a:pPr>
            <a:r>
              <a:rPr lang="zh-CN" altLang="en-US" sz="1600" dirty="0">
                <a:solidFill>
                  <a:schemeClr val="bg1"/>
                </a:solidFill>
              </a:rPr>
              <a:t>这里是内容这里是内容这里是内容这里是内容这里是内容这里是内容这里是内容这里是内容</a:t>
            </a:r>
          </a:p>
        </p:txBody>
      </p:sp>
      <p:sp>
        <p:nvSpPr>
          <p:cNvPr id="100" name="文本框 99">
            <a:extLst>
              <a:ext uri="{FF2B5EF4-FFF2-40B4-BE49-F238E27FC236}">
                <a16:creationId xmlns:a16="http://schemas.microsoft.com/office/drawing/2014/main" id="{11B9F18F-D0A5-4A86-8BE9-B43FB331CDBA}"/>
              </a:ext>
            </a:extLst>
          </p:cNvPr>
          <p:cNvSpPr txBox="1"/>
          <p:nvPr/>
        </p:nvSpPr>
        <p:spPr>
          <a:xfrm>
            <a:off x="9374343" y="3681708"/>
            <a:ext cx="1547340" cy="430887"/>
          </a:xfrm>
          <a:prstGeom prst="rect">
            <a:avLst/>
          </a:prstGeom>
          <a:noFill/>
        </p:spPr>
        <p:txBody>
          <a:bodyPr wrap="square" lIns="0" tIns="0" rIns="0" bIns="0" rtlCol="0" anchor="t">
            <a:noAutofit/>
          </a:bodyPr>
          <a:lstStyle>
            <a:defPPr>
              <a:defRPr lang="zh-CN"/>
            </a:defPPr>
            <a:lvl1pPr algn="ctr">
              <a:defRPr sz="2000">
                <a:gradFill>
                  <a:gsLst>
                    <a:gs pos="0">
                      <a:schemeClr val="accent2">
                        <a:lumMod val="0"/>
                        <a:lumOff val="100000"/>
                      </a:schemeClr>
                    </a:gs>
                    <a:gs pos="100000">
                      <a:schemeClr val="accent2">
                        <a:lumMod val="0"/>
                        <a:lumOff val="100000"/>
                      </a:schemeClr>
                    </a:gs>
                  </a:gsLst>
                  <a:lin ang="2700000" scaled="1"/>
                </a:gradFill>
                <a:latin typeface="+mj-ea"/>
                <a:ea typeface="+mj-ea"/>
              </a:defRPr>
            </a:lvl1pPr>
          </a:lstStyle>
          <a:p>
            <a:r>
              <a:rPr lang="zh-CN" altLang="en-US" sz="2400" dirty="0"/>
              <a:t>小标题</a:t>
            </a:r>
          </a:p>
        </p:txBody>
      </p:sp>
      <p:grpSp>
        <p:nvGrpSpPr>
          <p:cNvPr id="32" name="组合 31">
            <a:extLst>
              <a:ext uri="{FF2B5EF4-FFF2-40B4-BE49-F238E27FC236}">
                <a16:creationId xmlns:a16="http://schemas.microsoft.com/office/drawing/2014/main" id="{FE2EEFAC-91B9-482A-A31F-6115F0E96C1C}"/>
              </a:ext>
            </a:extLst>
          </p:cNvPr>
          <p:cNvGrpSpPr/>
          <p:nvPr/>
        </p:nvGrpSpPr>
        <p:grpSpPr>
          <a:xfrm>
            <a:off x="9673696" y="2640297"/>
            <a:ext cx="948634" cy="948634"/>
            <a:chOff x="9616942" y="2444364"/>
            <a:chExt cx="948634" cy="948634"/>
          </a:xfrm>
        </p:grpSpPr>
        <p:sp>
          <p:nvSpPr>
            <p:cNvPr id="50" name="椭圆 49">
              <a:extLst>
                <a:ext uri="{FF2B5EF4-FFF2-40B4-BE49-F238E27FC236}">
                  <a16:creationId xmlns:a16="http://schemas.microsoft.com/office/drawing/2014/main" id="{F7F6329F-50C6-49BE-B418-3E3B445DA749}"/>
                </a:ext>
              </a:extLst>
            </p:cNvPr>
            <p:cNvSpPr/>
            <p:nvPr/>
          </p:nvSpPr>
          <p:spPr>
            <a:xfrm>
              <a:off x="9616942" y="2444364"/>
              <a:ext cx="948634" cy="948634"/>
            </a:xfrm>
            <a:prstGeom prst="ellipse">
              <a:avLst/>
            </a:prstGeom>
            <a:gradFill flip="none" rotWithShape="1">
              <a:gsLst>
                <a:gs pos="0">
                  <a:schemeClr val="accent2">
                    <a:lumMod val="0"/>
                    <a:lumOff val="100000"/>
                  </a:schemeClr>
                </a:gs>
                <a:gs pos="100000">
                  <a:schemeClr val="accent2">
                    <a:lumMod val="80000"/>
                  </a:schemeClr>
                </a:gs>
              </a:gsLst>
              <a:lin ang="2700000" scaled="1"/>
              <a:tileRect/>
            </a:gradFill>
            <a:ln w="12700" cap="flat" cmpd="sng" algn="ctr">
              <a:noFill/>
              <a:prstDash val="solid"/>
              <a:miter lim="800000"/>
            </a:ln>
            <a:effectLst>
              <a:outerShdw blurRad="241300" dist="38100" dir="2700000" algn="tl" rotWithShape="0">
                <a:schemeClr val="accent2">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阿里巴巴普惠体 B" panose="00020600040101010101" pitchFamily="18" charset="-122"/>
                <a:ea typeface="OPPOSans R"/>
              </a:endParaRPr>
            </a:p>
          </p:txBody>
        </p:sp>
        <p:grpSp>
          <p:nvGrpSpPr>
            <p:cNvPr id="61" name="组合 60">
              <a:extLst>
                <a:ext uri="{FF2B5EF4-FFF2-40B4-BE49-F238E27FC236}">
                  <a16:creationId xmlns:a16="http://schemas.microsoft.com/office/drawing/2014/main" id="{7BD463AC-E2A6-42CC-9EF3-990EA84A945D}"/>
                </a:ext>
              </a:extLst>
            </p:cNvPr>
            <p:cNvGrpSpPr/>
            <p:nvPr/>
          </p:nvGrpSpPr>
          <p:grpSpPr>
            <a:xfrm>
              <a:off x="9909406" y="2654020"/>
              <a:ext cx="363706" cy="529323"/>
              <a:chOff x="7016161" y="5772480"/>
              <a:chExt cx="485626" cy="706759"/>
            </a:xfrm>
            <a:solidFill>
              <a:schemeClr val="accent2">
                <a:lumMod val="25000"/>
              </a:schemeClr>
            </a:solidFill>
          </p:grpSpPr>
          <p:sp>
            <p:nvSpPr>
              <p:cNvPr id="62" name="Freeform 190">
                <a:extLst>
                  <a:ext uri="{FF2B5EF4-FFF2-40B4-BE49-F238E27FC236}">
                    <a16:creationId xmlns:a16="http://schemas.microsoft.com/office/drawing/2014/main" id="{31B2AF49-9FB3-4813-94AA-465937D2B018}"/>
                  </a:ext>
                </a:extLst>
              </p:cNvPr>
              <p:cNvSpPr>
                <a:spLocks/>
              </p:cNvSpPr>
              <p:nvPr/>
            </p:nvSpPr>
            <p:spPr bwMode="auto">
              <a:xfrm>
                <a:off x="7035055" y="6230319"/>
                <a:ext cx="37783" cy="36672"/>
              </a:xfrm>
              <a:custGeom>
                <a:avLst/>
                <a:gdLst>
                  <a:gd name="T0" fmla="*/ 24 w 31"/>
                  <a:gd name="T1" fmla="*/ 5 h 30"/>
                  <a:gd name="T2" fmla="*/ 0 w 31"/>
                  <a:gd name="T3" fmla="*/ 0 h 30"/>
                  <a:gd name="T4" fmla="*/ 13 w 31"/>
                  <a:gd name="T5" fmla="*/ 26 h 30"/>
                  <a:gd name="T6" fmla="*/ 21 w 31"/>
                  <a:gd name="T7" fmla="*/ 18 h 30"/>
                  <a:gd name="T8" fmla="*/ 24 w 31"/>
                  <a:gd name="T9" fmla="*/ 17 h 30"/>
                  <a:gd name="T10" fmla="*/ 30 w 31"/>
                  <a:gd name="T11" fmla="*/ 23 h 30"/>
                  <a:gd name="T12" fmla="*/ 24 w 31"/>
                  <a:gd name="T13" fmla="*/ 5 h 30"/>
                </a:gdLst>
                <a:ahLst/>
                <a:cxnLst>
                  <a:cxn ang="0">
                    <a:pos x="T0" y="T1"/>
                  </a:cxn>
                  <a:cxn ang="0">
                    <a:pos x="T2" y="T3"/>
                  </a:cxn>
                  <a:cxn ang="0">
                    <a:pos x="T4" y="T5"/>
                  </a:cxn>
                  <a:cxn ang="0">
                    <a:pos x="T6" y="T7"/>
                  </a:cxn>
                  <a:cxn ang="0">
                    <a:pos x="T8" y="T9"/>
                  </a:cxn>
                  <a:cxn ang="0">
                    <a:pos x="T10" y="T11"/>
                  </a:cxn>
                  <a:cxn ang="0">
                    <a:pos x="T12" y="T13"/>
                  </a:cxn>
                </a:cxnLst>
                <a:rect l="0" t="0" r="r" b="b"/>
                <a:pathLst>
                  <a:path w="31" h="30">
                    <a:moveTo>
                      <a:pt x="24" y="5"/>
                    </a:moveTo>
                    <a:cubicBezTo>
                      <a:pt x="0" y="0"/>
                      <a:pt x="0" y="0"/>
                      <a:pt x="0" y="0"/>
                    </a:cubicBezTo>
                    <a:cubicBezTo>
                      <a:pt x="0" y="0"/>
                      <a:pt x="2" y="25"/>
                      <a:pt x="13" y="26"/>
                    </a:cubicBezTo>
                    <a:cubicBezTo>
                      <a:pt x="19" y="27"/>
                      <a:pt x="21" y="24"/>
                      <a:pt x="21" y="18"/>
                    </a:cubicBezTo>
                    <a:cubicBezTo>
                      <a:pt x="21" y="13"/>
                      <a:pt x="24" y="14"/>
                      <a:pt x="24" y="17"/>
                    </a:cubicBezTo>
                    <a:cubicBezTo>
                      <a:pt x="24" y="21"/>
                      <a:pt x="31" y="30"/>
                      <a:pt x="30" y="23"/>
                    </a:cubicBezTo>
                    <a:cubicBezTo>
                      <a:pt x="29" y="15"/>
                      <a:pt x="28" y="5"/>
                      <a:pt x="24" y="5"/>
                    </a:cubicBezTo>
                    <a:close/>
                  </a:path>
                </a:pathLst>
              </a:custGeom>
              <a:grpFill/>
              <a:ln>
                <a:noFill/>
              </a:ln>
              <a:effectLst/>
            </p:spPr>
            <p:txBody>
              <a:bodyPr vert="horz" wrap="square" lIns="64008" tIns="32004" rIns="64008" bIns="32004" numCol="1" anchor="t" anchorCtr="0" compatLnSpc="1">
                <a:prstTxWarp prst="textNoShape">
                  <a:avLst/>
                </a:prstTxWarp>
                <a:noAutofit/>
              </a:bodyPr>
              <a:lstStyle/>
              <a:p>
                <a:endParaRPr lang="en-US" sz="1260"/>
              </a:p>
            </p:txBody>
          </p:sp>
          <p:sp>
            <p:nvSpPr>
              <p:cNvPr id="63" name="Freeform 191">
                <a:extLst>
                  <a:ext uri="{FF2B5EF4-FFF2-40B4-BE49-F238E27FC236}">
                    <a16:creationId xmlns:a16="http://schemas.microsoft.com/office/drawing/2014/main" id="{E97AB3B2-0F36-40B0-A571-1E2403F17E2B}"/>
                  </a:ext>
                </a:extLst>
              </p:cNvPr>
              <p:cNvSpPr>
                <a:spLocks/>
              </p:cNvSpPr>
              <p:nvPr/>
            </p:nvSpPr>
            <p:spPr bwMode="auto">
              <a:xfrm>
                <a:off x="7016161" y="5960282"/>
                <a:ext cx="392275" cy="484507"/>
              </a:xfrm>
              <a:custGeom>
                <a:avLst/>
                <a:gdLst>
                  <a:gd name="T0" fmla="*/ 273 w 321"/>
                  <a:gd name="T1" fmla="*/ 82 h 397"/>
                  <a:gd name="T2" fmla="*/ 251 w 321"/>
                  <a:gd name="T3" fmla="*/ 41 h 397"/>
                  <a:gd name="T4" fmla="*/ 167 w 321"/>
                  <a:gd name="T5" fmla="*/ 5 h 397"/>
                  <a:gd name="T6" fmla="*/ 162 w 321"/>
                  <a:gd name="T7" fmla="*/ 8 h 397"/>
                  <a:gd name="T8" fmla="*/ 143 w 321"/>
                  <a:gd name="T9" fmla="*/ 91 h 397"/>
                  <a:gd name="T10" fmla="*/ 136 w 321"/>
                  <a:gd name="T11" fmla="*/ 29 h 397"/>
                  <a:gd name="T12" fmla="*/ 138 w 321"/>
                  <a:gd name="T13" fmla="*/ 22 h 397"/>
                  <a:gd name="T14" fmla="*/ 134 w 321"/>
                  <a:gd name="T15" fmla="*/ 15 h 397"/>
                  <a:gd name="T16" fmla="*/ 124 w 321"/>
                  <a:gd name="T17" fmla="*/ 15 h 397"/>
                  <a:gd name="T18" fmla="*/ 119 w 321"/>
                  <a:gd name="T19" fmla="*/ 22 h 397"/>
                  <a:gd name="T20" fmla="*/ 121 w 321"/>
                  <a:gd name="T21" fmla="*/ 28 h 397"/>
                  <a:gd name="T22" fmla="*/ 113 w 321"/>
                  <a:gd name="T23" fmla="*/ 87 h 397"/>
                  <a:gd name="T24" fmla="*/ 113 w 321"/>
                  <a:gd name="T25" fmla="*/ 90 h 397"/>
                  <a:gd name="T26" fmla="*/ 90 w 321"/>
                  <a:gd name="T27" fmla="*/ 5 h 397"/>
                  <a:gd name="T28" fmla="*/ 87 w 321"/>
                  <a:gd name="T29" fmla="*/ 5 h 397"/>
                  <a:gd name="T30" fmla="*/ 2 w 321"/>
                  <a:gd name="T31" fmla="*/ 49 h 397"/>
                  <a:gd name="T32" fmla="*/ 13 w 321"/>
                  <a:gd name="T33" fmla="*/ 211 h 397"/>
                  <a:gd name="T34" fmla="*/ 43 w 321"/>
                  <a:gd name="T35" fmla="*/ 217 h 397"/>
                  <a:gd name="T36" fmla="*/ 38 w 321"/>
                  <a:gd name="T37" fmla="*/ 73 h 397"/>
                  <a:gd name="T38" fmla="*/ 42 w 321"/>
                  <a:gd name="T39" fmla="*/ 76 h 397"/>
                  <a:gd name="T40" fmla="*/ 42 w 321"/>
                  <a:gd name="T41" fmla="*/ 76 h 397"/>
                  <a:gd name="T42" fmla="*/ 47 w 321"/>
                  <a:gd name="T43" fmla="*/ 148 h 397"/>
                  <a:gd name="T44" fmla="*/ 53 w 321"/>
                  <a:gd name="T45" fmla="*/ 222 h 397"/>
                  <a:gd name="T46" fmla="*/ 54 w 321"/>
                  <a:gd name="T47" fmla="*/ 223 h 397"/>
                  <a:gd name="T48" fmla="*/ 61 w 321"/>
                  <a:gd name="T49" fmla="*/ 238 h 397"/>
                  <a:gd name="T50" fmla="*/ 73 w 321"/>
                  <a:gd name="T51" fmla="*/ 397 h 397"/>
                  <a:gd name="T52" fmla="*/ 106 w 321"/>
                  <a:gd name="T53" fmla="*/ 397 h 397"/>
                  <a:gd name="T54" fmla="*/ 121 w 321"/>
                  <a:gd name="T55" fmla="*/ 272 h 397"/>
                  <a:gd name="T56" fmla="*/ 124 w 321"/>
                  <a:gd name="T57" fmla="*/ 273 h 397"/>
                  <a:gd name="T58" fmla="*/ 128 w 321"/>
                  <a:gd name="T59" fmla="*/ 272 h 397"/>
                  <a:gd name="T60" fmla="*/ 144 w 321"/>
                  <a:gd name="T61" fmla="*/ 397 h 397"/>
                  <a:gd name="T62" fmla="*/ 176 w 321"/>
                  <a:gd name="T63" fmla="*/ 397 h 397"/>
                  <a:gd name="T64" fmla="*/ 187 w 321"/>
                  <a:gd name="T65" fmla="*/ 240 h 397"/>
                  <a:gd name="T66" fmla="*/ 196 w 321"/>
                  <a:gd name="T67" fmla="*/ 223 h 397"/>
                  <a:gd name="T68" fmla="*/ 196 w 321"/>
                  <a:gd name="T69" fmla="*/ 222 h 397"/>
                  <a:gd name="T70" fmla="*/ 200 w 321"/>
                  <a:gd name="T71" fmla="*/ 173 h 397"/>
                  <a:gd name="T72" fmla="*/ 207 w 321"/>
                  <a:gd name="T73" fmla="*/ 79 h 397"/>
                  <a:gd name="T74" fmla="*/ 207 w 321"/>
                  <a:gd name="T75" fmla="*/ 78 h 397"/>
                  <a:gd name="T76" fmla="*/ 211 w 321"/>
                  <a:gd name="T77" fmla="*/ 73 h 397"/>
                  <a:gd name="T78" fmla="*/ 274 w 321"/>
                  <a:gd name="T79" fmla="*/ 134 h 397"/>
                  <a:gd name="T80" fmla="*/ 301 w 321"/>
                  <a:gd name="T81" fmla="*/ 141 h 397"/>
                  <a:gd name="T82" fmla="*/ 321 w 321"/>
                  <a:gd name="T83" fmla="*/ 103 h 397"/>
                  <a:gd name="T84" fmla="*/ 273 w 321"/>
                  <a:gd name="T85" fmla="*/ 82 h 3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21" h="397">
                    <a:moveTo>
                      <a:pt x="273" y="82"/>
                    </a:moveTo>
                    <a:cubicBezTo>
                      <a:pt x="250" y="57"/>
                      <a:pt x="252" y="46"/>
                      <a:pt x="251" y="41"/>
                    </a:cubicBezTo>
                    <a:cubicBezTo>
                      <a:pt x="249" y="33"/>
                      <a:pt x="204" y="0"/>
                      <a:pt x="167" y="5"/>
                    </a:cubicBezTo>
                    <a:cubicBezTo>
                      <a:pt x="167" y="5"/>
                      <a:pt x="165" y="6"/>
                      <a:pt x="162" y="8"/>
                    </a:cubicBezTo>
                    <a:cubicBezTo>
                      <a:pt x="143" y="91"/>
                      <a:pt x="143" y="91"/>
                      <a:pt x="143" y="91"/>
                    </a:cubicBezTo>
                    <a:cubicBezTo>
                      <a:pt x="136" y="29"/>
                      <a:pt x="136" y="29"/>
                      <a:pt x="136" y="29"/>
                    </a:cubicBezTo>
                    <a:cubicBezTo>
                      <a:pt x="138" y="22"/>
                      <a:pt x="138" y="22"/>
                      <a:pt x="138" y="22"/>
                    </a:cubicBezTo>
                    <a:cubicBezTo>
                      <a:pt x="134" y="15"/>
                      <a:pt x="134" y="15"/>
                      <a:pt x="134" y="15"/>
                    </a:cubicBezTo>
                    <a:cubicBezTo>
                      <a:pt x="124" y="15"/>
                      <a:pt x="124" y="15"/>
                      <a:pt x="124" y="15"/>
                    </a:cubicBezTo>
                    <a:cubicBezTo>
                      <a:pt x="119" y="22"/>
                      <a:pt x="119" y="22"/>
                      <a:pt x="119" y="22"/>
                    </a:cubicBezTo>
                    <a:cubicBezTo>
                      <a:pt x="121" y="28"/>
                      <a:pt x="121" y="28"/>
                      <a:pt x="121" y="28"/>
                    </a:cubicBezTo>
                    <a:cubicBezTo>
                      <a:pt x="113" y="87"/>
                      <a:pt x="113" y="87"/>
                      <a:pt x="113" y="87"/>
                    </a:cubicBezTo>
                    <a:cubicBezTo>
                      <a:pt x="113" y="90"/>
                      <a:pt x="113" y="90"/>
                      <a:pt x="113" y="90"/>
                    </a:cubicBezTo>
                    <a:cubicBezTo>
                      <a:pt x="90" y="5"/>
                      <a:pt x="90" y="5"/>
                      <a:pt x="90" y="5"/>
                    </a:cubicBezTo>
                    <a:cubicBezTo>
                      <a:pt x="89" y="5"/>
                      <a:pt x="88" y="5"/>
                      <a:pt x="87" y="5"/>
                    </a:cubicBezTo>
                    <a:cubicBezTo>
                      <a:pt x="50" y="10"/>
                      <a:pt x="3" y="23"/>
                      <a:pt x="2" y="49"/>
                    </a:cubicBezTo>
                    <a:cubicBezTo>
                      <a:pt x="0" y="61"/>
                      <a:pt x="7" y="183"/>
                      <a:pt x="13" y="211"/>
                    </a:cubicBezTo>
                    <a:cubicBezTo>
                      <a:pt x="24" y="218"/>
                      <a:pt x="38" y="217"/>
                      <a:pt x="43" y="217"/>
                    </a:cubicBezTo>
                    <a:cubicBezTo>
                      <a:pt x="41" y="198"/>
                      <a:pt x="35" y="70"/>
                      <a:pt x="38" y="73"/>
                    </a:cubicBezTo>
                    <a:cubicBezTo>
                      <a:pt x="40" y="74"/>
                      <a:pt x="41" y="75"/>
                      <a:pt x="42" y="76"/>
                    </a:cubicBezTo>
                    <a:cubicBezTo>
                      <a:pt x="42" y="76"/>
                      <a:pt x="42" y="76"/>
                      <a:pt x="42" y="76"/>
                    </a:cubicBezTo>
                    <a:cubicBezTo>
                      <a:pt x="47" y="148"/>
                      <a:pt x="47" y="148"/>
                      <a:pt x="47" y="148"/>
                    </a:cubicBezTo>
                    <a:cubicBezTo>
                      <a:pt x="50" y="190"/>
                      <a:pt x="53" y="222"/>
                      <a:pt x="53" y="222"/>
                    </a:cubicBezTo>
                    <a:cubicBezTo>
                      <a:pt x="54" y="223"/>
                      <a:pt x="54" y="223"/>
                      <a:pt x="54" y="223"/>
                    </a:cubicBezTo>
                    <a:cubicBezTo>
                      <a:pt x="55" y="229"/>
                      <a:pt x="58" y="233"/>
                      <a:pt x="61" y="238"/>
                    </a:cubicBezTo>
                    <a:cubicBezTo>
                      <a:pt x="73" y="397"/>
                      <a:pt x="73" y="397"/>
                      <a:pt x="73" y="397"/>
                    </a:cubicBezTo>
                    <a:cubicBezTo>
                      <a:pt x="106" y="397"/>
                      <a:pt x="106" y="397"/>
                      <a:pt x="106" y="397"/>
                    </a:cubicBezTo>
                    <a:cubicBezTo>
                      <a:pt x="121" y="272"/>
                      <a:pt x="121" y="272"/>
                      <a:pt x="121" y="272"/>
                    </a:cubicBezTo>
                    <a:cubicBezTo>
                      <a:pt x="122" y="272"/>
                      <a:pt x="123" y="273"/>
                      <a:pt x="124" y="273"/>
                    </a:cubicBezTo>
                    <a:cubicBezTo>
                      <a:pt x="125" y="273"/>
                      <a:pt x="127" y="272"/>
                      <a:pt x="128" y="272"/>
                    </a:cubicBezTo>
                    <a:cubicBezTo>
                      <a:pt x="144" y="397"/>
                      <a:pt x="144" y="397"/>
                      <a:pt x="144" y="397"/>
                    </a:cubicBezTo>
                    <a:cubicBezTo>
                      <a:pt x="176" y="397"/>
                      <a:pt x="176" y="397"/>
                      <a:pt x="176" y="397"/>
                    </a:cubicBezTo>
                    <a:cubicBezTo>
                      <a:pt x="187" y="240"/>
                      <a:pt x="187" y="240"/>
                      <a:pt x="187" y="240"/>
                    </a:cubicBezTo>
                    <a:cubicBezTo>
                      <a:pt x="191" y="235"/>
                      <a:pt x="194" y="229"/>
                      <a:pt x="196" y="223"/>
                    </a:cubicBezTo>
                    <a:cubicBezTo>
                      <a:pt x="196" y="222"/>
                      <a:pt x="196" y="222"/>
                      <a:pt x="196" y="222"/>
                    </a:cubicBezTo>
                    <a:cubicBezTo>
                      <a:pt x="196" y="222"/>
                      <a:pt x="198" y="202"/>
                      <a:pt x="200" y="173"/>
                    </a:cubicBezTo>
                    <a:cubicBezTo>
                      <a:pt x="207" y="79"/>
                      <a:pt x="207" y="79"/>
                      <a:pt x="207" y="79"/>
                    </a:cubicBezTo>
                    <a:cubicBezTo>
                      <a:pt x="207" y="79"/>
                      <a:pt x="207" y="78"/>
                      <a:pt x="207" y="78"/>
                    </a:cubicBezTo>
                    <a:cubicBezTo>
                      <a:pt x="209" y="76"/>
                      <a:pt x="210" y="74"/>
                      <a:pt x="211" y="73"/>
                    </a:cubicBezTo>
                    <a:cubicBezTo>
                      <a:pt x="213" y="70"/>
                      <a:pt x="229" y="118"/>
                      <a:pt x="274" y="134"/>
                    </a:cubicBezTo>
                    <a:cubicBezTo>
                      <a:pt x="310" y="147"/>
                      <a:pt x="301" y="141"/>
                      <a:pt x="301" y="141"/>
                    </a:cubicBezTo>
                    <a:cubicBezTo>
                      <a:pt x="301" y="134"/>
                      <a:pt x="314" y="111"/>
                      <a:pt x="321" y="103"/>
                    </a:cubicBezTo>
                    <a:cubicBezTo>
                      <a:pt x="295" y="101"/>
                      <a:pt x="293" y="105"/>
                      <a:pt x="273" y="82"/>
                    </a:cubicBezTo>
                    <a:close/>
                  </a:path>
                </a:pathLst>
              </a:custGeom>
              <a:grpFill/>
              <a:ln>
                <a:noFill/>
              </a:ln>
              <a:effectLst/>
            </p:spPr>
            <p:txBody>
              <a:bodyPr vert="horz" wrap="square" lIns="64008" tIns="32004" rIns="64008" bIns="32004" numCol="1" anchor="t" anchorCtr="0" compatLnSpc="1">
                <a:prstTxWarp prst="textNoShape">
                  <a:avLst/>
                </a:prstTxWarp>
                <a:noAutofit/>
              </a:bodyPr>
              <a:lstStyle/>
              <a:p>
                <a:endParaRPr lang="en-US" sz="1260"/>
              </a:p>
            </p:txBody>
          </p:sp>
          <p:sp>
            <p:nvSpPr>
              <p:cNvPr id="64" name="Freeform 192">
                <a:extLst>
                  <a:ext uri="{FF2B5EF4-FFF2-40B4-BE49-F238E27FC236}">
                    <a16:creationId xmlns:a16="http://schemas.microsoft.com/office/drawing/2014/main" id="{1676463B-EBAD-4B93-9447-030EE915629A}"/>
                  </a:ext>
                </a:extLst>
              </p:cNvPr>
              <p:cNvSpPr>
                <a:spLocks/>
              </p:cNvSpPr>
              <p:nvPr/>
            </p:nvSpPr>
            <p:spPr bwMode="auto">
              <a:xfrm>
                <a:off x="7102849" y="5772480"/>
                <a:ext cx="136685" cy="195581"/>
              </a:xfrm>
              <a:custGeom>
                <a:avLst/>
                <a:gdLst>
                  <a:gd name="T0" fmla="*/ 5 w 112"/>
                  <a:gd name="T1" fmla="*/ 75 h 160"/>
                  <a:gd name="T2" fmla="*/ 0 w 112"/>
                  <a:gd name="T3" fmla="*/ 93 h 160"/>
                  <a:gd name="T4" fmla="*/ 5 w 112"/>
                  <a:gd name="T5" fmla="*/ 111 h 160"/>
                  <a:gd name="T6" fmla="*/ 8 w 112"/>
                  <a:gd name="T7" fmla="*/ 107 h 160"/>
                  <a:gd name="T8" fmla="*/ 57 w 112"/>
                  <a:gd name="T9" fmla="*/ 160 h 160"/>
                  <a:gd name="T10" fmla="*/ 104 w 112"/>
                  <a:gd name="T11" fmla="*/ 105 h 160"/>
                  <a:gd name="T12" fmla="*/ 108 w 112"/>
                  <a:gd name="T13" fmla="*/ 111 h 160"/>
                  <a:gd name="T14" fmla="*/ 112 w 112"/>
                  <a:gd name="T15" fmla="*/ 93 h 160"/>
                  <a:gd name="T16" fmla="*/ 108 w 112"/>
                  <a:gd name="T17" fmla="*/ 74 h 160"/>
                  <a:gd name="T18" fmla="*/ 106 w 112"/>
                  <a:gd name="T19" fmla="*/ 75 h 160"/>
                  <a:gd name="T20" fmla="*/ 106 w 112"/>
                  <a:gd name="T21" fmla="*/ 60 h 160"/>
                  <a:gd name="T22" fmla="*/ 65 w 112"/>
                  <a:gd name="T23" fmla="*/ 50 h 160"/>
                  <a:gd name="T24" fmla="*/ 71 w 112"/>
                  <a:gd name="T25" fmla="*/ 52 h 160"/>
                  <a:gd name="T26" fmla="*/ 110 w 112"/>
                  <a:gd name="T27" fmla="*/ 39 h 160"/>
                  <a:gd name="T28" fmla="*/ 20 w 112"/>
                  <a:gd name="T29" fmla="*/ 29 h 160"/>
                  <a:gd name="T30" fmla="*/ 2 w 112"/>
                  <a:gd name="T31" fmla="*/ 41 h 160"/>
                  <a:gd name="T32" fmla="*/ 14 w 112"/>
                  <a:gd name="T33" fmla="*/ 41 h 160"/>
                  <a:gd name="T34" fmla="*/ 6 w 112"/>
                  <a:gd name="T35" fmla="*/ 67 h 160"/>
                  <a:gd name="T36" fmla="*/ 5 w 112"/>
                  <a:gd name="T37" fmla="*/ 75 h 160"/>
                  <a:gd name="T38" fmla="*/ 5 w 112"/>
                  <a:gd name="T39" fmla="*/ 75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12" h="160">
                    <a:moveTo>
                      <a:pt x="5" y="75"/>
                    </a:moveTo>
                    <a:cubicBezTo>
                      <a:pt x="2" y="75"/>
                      <a:pt x="0" y="83"/>
                      <a:pt x="0" y="93"/>
                    </a:cubicBezTo>
                    <a:cubicBezTo>
                      <a:pt x="0" y="103"/>
                      <a:pt x="2" y="111"/>
                      <a:pt x="5" y="111"/>
                    </a:cubicBezTo>
                    <a:cubicBezTo>
                      <a:pt x="6" y="111"/>
                      <a:pt x="7" y="110"/>
                      <a:pt x="8" y="107"/>
                    </a:cubicBezTo>
                    <a:cubicBezTo>
                      <a:pt x="16" y="137"/>
                      <a:pt x="42" y="160"/>
                      <a:pt x="57" y="160"/>
                    </a:cubicBezTo>
                    <a:cubicBezTo>
                      <a:pt x="75" y="160"/>
                      <a:pt x="101" y="139"/>
                      <a:pt x="104" y="105"/>
                    </a:cubicBezTo>
                    <a:cubicBezTo>
                      <a:pt x="105" y="108"/>
                      <a:pt x="106" y="111"/>
                      <a:pt x="108" y="111"/>
                    </a:cubicBezTo>
                    <a:cubicBezTo>
                      <a:pt x="110" y="111"/>
                      <a:pt x="112" y="103"/>
                      <a:pt x="112" y="93"/>
                    </a:cubicBezTo>
                    <a:cubicBezTo>
                      <a:pt x="112" y="83"/>
                      <a:pt x="110" y="74"/>
                      <a:pt x="108" y="74"/>
                    </a:cubicBezTo>
                    <a:cubicBezTo>
                      <a:pt x="107" y="74"/>
                      <a:pt x="107" y="75"/>
                      <a:pt x="106" y="75"/>
                    </a:cubicBezTo>
                    <a:cubicBezTo>
                      <a:pt x="107" y="71"/>
                      <a:pt x="107" y="66"/>
                      <a:pt x="106" y="60"/>
                    </a:cubicBezTo>
                    <a:cubicBezTo>
                      <a:pt x="98" y="67"/>
                      <a:pt x="82" y="58"/>
                      <a:pt x="65" y="50"/>
                    </a:cubicBezTo>
                    <a:cubicBezTo>
                      <a:pt x="67" y="50"/>
                      <a:pt x="69" y="51"/>
                      <a:pt x="71" y="52"/>
                    </a:cubicBezTo>
                    <a:cubicBezTo>
                      <a:pt x="99" y="67"/>
                      <a:pt x="110" y="39"/>
                      <a:pt x="110" y="39"/>
                    </a:cubicBezTo>
                    <a:cubicBezTo>
                      <a:pt x="110" y="39"/>
                      <a:pt x="76" y="0"/>
                      <a:pt x="20" y="29"/>
                    </a:cubicBezTo>
                    <a:cubicBezTo>
                      <a:pt x="15" y="32"/>
                      <a:pt x="8" y="39"/>
                      <a:pt x="2" y="41"/>
                    </a:cubicBezTo>
                    <a:cubicBezTo>
                      <a:pt x="2" y="41"/>
                      <a:pt x="7" y="41"/>
                      <a:pt x="14" y="41"/>
                    </a:cubicBezTo>
                    <a:cubicBezTo>
                      <a:pt x="8" y="45"/>
                      <a:pt x="5" y="53"/>
                      <a:pt x="6" y="67"/>
                    </a:cubicBezTo>
                    <a:cubicBezTo>
                      <a:pt x="6" y="69"/>
                      <a:pt x="5" y="72"/>
                      <a:pt x="5" y="75"/>
                    </a:cubicBezTo>
                    <a:cubicBezTo>
                      <a:pt x="5" y="75"/>
                      <a:pt x="5" y="75"/>
                      <a:pt x="5" y="75"/>
                    </a:cubicBezTo>
                    <a:close/>
                  </a:path>
                </a:pathLst>
              </a:custGeom>
              <a:grpFill/>
              <a:ln>
                <a:noFill/>
              </a:ln>
              <a:effectLst/>
            </p:spPr>
            <p:txBody>
              <a:bodyPr vert="horz" wrap="square" lIns="64008" tIns="32004" rIns="64008" bIns="32004" numCol="1" anchor="t" anchorCtr="0" compatLnSpc="1">
                <a:prstTxWarp prst="textNoShape">
                  <a:avLst/>
                </a:prstTxWarp>
                <a:noAutofit/>
              </a:bodyPr>
              <a:lstStyle/>
              <a:p>
                <a:endParaRPr lang="en-US" sz="1260"/>
              </a:p>
            </p:txBody>
          </p:sp>
          <p:sp>
            <p:nvSpPr>
              <p:cNvPr id="65" name="Freeform 193">
                <a:extLst>
                  <a:ext uri="{FF2B5EF4-FFF2-40B4-BE49-F238E27FC236}">
                    <a16:creationId xmlns:a16="http://schemas.microsoft.com/office/drawing/2014/main" id="{31FB4039-D9B7-45A7-BD01-B5B60D448088}"/>
                  </a:ext>
                </a:extLst>
              </p:cNvPr>
              <p:cNvSpPr>
                <a:spLocks/>
              </p:cNvSpPr>
              <p:nvPr/>
            </p:nvSpPr>
            <p:spPr bwMode="auto">
              <a:xfrm>
                <a:off x="7068396" y="6452569"/>
                <a:ext cx="73343" cy="26670"/>
              </a:xfrm>
              <a:custGeom>
                <a:avLst/>
                <a:gdLst>
                  <a:gd name="T0" fmla="*/ 31 w 60"/>
                  <a:gd name="T1" fmla="*/ 0 h 22"/>
                  <a:gd name="T2" fmla="*/ 21 w 60"/>
                  <a:gd name="T3" fmla="*/ 21 h 22"/>
                  <a:gd name="T4" fmla="*/ 48 w 60"/>
                  <a:gd name="T5" fmla="*/ 12 h 22"/>
                  <a:gd name="T6" fmla="*/ 52 w 60"/>
                  <a:gd name="T7" fmla="*/ 12 h 22"/>
                  <a:gd name="T8" fmla="*/ 59 w 60"/>
                  <a:gd name="T9" fmla="*/ 11 h 22"/>
                  <a:gd name="T10" fmla="*/ 59 w 60"/>
                  <a:gd name="T11" fmla="*/ 1 h 22"/>
                  <a:gd name="T12" fmla="*/ 60 w 60"/>
                  <a:gd name="T13" fmla="*/ 0 h 22"/>
                  <a:gd name="T14" fmla="*/ 31 w 60"/>
                  <a:gd name="T15" fmla="*/ 0 h 2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0" h="22">
                    <a:moveTo>
                      <a:pt x="31" y="0"/>
                    </a:moveTo>
                    <a:cubicBezTo>
                      <a:pt x="31" y="0"/>
                      <a:pt x="0" y="19"/>
                      <a:pt x="21" y="21"/>
                    </a:cubicBezTo>
                    <a:cubicBezTo>
                      <a:pt x="33" y="22"/>
                      <a:pt x="41" y="17"/>
                      <a:pt x="48" y="12"/>
                    </a:cubicBezTo>
                    <a:cubicBezTo>
                      <a:pt x="52" y="9"/>
                      <a:pt x="51" y="12"/>
                      <a:pt x="52" y="12"/>
                    </a:cubicBezTo>
                    <a:cubicBezTo>
                      <a:pt x="54" y="12"/>
                      <a:pt x="58" y="12"/>
                      <a:pt x="59" y="11"/>
                    </a:cubicBezTo>
                    <a:cubicBezTo>
                      <a:pt x="60" y="3"/>
                      <a:pt x="59" y="1"/>
                      <a:pt x="59" y="1"/>
                    </a:cubicBezTo>
                    <a:cubicBezTo>
                      <a:pt x="60" y="0"/>
                      <a:pt x="60" y="0"/>
                      <a:pt x="60" y="0"/>
                    </a:cubicBezTo>
                    <a:lnTo>
                      <a:pt x="31" y="0"/>
                    </a:lnTo>
                    <a:close/>
                  </a:path>
                </a:pathLst>
              </a:custGeom>
              <a:grpFill/>
              <a:ln>
                <a:noFill/>
              </a:ln>
              <a:effectLst/>
            </p:spPr>
            <p:txBody>
              <a:bodyPr vert="horz" wrap="square" lIns="64008" tIns="32004" rIns="64008" bIns="32004" numCol="1" anchor="t" anchorCtr="0" compatLnSpc="1">
                <a:prstTxWarp prst="textNoShape">
                  <a:avLst/>
                </a:prstTxWarp>
                <a:noAutofit/>
              </a:bodyPr>
              <a:lstStyle/>
              <a:p>
                <a:endParaRPr lang="en-US" sz="1260"/>
              </a:p>
            </p:txBody>
          </p:sp>
          <p:sp>
            <p:nvSpPr>
              <p:cNvPr id="66" name="Freeform 194">
                <a:extLst>
                  <a:ext uri="{FF2B5EF4-FFF2-40B4-BE49-F238E27FC236}">
                    <a16:creationId xmlns:a16="http://schemas.microsoft.com/office/drawing/2014/main" id="{EBD64A16-DA29-4A5B-B29C-B28C634D2A18}"/>
                  </a:ext>
                </a:extLst>
              </p:cNvPr>
              <p:cNvSpPr>
                <a:spLocks/>
              </p:cNvSpPr>
              <p:nvPr/>
            </p:nvSpPr>
            <p:spPr bwMode="auto">
              <a:xfrm>
                <a:off x="7195080" y="6452569"/>
                <a:ext cx="74454" cy="26670"/>
              </a:xfrm>
              <a:custGeom>
                <a:avLst/>
                <a:gdLst>
                  <a:gd name="T0" fmla="*/ 2 w 61"/>
                  <a:gd name="T1" fmla="*/ 11 h 22"/>
                  <a:gd name="T2" fmla="*/ 8 w 61"/>
                  <a:gd name="T3" fmla="*/ 12 h 22"/>
                  <a:gd name="T4" fmla="*/ 12 w 61"/>
                  <a:gd name="T5" fmla="*/ 12 h 22"/>
                  <a:gd name="T6" fmla="*/ 40 w 61"/>
                  <a:gd name="T7" fmla="*/ 21 h 22"/>
                  <a:gd name="T8" fmla="*/ 29 w 61"/>
                  <a:gd name="T9" fmla="*/ 0 h 22"/>
                  <a:gd name="T10" fmla="*/ 1 w 61"/>
                  <a:gd name="T11" fmla="*/ 0 h 22"/>
                  <a:gd name="T12" fmla="*/ 1 w 61"/>
                  <a:gd name="T13" fmla="*/ 1 h 22"/>
                  <a:gd name="T14" fmla="*/ 2 w 61"/>
                  <a:gd name="T15" fmla="*/ 11 h 2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1" h="22">
                    <a:moveTo>
                      <a:pt x="2" y="11"/>
                    </a:moveTo>
                    <a:cubicBezTo>
                      <a:pt x="3" y="12"/>
                      <a:pt x="7" y="12"/>
                      <a:pt x="8" y="12"/>
                    </a:cubicBezTo>
                    <a:cubicBezTo>
                      <a:pt x="10" y="12"/>
                      <a:pt x="8" y="9"/>
                      <a:pt x="12" y="12"/>
                    </a:cubicBezTo>
                    <a:cubicBezTo>
                      <a:pt x="19" y="17"/>
                      <a:pt x="27" y="22"/>
                      <a:pt x="40" y="21"/>
                    </a:cubicBezTo>
                    <a:cubicBezTo>
                      <a:pt x="61" y="19"/>
                      <a:pt x="29" y="0"/>
                      <a:pt x="29" y="0"/>
                    </a:cubicBezTo>
                    <a:cubicBezTo>
                      <a:pt x="1" y="0"/>
                      <a:pt x="1" y="0"/>
                      <a:pt x="1" y="0"/>
                    </a:cubicBezTo>
                    <a:cubicBezTo>
                      <a:pt x="1" y="1"/>
                      <a:pt x="1" y="1"/>
                      <a:pt x="1" y="1"/>
                    </a:cubicBezTo>
                    <a:cubicBezTo>
                      <a:pt x="1" y="1"/>
                      <a:pt x="0" y="3"/>
                      <a:pt x="2" y="11"/>
                    </a:cubicBezTo>
                    <a:close/>
                  </a:path>
                </a:pathLst>
              </a:custGeom>
              <a:grpFill/>
              <a:ln>
                <a:noFill/>
              </a:ln>
              <a:effectLst/>
            </p:spPr>
            <p:txBody>
              <a:bodyPr vert="horz" wrap="square" lIns="64008" tIns="32004" rIns="64008" bIns="32004" numCol="1" anchor="t" anchorCtr="0" compatLnSpc="1">
                <a:prstTxWarp prst="textNoShape">
                  <a:avLst/>
                </a:prstTxWarp>
                <a:noAutofit/>
              </a:bodyPr>
              <a:lstStyle/>
              <a:p>
                <a:endParaRPr lang="en-US" sz="1260"/>
              </a:p>
            </p:txBody>
          </p:sp>
          <p:sp>
            <p:nvSpPr>
              <p:cNvPr id="67" name="Freeform 195">
                <a:extLst>
                  <a:ext uri="{FF2B5EF4-FFF2-40B4-BE49-F238E27FC236}">
                    <a16:creationId xmlns:a16="http://schemas.microsoft.com/office/drawing/2014/main" id="{4A78A573-B0D6-43DB-8982-C9DCF6494CBC}"/>
                  </a:ext>
                </a:extLst>
              </p:cNvPr>
              <p:cNvSpPr>
                <a:spLocks/>
              </p:cNvSpPr>
              <p:nvPr/>
            </p:nvSpPr>
            <p:spPr bwMode="auto">
              <a:xfrm>
                <a:off x="7320652" y="6128082"/>
                <a:ext cx="181135" cy="342267"/>
              </a:xfrm>
              <a:custGeom>
                <a:avLst/>
                <a:gdLst>
                  <a:gd name="T0" fmla="*/ 82 w 149"/>
                  <a:gd name="T1" fmla="*/ 69 h 281"/>
                  <a:gd name="T2" fmla="*/ 130 w 149"/>
                  <a:gd name="T3" fmla="*/ 81 h 281"/>
                  <a:gd name="T4" fmla="*/ 139 w 149"/>
                  <a:gd name="T5" fmla="*/ 42 h 281"/>
                  <a:gd name="T6" fmla="*/ 91 w 149"/>
                  <a:gd name="T7" fmla="*/ 30 h 281"/>
                  <a:gd name="T8" fmla="*/ 91 w 149"/>
                  <a:gd name="T9" fmla="*/ 0 h 281"/>
                  <a:gd name="T10" fmla="*/ 59 w 149"/>
                  <a:gd name="T11" fmla="*/ 0 h 281"/>
                  <a:gd name="T12" fmla="*/ 59 w 149"/>
                  <a:gd name="T13" fmla="*/ 33 h 281"/>
                  <a:gd name="T14" fmla="*/ 2 w 149"/>
                  <a:gd name="T15" fmla="*/ 94 h 281"/>
                  <a:gd name="T16" fmla="*/ 62 w 149"/>
                  <a:gd name="T17" fmla="*/ 157 h 281"/>
                  <a:gd name="T18" fmla="*/ 98 w 149"/>
                  <a:gd name="T19" fmla="*/ 187 h 281"/>
                  <a:gd name="T20" fmla="*/ 66 w 149"/>
                  <a:gd name="T21" fmla="*/ 208 h 281"/>
                  <a:gd name="T22" fmla="*/ 10 w 149"/>
                  <a:gd name="T23" fmla="*/ 193 h 281"/>
                  <a:gd name="T24" fmla="*/ 0 w 149"/>
                  <a:gd name="T25" fmla="*/ 233 h 281"/>
                  <a:gd name="T26" fmla="*/ 57 w 149"/>
                  <a:gd name="T27" fmla="*/ 248 h 281"/>
                  <a:gd name="T28" fmla="*/ 57 w 149"/>
                  <a:gd name="T29" fmla="*/ 281 h 281"/>
                  <a:gd name="T30" fmla="*/ 90 w 149"/>
                  <a:gd name="T31" fmla="*/ 281 h 281"/>
                  <a:gd name="T32" fmla="*/ 90 w 149"/>
                  <a:gd name="T33" fmla="*/ 246 h 281"/>
                  <a:gd name="T34" fmla="*/ 149 w 149"/>
                  <a:gd name="T35" fmla="*/ 182 h 281"/>
                  <a:gd name="T36" fmla="*/ 93 w 149"/>
                  <a:gd name="T37" fmla="*/ 118 h 281"/>
                  <a:gd name="T38" fmla="*/ 53 w 149"/>
                  <a:gd name="T39" fmla="*/ 88 h 281"/>
                  <a:gd name="T40" fmla="*/ 82 w 149"/>
                  <a:gd name="T41" fmla="*/ 69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49" h="281">
                    <a:moveTo>
                      <a:pt x="82" y="69"/>
                    </a:moveTo>
                    <a:cubicBezTo>
                      <a:pt x="106" y="69"/>
                      <a:pt x="121" y="77"/>
                      <a:pt x="130" y="81"/>
                    </a:cubicBezTo>
                    <a:cubicBezTo>
                      <a:pt x="139" y="42"/>
                      <a:pt x="139" y="42"/>
                      <a:pt x="139" y="42"/>
                    </a:cubicBezTo>
                    <a:cubicBezTo>
                      <a:pt x="128" y="36"/>
                      <a:pt x="113" y="31"/>
                      <a:pt x="91" y="30"/>
                    </a:cubicBezTo>
                    <a:cubicBezTo>
                      <a:pt x="91" y="0"/>
                      <a:pt x="91" y="0"/>
                      <a:pt x="91" y="0"/>
                    </a:cubicBezTo>
                    <a:cubicBezTo>
                      <a:pt x="59" y="0"/>
                      <a:pt x="59" y="0"/>
                      <a:pt x="59" y="0"/>
                    </a:cubicBezTo>
                    <a:cubicBezTo>
                      <a:pt x="59" y="33"/>
                      <a:pt x="59" y="33"/>
                      <a:pt x="59" y="33"/>
                    </a:cubicBezTo>
                    <a:cubicBezTo>
                      <a:pt x="23" y="40"/>
                      <a:pt x="2" y="64"/>
                      <a:pt x="2" y="94"/>
                    </a:cubicBezTo>
                    <a:cubicBezTo>
                      <a:pt x="2" y="127"/>
                      <a:pt x="27" y="145"/>
                      <a:pt x="62" y="157"/>
                    </a:cubicBezTo>
                    <a:cubicBezTo>
                      <a:pt x="87" y="166"/>
                      <a:pt x="98" y="174"/>
                      <a:pt x="98" y="187"/>
                    </a:cubicBezTo>
                    <a:cubicBezTo>
                      <a:pt x="98" y="201"/>
                      <a:pt x="85" y="208"/>
                      <a:pt x="66" y="208"/>
                    </a:cubicBezTo>
                    <a:cubicBezTo>
                      <a:pt x="44" y="208"/>
                      <a:pt x="24" y="201"/>
                      <a:pt x="10" y="193"/>
                    </a:cubicBezTo>
                    <a:cubicBezTo>
                      <a:pt x="0" y="233"/>
                      <a:pt x="0" y="233"/>
                      <a:pt x="0" y="233"/>
                    </a:cubicBezTo>
                    <a:cubicBezTo>
                      <a:pt x="13" y="241"/>
                      <a:pt x="35" y="247"/>
                      <a:pt x="57" y="248"/>
                    </a:cubicBezTo>
                    <a:cubicBezTo>
                      <a:pt x="57" y="281"/>
                      <a:pt x="57" y="281"/>
                      <a:pt x="57" y="281"/>
                    </a:cubicBezTo>
                    <a:cubicBezTo>
                      <a:pt x="90" y="281"/>
                      <a:pt x="90" y="281"/>
                      <a:pt x="90" y="281"/>
                    </a:cubicBezTo>
                    <a:cubicBezTo>
                      <a:pt x="90" y="246"/>
                      <a:pt x="90" y="246"/>
                      <a:pt x="90" y="246"/>
                    </a:cubicBezTo>
                    <a:cubicBezTo>
                      <a:pt x="128" y="239"/>
                      <a:pt x="149" y="213"/>
                      <a:pt x="149" y="182"/>
                    </a:cubicBezTo>
                    <a:cubicBezTo>
                      <a:pt x="149" y="151"/>
                      <a:pt x="133" y="132"/>
                      <a:pt x="93" y="118"/>
                    </a:cubicBezTo>
                    <a:cubicBezTo>
                      <a:pt x="65" y="107"/>
                      <a:pt x="53" y="100"/>
                      <a:pt x="53" y="88"/>
                    </a:cubicBezTo>
                    <a:cubicBezTo>
                      <a:pt x="53" y="79"/>
                      <a:pt x="60" y="69"/>
                      <a:pt x="82" y="69"/>
                    </a:cubicBezTo>
                    <a:close/>
                  </a:path>
                </a:pathLst>
              </a:custGeom>
              <a:grpFill/>
              <a:ln>
                <a:noFill/>
              </a:ln>
              <a:effectLst/>
            </p:spPr>
            <p:txBody>
              <a:bodyPr vert="horz" wrap="square" lIns="64008" tIns="32004" rIns="64008" bIns="32004" numCol="1" anchor="t" anchorCtr="0" compatLnSpc="1">
                <a:prstTxWarp prst="textNoShape">
                  <a:avLst/>
                </a:prstTxWarp>
                <a:noAutofit/>
              </a:bodyPr>
              <a:lstStyle/>
              <a:p>
                <a:endParaRPr lang="en-US" sz="1260"/>
              </a:p>
            </p:txBody>
          </p:sp>
          <p:sp>
            <p:nvSpPr>
              <p:cNvPr id="68" name="Freeform 196">
                <a:extLst>
                  <a:ext uri="{FF2B5EF4-FFF2-40B4-BE49-F238E27FC236}">
                    <a16:creationId xmlns:a16="http://schemas.microsoft.com/office/drawing/2014/main" id="{01B7515C-4757-488C-9F58-430C137EB213}"/>
                  </a:ext>
                </a:extLst>
              </p:cNvPr>
              <p:cNvSpPr>
                <a:spLocks/>
              </p:cNvSpPr>
              <p:nvPr/>
            </p:nvSpPr>
            <p:spPr bwMode="auto">
              <a:xfrm>
                <a:off x="7397324" y="6092523"/>
                <a:ext cx="63343" cy="63343"/>
              </a:xfrm>
              <a:custGeom>
                <a:avLst/>
                <a:gdLst>
                  <a:gd name="T0" fmla="*/ 10 w 52"/>
                  <a:gd name="T1" fmla="*/ 0 h 52"/>
                  <a:gd name="T2" fmla="*/ 0 w 52"/>
                  <a:gd name="T3" fmla="*/ 18 h 52"/>
                  <a:gd name="T4" fmla="*/ 35 w 52"/>
                  <a:gd name="T5" fmla="*/ 17 h 52"/>
                  <a:gd name="T6" fmla="*/ 34 w 52"/>
                  <a:gd name="T7" fmla="*/ 40 h 52"/>
                  <a:gd name="T8" fmla="*/ 40 w 52"/>
                  <a:gd name="T9" fmla="*/ 45 h 52"/>
                  <a:gd name="T10" fmla="*/ 47 w 52"/>
                  <a:gd name="T11" fmla="*/ 38 h 52"/>
                  <a:gd name="T12" fmla="*/ 10 w 52"/>
                  <a:gd name="T13" fmla="*/ 0 h 52"/>
                </a:gdLst>
                <a:ahLst/>
                <a:cxnLst>
                  <a:cxn ang="0">
                    <a:pos x="T0" y="T1"/>
                  </a:cxn>
                  <a:cxn ang="0">
                    <a:pos x="T2" y="T3"/>
                  </a:cxn>
                  <a:cxn ang="0">
                    <a:pos x="T4" y="T5"/>
                  </a:cxn>
                  <a:cxn ang="0">
                    <a:pos x="T6" y="T7"/>
                  </a:cxn>
                  <a:cxn ang="0">
                    <a:pos x="T8" y="T9"/>
                  </a:cxn>
                  <a:cxn ang="0">
                    <a:pos x="T10" y="T11"/>
                  </a:cxn>
                  <a:cxn ang="0">
                    <a:pos x="T12" y="T13"/>
                  </a:cxn>
                </a:cxnLst>
                <a:rect l="0" t="0" r="r" b="b"/>
                <a:pathLst>
                  <a:path w="52" h="52">
                    <a:moveTo>
                      <a:pt x="10" y="0"/>
                    </a:moveTo>
                    <a:cubicBezTo>
                      <a:pt x="0" y="18"/>
                      <a:pt x="0" y="18"/>
                      <a:pt x="0" y="18"/>
                    </a:cubicBezTo>
                    <a:cubicBezTo>
                      <a:pt x="35" y="17"/>
                      <a:pt x="35" y="17"/>
                      <a:pt x="35" y="17"/>
                    </a:cubicBezTo>
                    <a:cubicBezTo>
                      <a:pt x="34" y="40"/>
                      <a:pt x="34" y="40"/>
                      <a:pt x="34" y="40"/>
                    </a:cubicBezTo>
                    <a:cubicBezTo>
                      <a:pt x="40" y="45"/>
                      <a:pt x="40" y="45"/>
                      <a:pt x="40" y="45"/>
                    </a:cubicBezTo>
                    <a:cubicBezTo>
                      <a:pt x="40" y="45"/>
                      <a:pt x="45" y="52"/>
                      <a:pt x="47" y="38"/>
                    </a:cubicBezTo>
                    <a:cubicBezTo>
                      <a:pt x="52" y="3"/>
                      <a:pt x="10" y="0"/>
                      <a:pt x="10" y="0"/>
                    </a:cubicBezTo>
                    <a:close/>
                  </a:path>
                </a:pathLst>
              </a:custGeom>
              <a:grpFill/>
              <a:ln>
                <a:noFill/>
              </a:ln>
              <a:effectLst/>
            </p:spPr>
            <p:txBody>
              <a:bodyPr vert="horz" wrap="square" lIns="64008" tIns="32004" rIns="64008" bIns="32004" numCol="1" anchor="t" anchorCtr="0" compatLnSpc="1">
                <a:prstTxWarp prst="textNoShape">
                  <a:avLst/>
                </a:prstTxWarp>
                <a:noAutofit/>
              </a:bodyPr>
              <a:lstStyle/>
              <a:p>
                <a:endParaRPr lang="en-US" sz="1260"/>
              </a:p>
            </p:txBody>
          </p:sp>
        </p:grpSp>
      </p:grpSp>
    </p:spTree>
    <p:extLst>
      <p:ext uri="{BB962C8B-B14F-4D97-AF65-F5344CB8AC3E}">
        <p14:creationId xmlns:p14="http://schemas.microsoft.com/office/powerpoint/2010/main" val="399089300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 name="椭圆 129">
            <a:extLst>
              <a:ext uri="{FF2B5EF4-FFF2-40B4-BE49-F238E27FC236}">
                <a16:creationId xmlns:a16="http://schemas.microsoft.com/office/drawing/2014/main" id="{CD080B0B-5AA6-4737-A3D3-C65CFB0584DB}"/>
              </a:ext>
            </a:extLst>
          </p:cNvPr>
          <p:cNvSpPr/>
          <p:nvPr/>
        </p:nvSpPr>
        <p:spPr>
          <a:xfrm>
            <a:off x="3581400" y="990600"/>
            <a:ext cx="5029200" cy="5029200"/>
          </a:xfrm>
          <a:prstGeom prst="ellipse">
            <a:avLst/>
          </a:prstGeom>
          <a:noFill/>
          <a:ln w="28575">
            <a:gradFill>
              <a:gsLst>
                <a:gs pos="0">
                  <a:schemeClr val="accent2">
                    <a:alpha val="99000"/>
                  </a:schemeClr>
                </a:gs>
                <a:gs pos="42000">
                  <a:schemeClr val="accent2">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l"/>
            <a:endParaRPr lang="zh-CN" altLang="en-US" sz="1600" dirty="0">
              <a:solidFill>
                <a:schemeClr val="bg1"/>
              </a:solidFill>
              <a:latin typeface="阿里巴巴普惠体 B" panose="00020600040101010101" pitchFamily="18" charset="-122"/>
              <a:ea typeface="阿里巴巴普惠体 B" panose="00020600040101010101" pitchFamily="18" charset="-122"/>
            </a:endParaRPr>
          </a:p>
        </p:txBody>
      </p:sp>
      <p:sp>
        <p:nvSpPr>
          <p:cNvPr id="131" name="任意多边形: 形状 130">
            <a:extLst>
              <a:ext uri="{FF2B5EF4-FFF2-40B4-BE49-F238E27FC236}">
                <a16:creationId xmlns:a16="http://schemas.microsoft.com/office/drawing/2014/main" id="{2B74FDCB-64FA-4A20-8A29-05EA17EF4660}"/>
              </a:ext>
            </a:extLst>
          </p:cNvPr>
          <p:cNvSpPr/>
          <p:nvPr/>
        </p:nvSpPr>
        <p:spPr>
          <a:xfrm>
            <a:off x="0" y="2459860"/>
            <a:ext cx="12192000" cy="4398142"/>
          </a:xfrm>
          <a:custGeom>
            <a:avLst/>
            <a:gdLst>
              <a:gd name="connsiteX0" fmla="*/ 1384300 w 12192000"/>
              <a:gd name="connsiteY0" fmla="*/ 766 h 2782066"/>
              <a:gd name="connsiteX1" fmla="*/ 3365500 w 12192000"/>
              <a:gd name="connsiteY1" fmla="*/ 330966 h 2782066"/>
              <a:gd name="connsiteX2" fmla="*/ 5461000 w 12192000"/>
              <a:gd name="connsiteY2" fmla="*/ 38866 h 2782066"/>
              <a:gd name="connsiteX3" fmla="*/ 7759700 w 12192000"/>
              <a:gd name="connsiteY3" fmla="*/ 381766 h 2782066"/>
              <a:gd name="connsiteX4" fmla="*/ 10134600 w 12192000"/>
              <a:gd name="connsiteY4" fmla="*/ 13466 h 2782066"/>
              <a:gd name="connsiteX5" fmla="*/ 11772900 w 12192000"/>
              <a:gd name="connsiteY5" fmla="*/ 343666 h 2782066"/>
              <a:gd name="connsiteX6" fmla="*/ 12145367 w 12192000"/>
              <a:gd name="connsiteY6" fmla="*/ 252385 h 2782066"/>
              <a:gd name="connsiteX7" fmla="*/ 12192000 w 12192000"/>
              <a:gd name="connsiteY7" fmla="*/ 229153 h 2782066"/>
              <a:gd name="connsiteX8" fmla="*/ 12192000 w 12192000"/>
              <a:gd name="connsiteY8" fmla="*/ 2782066 h 2782066"/>
              <a:gd name="connsiteX9" fmla="*/ 0 w 12192000"/>
              <a:gd name="connsiteY9" fmla="*/ 2782066 h 2782066"/>
              <a:gd name="connsiteX10" fmla="*/ 0 w 12192000"/>
              <a:gd name="connsiteY10" fmla="*/ 349784 h 2782066"/>
              <a:gd name="connsiteX11" fmla="*/ 7342 w 12192000"/>
              <a:gd name="connsiteY11" fmla="*/ 347238 h 2782066"/>
              <a:gd name="connsiteX12" fmla="*/ 1384300 w 12192000"/>
              <a:gd name="connsiteY12" fmla="*/ 766 h 27820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192000" h="2782066">
                <a:moveTo>
                  <a:pt x="1384300" y="766"/>
                </a:moveTo>
                <a:cubicBezTo>
                  <a:pt x="1993900" y="-18284"/>
                  <a:pt x="2686050" y="324616"/>
                  <a:pt x="3365500" y="330966"/>
                </a:cubicBezTo>
                <a:cubicBezTo>
                  <a:pt x="4044950" y="337316"/>
                  <a:pt x="4728633" y="30399"/>
                  <a:pt x="5461000" y="38866"/>
                </a:cubicBezTo>
                <a:cubicBezTo>
                  <a:pt x="6193367" y="47333"/>
                  <a:pt x="6980767" y="385999"/>
                  <a:pt x="7759700" y="381766"/>
                </a:cubicBezTo>
                <a:cubicBezTo>
                  <a:pt x="8538633" y="377533"/>
                  <a:pt x="9465733" y="19816"/>
                  <a:pt x="10134600" y="13466"/>
                </a:cubicBezTo>
                <a:cubicBezTo>
                  <a:pt x="10803467" y="7116"/>
                  <a:pt x="11286067" y="322499"/>
                  <a:pt x="11772900" y="343666"/>
                </a:cubicBezTo>
                <a:cubicBezTo>
                  <a:pt x="11894608" y="348958"/>
                  <a:pt x="12020814" y="308477"/>
                  <a:pt x="12145367" y="252385"/>
                </a:cubicBezTo>
                <a:lnTo>
                  <a:pt x="12192000" y="229153"/>
                </a:lnTo>
                <a:lnTo>
                  <a:pt x="12192000" y="2782066"/>
                </a:lnTo>
                <a:lnTo>
                  <a:pt x="0" y="2782066"/>
                </a:lnTo>
                <a:lnTo>
                  <a:pt x="0" y="349784"/>
                </a:lnTo>
                <a:lnTo>
                  <a:pt x="7342" y="347238"/>
                </a:lnTo>
                <a:cubicBezTo>
                  <a:pt x="377032" y="216270"/>
                  <a:pt x="927100" y="15054"/>
                  <a:pt x="1384300" y="766"/>
                </a:cubicBezTo>
                <a:close/>
              </a:path>
            </a:pathLst>
          </a:custGeom>
          <a:gradFill>
            <a:gsLst>
              <a:gs pos="23000">
                <a:schemeClr val="accent1"/>
              </a:gs>
              <a:gs pos="100000">
                <a:schemeClr val="accent2">
                  <a:lumMod val="20000"/>
                  <a:lumOff val="8000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l"/>
            <a:endParaRPr lang="zh-CN" altLang="en-US" sz="1600" dirty="0">
              <a:solidFill>
                <a:schemeClr val="bg1"/>
              </a:solidFill>
              <a:latin typeface="阿里巴巴普惠体 B" panose="00020600040101010101" pitchFamily="18" charset="-122"/>
              <a:ea typeface="阿里巴巴普惠体 B" panose="00020600040101010101" pitchFamily="18" charset="-122"/>
            </a:endParaRPr>
          </a:p>
        </p:txBody>
      </p:sp>
      <p:sp>
        <p:nvSpPr>
          <p:cNvPr id="134" name="椭圆 133">
            <a:extLst>
              <a:ext uri="{FF2B5EF4-FFF2-40B4-BE49-F238E27FC236}">
                <a16:creationId xmlns:a16="http://schemas.microsoft.com/office/drawing/2014/main" id="{577ABB19-2000-4AFA-AFDB-D3AEF23763C4}"/>
              </a:ext>
            </a:extLst>
          </p:cNvPr>
          <p:cNvSpPr/>
          <p:nvPr/>
        </p:nvSpPr>
        <p:spPr>
          <a:xfrm>
            <a:off x="3095625" y="504825"/>
            <a:ext cx="6000750" cy="6000750"/>
          </a:xfrm>
          <a:prstGeom prst="ellipse">
            <a:avLst/>
          </a:prstGeom>
          <a:noFill/>
          <a:ln w="76200">
            <a:gradFill>
              <a:gsLst>
                <a:gs pos="0">
                  <a:schemeClr val="accent2"/>
                </a:gs>
                <a:gs pos="38000">
                  <a:schemeClr val="accent2">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l"/>
            <a:endParaRPr lang="zh-CN" altLang="en-US" sz="1600" dirty="0">
              <a:solidFill>
                <a:schemeClr val="bg1"/>
              </a:solidFill>
              <a:latin typeface="阿里巴巴普惠体 B" panose="00020600040101010101" pitchFamily="18" charset="-122"/>
              <a:ea typeface="阿里巴巴普惠体 B" panose="00020600040101010101" pitchFamily="18" charset="-122"/>
            </a:endParaRPr>
          </a:p>
        </p:txBody>
      </p:sp>
      <p:sp>
        <p:nvSpPr>
          <p:cNvPr id="37" name="任意多边形: 形状 36">
            <a:extLst>
              <a:ext uri="{FF2B5EF4-FFF2-40B4-BE49-F238E27FC236}">
                <a16:creationId xmlns:a16="http://schemas.microsoft.com/office/drawing/2014/main" id="{4A555DCB-9F6C-C458-D8D0-0989BC39AF17}"/>
              </a:ext>
            </a:extLst>
          </p:cNvPr>
          <p:cNvSpPr/>
          <p:nvPr/>
        </p:nvSpPr>
        <p:spPr>
          <a:xfrm>
            <a:off x="1419526" y="0"/>
            <a:ext cx="9608458" cy="7219950"/>
          </a:xfrm>
          <a:custGeom>
            <a:avLst/>
            <a:gdLst>
              <a:gd name="connsiteX0" fmla="*/ 2684633 w 9608458"/>
              <a:gd name="connsiteY0" fmla="*/ 0 h 6858000"/>
              <a:gd name="connsiteX1" fmla="*/ 6923826 w 9608458"/>
              <a:gd name="connsiteY1" fmla="*/ 0 h 6858000"/>
              <a:gd name="connsiteX2" fmla="*/ 7094210 w 9608458"/>
              <a:gd name="connsiteY2" fmla="*/ 87266 h 6858000"/>
              <a:gd name="connsiteX3" fmla="*/ 9608458 w 9608458"/>
              <a:gd name="connsiteY3" fmla="*/ 4311650 h 6858000"/>
              <a:gd name="connsiteX4" fmla="*/ 8912934 w 9608458"/>
              <a:gd name="connsiteY4" fmla="*/ 6802818 h 6858000"/>
              <a:gd name="connsiteX5" fmla="*/ 8877557 w 9608458"/>
              <a:gd name="connsiteY5" fmla="*/ 6858000 h 6858000"/>
              <a:gd name="connsiteX6" fmla="*/ 730902 w 9608458"/>
              <a:gd name="connsiteY6" fmla="*/ 6858000 h 6858000"/>
              <a:gd name="connsiteX7" fmla="*/ 695525 w 9608458"/>
              <a:gd name="connsiteY7" fmla="*/ 6802818 h 6858000"/>
              <a:gd name="connsiteX8" fmla="*/ 0 w 9608458"/>
              <a:gd name="connsiteY8" fmla="*/ 4311650 h 6858000"/>
              <a:gd name="connsiteX9" fmla="*/ 2514249 w 9608458"/>
              <a:gd name="connsiteY9" fmla="*/ 87266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608458" h="6858000">
                <a:moveTo>
                  <a:pt x="2684633" y="0"/>
                </a:moveTo>
                <a:lnTo>
                  <a:pt x="6923826" y="0"/>
                </a:lnTo>
                <a:lnTo>
                  <a:pt x="7094210" y="87266"/>
                </a:lnTo>
                <a:cubicBezTo>
                  <a:pt x="8591809" y="900811"/>
                  <a:pt x="9608458" y="2487505"/>
                  <a:pt x="9608458" y="4311650"/>
                </a:cubicBezTo>
                <a:cubicBezTo>
                  <a:pt x="9608458" y="5223723"/>
                  <a:pt x="9354296" y="6076433"/>
                  <a:pt x="8912934" y="6802818"/>
                </a:cubicBezTo>
                <a:lnTo>
                  <a:pt x="8877557" y="6858000"/>
                </a:lnTo>
                <a:lnTo>
                  <a:pt x="730902" y="6858000"/>
                </a:lnTo>
                <a:lnTo>
                  <a:pt x="695525" y="6802818"/>
                </a:lnTo>
                <a:cubicBezTo>
                  <a:pt x="254163" y="6076433"/>
                  <a:pt x="0" y="5223723"/>
                  <a:pt x="0" y="4311650"/>
                </a:cubicBezTo>
                <a:cubicBezTo>
                  <a:pt x="0" y="2487505"/>
                  <a:pt x="1016649" y="900811"/>
                  <a:pt x="2514249" y="87266"/>
                </a:cubicBezTo>
                <a:close/>
              </a:path>
            </a:pathLst>
          </a:custGeom>
          <a:noFill/>
          <a:ln w="76200">
            <a:gradFill>
              <a:gsLst>
                <a:gs pos="0">
                  <a:schemeClr val="accent1">
                    <a:alpha val="15000"/>
                  </a:schemeClr>
                </a:gs>
                <a:gs pos="35000">
                  <a:schemeClr val="accent1">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l"/>
            <a:endParaRPr lang="zh-CN" altLang="en-US" sz="1600" dirty="0">
              <a:solidFill>
                <a:schemeClr val="bg1"/>
              </a:solidFill>
              <a:latin typeface="阿里巴巴普惠体 B" panose="00020600040101010101" pitchFamily="18" charset="-122"/>
              <a:ea typeface="阿里巴巴普惠体 B" panose="00020600040101010101" pitchFamily="18" charset="-122"/>
            </a:endParaRPr>
          </a:p>
        </p:txBody>
      </p:sp>
      <p:sp>
        <p:nvSpPr>
          <p:cNvPr id="2" name="标题 1">
            <a:extLst>
              <a:ext uri="{FF2B5EF4-FFF2-40B4-BE49-F238E27FC236}">
                <a16:creationId xmlns:a16="http://schemas.microsoft.com/office/drawing/2014/main" id="{22BBFD1F-8E04-47A9-A96F-34C0305BF7E4}"/>
              </a:ext>
            </a:extLst>
          </p:cNvPr>
          <p:cNvSpPr>
            <a:spLocks noGrp="1"/>
          </p:cNvSpPr>
          <p:nvPr>
            <p:ph type="title"/>
          </p:nvPr>
        </p:nvSpPr>
        <p:spPr>
          <a:xfrm>
            <a:off x="876300" y="529313"/>
            <a:ext cx="5219700" cy="487378"/>
          </a:xfrm>
        </p:spPr>
        <p:txBody>
          <a:bodyPr>
            <a:noAutofit/>
          </a:bodyPr>
          <a:lstStyle/>
          <a:p>
            <a:r>
              <a:rPr lang="zh-CN" altLang="en-US" dirty="0">
                <a:latin typeface="+mj-ea"/>
                <a:ea typeface="+mj-ea"/>
              </a:rPr>
              <a:t>章节标题</a:t>
            </a:r>
          </a:p>
        </p:txBody>
      </p:sp>
      <p:sp>
        <p:nvSpPr>
          <p:cNvPr id="5" name="文本框 4">
            <a:extLst>
              <a:ext uri="{FF2B5EF4-FFF2-40B4-BE49-F238E27FC236}">
                <a16:creationId xmlns:a16="http://schemas.microsoft.com/office/drawing/2014/main" id="{317D0C8B-78A2-44CB-A6C8-E359CD29C8A5}"/>
              </a:ext>
            </a:extLst>
          </p:cNvPr>
          <p:cNvSpPr txBox="1"/>
          <p:nvPr/>
        </p:nvSpPr>
        <p:spPr>
          <a:xfrm>
            <a:off x="199950" y="506965"/>
            <a:ext cx="412901" cy="369332"/>
          </a:xfrm>
          <a:prstGeom prst="rect">
            <a:avLst/>
          </a:prstGeom>
          <a:noFill/>
        </p:spPr>
        <p:txBody>
          <a:bodyPr wrap="square" lIns="0" tIns="0" rIns="0" bIns="0" rtlCol="0" anchor="t">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400" b="0" i="0" u="none" strike="noStrike" kern="1200" cap="none" spc="0" normalizeH="0" baseline="0" noProof="0" dirty="0">
                <a:ln>
                  <a:noFill/>
                </a:ln>
                <a:gradFill>
                  <a:gsLst>
                    <a:gs pos="0">
                      <a:schemeClr val="accent2">
                        <a:lumMod val="0"/>
                        <a:lumOff val="100000"/>
                      </a:schemeClr>
                    </a:gs>
                    <a:gs pos="80000">
                      <a:schemeClr val="accent2">
                        <a:lumMod val="20000"/>
                        <a:lumOff val="80000"/>
                      </a:schemeClr>
                    </a:gs>
                  </a:gsLst>
                  <a:lin ang="2700000" scaled="1"/>
                </a:gradFill>
                <a:effectLst/>
                <a:uLnTx/>
                <a:uFillTx/>
                <a:latin typeface="+mj-ea"/>
                <a:ea typeface="+mj-ea"/>
              </a:rPr>
              <a:t>03</a:t>
            </a:r>
            <a:endParaRPr kumimoji="0" lang="zh-CN" altLang="en-US" sz="2400" b="0" i="0" u="none" strike="noStrike" kern="1200" cap="none" spc="0" normalizeH="0" baseline="0" noProof="0" dirty="0">
              <a:ln>
                <a:noFill/>
              </a:ln>
              <a:gradFill>
                <a:gsLst>
                  <a:gs pos="0">
                    <a:schemeClr val="accent2">
                      <a:lumMod val="0"/>
                      <a:lumOff val="100000"/>
                    </a:schemeClr>
                  </a:gs>
                  <a:gs pos="80000">
                    <a:schemeClr val="accent2">
                      <a:lumMod val="20000"/>
                      <a:lumOff val="80000"/>
                    </a:schemeClr>
                  </a:gs>
                </a:gsLst>
                <a:lin ang="2700000" scaled="1"/>
              </a:gradFill>
              <a:effectLst/>
              <a:uLnTx/>
              <a:uFillTx/>
              <a:latin typeface="+mj-ea"/>
              <a:ea typeface="+mj-ea"/>
            </a:endParaRPr>
          </a:p>
        </p:txBody>
      </p:sp>
      <p:grpSp>
        <p:nvGrpSpPr>
          <p:cNvPr id="8" name="组合 7">
            <a:extLst>
              <a:ext uri="{FF2B5EF4-FFF2-40B4-BE49-F238E27FC236}">
                <a16:creationId xmlns:a16="http://schemas.microsoft.com/office/drawing/2014/main" id="{67D36481-CD18-16D3-0F55-7BE1E120CB56}"/>
              </a:ext>
            </a:extLst>
          </p:cNvPr>
          <p:cNvGrpSpPr/>
          <p:nvPr/>
        </p:nvGrpSpPr>
        <p:grpSpPr>
          <a:xfrm>
            <a:off x="4255929" y="1758873"/>
            <a:ext cx="3680143" cy="492443"/>
            <a:chOff x="4390909" y="1758873"/>
            <a:chExt cx="3680143" cy="492443"/>
          </a:xfrm>
        </p:grpSpPr>
        <p:sp>
          <p:nvSpPr>
            <p:cNvPr id="132" name="文本框 131">
              <a:extLst>
                <a:ext uri="{FF2B5EF4-FFF2-40B4-BE49-F238E27FC236}">
                  <a16:creationId xmlns:a16="http://schemas.microsoft.com/office/drawing/2014/main" id="{6D908DF4-3002-467F-99E6-2F6D38AE54BF}"/>
                </a:ext>
              </a:extLst>
            </p:cNvPr>
            <p:cNvSpPr txBox="1"/>
            <p:nvPr/>
          </p:nvSpPr>
          <p:spPr>
            <a:xfrm>
              <a:off x="5618602" y="1758873"/>
              <a:ext cx="1231107" cy="492443"/>
            </a:xfrm>
            <a:prstGeom prst="rect">
              <a:avLst/>
            </a:prstGeom>
            <a:noFill/>
          </p:spPr>
          <p:txBody>
            <a:bodyPr wrap="none" lIns="0" tIns="0" rIns="0" bIns="0" rtlCol="0" anchor="t">
              <a:noAutofit/>
            </a:bodyPr>
            <a:lstStyle/>
            <a:p>
              <a:pPr algn="ctr"/>
              <a:r>
                <a:rPr lang="zh-CN" altLang="en-US" sz="3200" dirty="0">
                  <a:solidFill>
                    <a:schemeClr val="accent1"/>
                  </a:solidFill>
                  <a:latin typeface="阿里巴巴普惠体 B" panose="00020600040101010101" pitchFamily="18" charset="-122"/>
                  <a:ea typeface="阿里巴巴普惠体 B" panose="00020600040101010101" pitchFamily="18" charset="-122"/>
                </a:rPr>
                <a:t>大标题</a:t>
              </a:r>
            </a:p>
          </p:txBody>
        </p:sp>
        <p:grpSp>
          <p:nvGrpSpPr>
            <p:cNvPr id="166" name="组合 165">
              <a:extLst>
                <a:ext uri="{FF2B5EF4-FFF2-40B4-BE49-F238E27FC236}">
                  <a16:creationId xmlns:a16="http://schemas.microsoft.com/office/drawing/2014/main" id="{8D01C2C0-DD9D-4F7E-B5CA-519D492D0822}"/>
                </a:ext>
              </a:extLst>
            </p:cNvPr>
            <p:cNvGrpSpPr/>
            <p:nvPr/>
          </p:nvGrpSpPr>
          <p:grpSpPr>
            <a:xfrm>
              <a:off x="4390909" y="1939636"/>
              <a:ext cx="1008063" cy="130916"/>
              <a:chOff x="3317875" y="556842"/>
              <a:chExt cx="1008063" cy="130916"/>
            </a:xfrm>
          </p:grpSpPr>
          <p:sp>
            <p:nvSpPr>
              <p:cNvPr id="167" name="菱形 166">
                <a:extLst>
                  <a:ext uri="{FF2B5EF4-FFF2-40B4-BE49-F238E27FC236}">
                    <a16:creationId xmlns:a16="http://schemas.microsoft.com/office/drawing/2014/main" id="{28707177-5D9D-46A3-BD34-41E3B7EDF253}"/>
                  </a:ext>
                </a:extLst>
              </p:cNvPr>
              <p:cNvSpPr/>
              <p:nvPr/>
            </p:nvSpPr>
            <p:spPr>
              <a:xfrm flipH="1">
                <a:off x="4195022" y="556842"/>
                <a:ext cx="130916" cy="130916"/>
              </a:xfrm>
              <a:prstGeom prst="diamond">
                <a:avLst/>
              </a:prstGeom>
              <a:noFill/>
              <a:ln w="158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cxnSp>
            <p:nvCxnSpPr>
              <p:cNvPr id="168" name="直接连接符 167">
                <a:extLst>
                  <a:ext uri="{FF2B5EF4-FFF2-40B4-BE49-F238E27FC236}">
                    <a16:creationId xmlns:a16="http://schemas.microsoft.com/office/drawing/2014/main" id="{E1477E62-6A3D-4586-9FD3-71E61BCBDFC0}"/>
                  </a:ext>
                </a:extLst>
              </p:cNvPr>
              <p:cNvCxnSpPr>
                <a:cxnSpLocks/>
              </p:cNvCxnSpPr>
              <p:nvPr/>
            </p:nvCxnSpPr>
            <p:spPr>
              <a:xfrm flipH="1">
                <a:off x="3317875" y="622300"/>
                <a:ext cx="881909" cy="0"/>
              </a:xfrm>
              <a:prstGeom prst="line">
                <a:avLst/>
              </a:prstGeom>
              <a:ln w="15875">
                <a:gradFill>
                  <a:gsLst>
                    <a:gs pos="0">
                      <a:schemeClr val="accent1"/>
                    </a:gs>
                    <a:gs pos="100000">
                      <a:schemeClr val="accent1">
                        <a:alpha val="0"/>
                      </a:schemeClr>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69" name="组合 168">
              <a:extLst>
                <a:ext uri="{FF2B5EF4-FFF2-40B4-BE49-F238E27FC236}">
                  <a16:creationId xmlns:a16="http://schemas.microsoft.com/office/drawing/2014/main" id="{D23996FC-96D1-4639-AB9A-67E8398BDEC4}"/>
                </a:ext>
              </a:extLst>
            </p:cNvPr>
            <p:cNvGrpSpPr/>
            <p:nvPr/>
          </p:nvGrpSpPr>
          <p:grpSpPr>
            <a:xfrm flipH="1">
              <a:off x="7058227" y="1932635"/>
              <a:ext cx="1012825" cy="130916"/>
              <a:chOff x="3070225" y="549841"/>
              <a:chExt cx="1012825" cy="130916"/>
            </a:xfrm>
          </p:grpSpPr>
          <p:sp>
            <p:nvSpPr>
              <p:cNvPr id="170" name="菱形 169">
                <a:extLst>
                  <a:ext uri="{FF2B5EF4-FFF2-40B4-BE49-F238E27FC236}">
                    <a16:creationId xmlns:a16="http://schemas.microsoft.com/office/drawing/2014/main" id="{F7166979-2CAA-4CA8-944F-06FBF8A1236F}"/>
                  </a:ext>
                </a:extLst>
              </p:cNvPr>
              <p:cNvSpPr/>
              <p:nvPr/>
            </p:nvSpPr>
            <p:spPr>
              <a:xfrm flipH="1">
                <a:off x="3952134" y="549841"/>
                <a:ext cx="130916" cy="130916"/>
              </a:xfrm>
              <a:prstGeom prst="diamond">
                <a:avLst/>
              </a:prstGeom>
              <a:noFill/>
              <a:ln w="158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p>
            </p:txBody>
          </p:sp>
          <p:cxnSp>
            <p:nvCxnSpPr>
              <p:cNvPr id="171" name="直接连接符 170">
                <a:extLst>
                  <a:ext uri="{FF2B5EF4-FFF2-40B4-BE49-F238E27FC236}">
                    <a16:creationId xmlns:a16="http://schemas.microsoft.com/office/drawing/2014/main" id="{DD82FD71-F409-46B5-895C-795ED17E8581}"/>
                  </a:ext>
                </a:extLst>
              </p:cNvPr>
              <p:cNvCxnSpPr>
                <a:cxnSpLocks/>
              </p:cNvCxnSpPr>
              <p:nvPr/>
            </p:nvCxnSpPr>
            <p:spPr>
              <a:xfrm flipH="1">
                <a:off x="3070225" y="622300"/>
                <a:ext cx="881909" cy="0"/>
              </a:xfrm>
              <a:prstGeom prst="line">
                <a:avLst/>
              </a:prstGeom>
              <a:ln w="15875">
                <a:gradFill>
                  <a:gsLst>
                    <a:gs pos="0">
                      <a:schemeClr val="accent1"/>
                    </a:gs>
                    <a:gs pos="100000">
                      <a:schemeClr val="accent1">
                        <a:alpha val="0"/>
                      </a:schemeClr>
                    </a:gs>
                  </a:gsLst>
                  <a:lin ang="0" scaled="0"/>
                </a:gradFill>
              </a:ln>
            </p:spPr>
            <p:style>
              <a:lnRef idx="1">
                <a:schemeClr val="accent1"/>
              </a:lnRef>
              <a:fillRef idx="0">
                <a:schemeClr val="accent1"/>
              </a:fillRef>
              <a:effectRef idx="0">
                <a:schemeClr val="accent1"/>
              </a:effectRef>
              <a:fontRef idx="minor">
                <a:schemeClr val="tx1"/>
              </a:fontRef>
            </p:style>
          </p:cxnSp>
        </p:grpSp>
      </p:grpSp>
      <p:sp>
        <p:nvSpPr>
          <p:cNvPr id="138" name="矩形: 圆角 137">
            <a:extLst>
              <a:ext uri="{FF2B5EF4-FFF2-40B4-BE49-F238E27FC236}">
                <a16:creationId xmlns:a16="http://schemas.microsoft.com/office/drawing/2014/main" id="{11369AA5-CF24-493E-80F0-7B3B7B39F1F8}"/>
              </a:ext>
            </a:extLst>
          </p:cNvPr>
          <p:cNvSpPr/>
          <p:nvPr/>
        </p:nvSpPr>
        <p:spPr>
          <a:xfrm>
            <a:off x="680165" y="3413816"/>
            <a:ext cx="3479911" cy="2682184"/>
          </a:xfrm>
          <a:prstGeom prst="roundRect">
            <a:avLst>
              <a:gd name="adj" fmla="val 9438"/>
            </a:avLst>
          </a:prstGeom>
          <a:solidFill>
            <a:schemeClr val="bg1"/>
          </a:solidFill>
          <a:ln>
            <a:solidFill>
              <a:schemeClr val="accent1"/>
            </a:solidFill>
          </a:ln>
          <a:effectLst>
            <a:outerShdw blurRad="203200" sx="98000" sy="98000" algn="ctr" rotWithShape="0">
              <a:schemeClr val="accent1">
                <a:lumMod val="75000"/>
                <a:lumOff val="25000"/>
                <a:alpha val="40000"/>
              </a:schemeClr>
            </a:outerShdw>
            <a:reflection blurRad="254000" stA="40000" endPos="20000" dir="5400000" sy="-100000" algn="bl" rotWithShape="0"/>
          </a:effectLst>
          <a:scene3d>
            <a:camera prst="perspectiveRight"/>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l"/>
            <a:endParaRPr lang="zh-CN" altLang="en-US" sz="1600" dirty="0">
              <a:solidFill>
                <a:schemeClr val="bg1"/>
              </a:solidFill>
              <a:latin typeface="阿里巴巴普惠体 B" panose="00020600040101010101" pitchFamily="18" charset="-122"/>
              <a:ea typeface="阿里巴巴普惠体 B" panose="00020600040101010101" pitchFamily="18" charset="-122"/>
            </a:endParaRPr>
          </a:p>
        </p:txBody>
      </p:sp>
      <p:grpSp>
        <p:nvGrpSpPr>
          <p:cNvPr id="68" name="组合 67">
            <a:extLst>
              <a:ext uri="{FF2B5EF4-FFF2-40B4-BE49-F238E27FC236}">
                <a16:creationId xmlns:a16="http://schemas.microsoft.com/office/drawing/2014/main" id="{0BD5CE24-3A1E-4F9F-9A8B-741076FF89C5}"/>
              </a:ext>
            </a:extLst>
          </p:cNvPr>
          <p:cNvGrpSpPr/>
          <p:nvPr/>
        </p:nvGrpSpPr>
        <p:grpSpPr>
          <a:xfrm>
            <a:off x="1958455" y="3641036"/>
            <a:ext cx="923330" cy="500825"/>
            <a:chOff x="1476674" y="4338067"/>
            <a:chExt cx="923330" cy="500825"/>
          </a:xfrm>
        </p:grpSpPr>
        <p:sp>
          <p:nvSpPr>
            <p:cNvPr id="139" name="文本框 138">
              <a:extLst>
                <a:ext uri="{FF2B5EF4-FFF2-40B4-BE49-F238E27FC236}">
                  <a16:creationId xmlns:a16="http://schemas.microsoft.com/office/drawing/2014/main" id="{B5F2DE08-D6AB-405D-97DF-13DB0CFB2214}"/>
                </a:ext>
              </a:extLst>
            </p:cNvPr>
            <p:cNvSpPr txBox="1"/>
            <p:nvPr/>
          </p:nvSpPr>
          <p:spPr>
            <a:xfrm>
              <a:off x="1476674" y="4338067"/>
              <a:ext cx="923330" cy="369332"/>
            </a:xfrm>
            <a:prstGeom prst="rect">
              <a:avLst/>
            </a:prstGeom>
            <a:noFill/>
          </p:spPr>
          <p:txBody>
            <a:bodyPr wrap="none" lIns="0" tIns="0" rIns="0" bIns="0" rtlCol="0" anchor="t">
              <a:noAutofit/>
            </a:bodyPr>
            <a:lstStyle/>
            <a:p>
              <a:pPr algn="ctr"/>
              <a:r>
                <a:rPr lang="zh-CN" altLang="en-US" sz="2400" dirty="0">
                  <a:solidFill>
                    <a:schemeClr val="accent1"/>
                  </a:solidFill>
                  <a:latin typeface="+mj-ea"/>
                  <a:ea typeface="+mj-ea"/>
                </a:rPr>
                <a:t>小标题</a:t>
              </a:r>
            </a:p>
          </p:txBody>
        </p:sp>
        <p:sp>
          <p:nvSpPr>
            <p:cNvPr id="141" name="矩形 140">
              <a:extLst>
                <a:ext uri="{FF2B5EF4-FFF2-40B4-BE49-F238E27FC236}">
                  <a16:creationId xmlns:a16="http://schemas.microsoft.com/office/drawing/2014/main" id="{D4E55FA7-232F-419C-B8E6-4D86E79D9B77}"/>
                </a:ext>
              </a:extLst>
            </p:cNvPr>
            <p:cNvSpPr/>
            <p:nvPr/>
          </p:nvSpPr>
          <p:spPr>
            <a:xfrm>
              <a:off x="1738313" y="4788092"/>
              <a:ext cx="400050" cy="508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l"/>
              <a:endParaRPr lang="zh-CN" altLang="en-US" sz="1600" dirty="0">
                <a:solidFill>
                  <a:schemeClr val="bg1"/>
                </a:solidFill>
                <a:latin typeface="阿里巴巴普惠体 B" panose="00020600040101010101" pitchFamily="18" charset="-122"/>
                <a:ea typeface="阿里巴巴普惠体 B" panose="00020600040101010101" pitchFamily="18" charset="-122"/>
              </a:endParaRPr>
            </a:p>
          </p:txBody>
        </p:sp>
      </p:grpSp>
      <p:sp>
        <p:nvSpPr>
          <p:cNvPr id="40" name="Rectangle 26">
            <a:extLst>
              <a:ext uri="{FF2B5EF4-FFF2-40B4-BE49-F238E27FC236}">
                <a16:creationId xmlns:a16="http://schemas.microsoft.com/office/drawing/2014/main" id="{4CC0F7F3-F01C-2B5F-0835-5868606DD4BB}"/>
              </a:ext>
            </a:extLst>
          </p:cNvPr>
          <p:cNvSpPr>
            <a:spLocks noChangeArrowheads="1"/>
          </p:cNvSpPr>
          <p:nvPr/>
        </p:nvSpPr>
        <p:spPr bwMode="gray">
          <a:xfrm>
            <a:off x="1185511" y="4273590"/>
            <a:ext cx="2469218" cy="1641811"/>
          </a:xfrm>
          <a:prstGeom prst="rect">
            <a:avLst/>
          </a:prstGeom>
          <a:noFill/>
          <a:ln w="9525" algn="ctr">
            <a:noFill/>
            <a:miter lim="800000"/>
          </a:ln>
        </p:spPr>
        <p:txBody>
          <a:bodyPr wrap="square" lIns="0" tIns="0" rIns="0" bIns="0">
            <a:noAutofit/>
          </a:bodyPr>
          <a:lstStyle/>
          <a:p>
            <a:pPr>
              <a:lnSpc>
                <a:spcPct val="130000"/>
              </a:lnSpc>
              <a:buClr>
                <a:schemeClr val="tx1">
                  <a:lumMod val="75000"/>
                  <a:lumOff val="25000"/>
                </a:schemeClr>
              </a:buClr>
            </a:pPr>
            <a:r>
              <a:rPr lang="zh-CN" altLang="en-US" sz="1600" dirty="0">
                <a:solidFill>
                  <a:schemeClr val="tx1">
                    <a:lumMod val="75000"/>
                    <a:lumOff val="25000"/>
                  </a:schemeClr>
                </a:solidFill>
              </a:rPr>
              <a:t>这里是内容这里是内容这里是内容这里是内容这里是内容这里是内容这里是内容这里是内容这里是内容这里是内容这里是内容</a:t>
            </a:r>
          </a:p>
        </p:txBody>
      </p:sp>
      <p:sp>
        <p:nvSpPr>
          <p:cNvPr id="43" name="矩形: 圆角 42">
            <a:extLst>
              <a:ext uri="{FF2B5EF4-FFF2-40B4-BE49-F238E27FC236}">
                <a16:creationId xmlns:a16="http://schemas.microsoft.com/office/drawing/2014/main" id="{DAC23DFA-0356-070C-A4EB-B2E78E945390}"/>
              </a:ext>
            </a:extLst>
          </p:cNvPr>
          <p:cNvSpPr/>
          <p:nvPr/>
        </p:nvSpPr>
        <p:spPr>
          <a:xfrm>
            <a:off x="4356045" y="3413816"/>
            <a:ext cx="3479911" cy="2682184"/>
          </a:xfrm>
          <a:prstGeom prst="roundRect">
            <a:avLst>
              <a:gd name="adj" fmla="val 9438"/>
            </a:avLst>
          </a:prstGeom>
          <a:solidFill>
            <a:schemeClr val="bg1"/>
          </a:solidFill>
          <a:ln>
            <a:solidFill>
              <a:schemeClr val="accent1"/>
            </a:solidFill>
          </a:ln>
          <a:effectLst>
            <a:outerShdw blurRad="203200" sx="98000" sy="98000" algn="ctr" rotWithShape="0">
              <a:schemeClr val="accent1">
                <a:lumMod val="75000"/>
                <a:lumOff val="25000"/>
                <a:alpha val="40000"/>
              </a:schemeClr>
            </a:outerShdw>
            <a:reflection blurRad="254000" stA="40000" endPos="20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l"/>
            <a:endParaRPr lang="zh-CN" altLang="en-US" sz="1600" dirty="0">
              <a:solidFill>
                <a:schemeClr val="bg1"/>
              </a:solidFill>
              <a:latin typeface="阿里巴巴普惠体 B" panose="00020600040101010101" pitchFamily="18" charset="-122"/>
              <a:ea typeface="阿里巴巴普惠体 B" panose="00020600040101010101" pitchFamily="18" charset="-122"/>
            </a:endParaRPr>
          </a:p>
        </p:txBody>
      </p:sp>
      <p:grpSp>
        <p:nvGrpSpPr>
          <p:cNvPr id="44" name="组合 43">
            <a:extLst>
              <a:ext uri="{FF2B5EF4-FFF2-40B4-BE49-F238E27FC236}">
                <a16:creationId xmlns:a16="http://schemas.microsoft.com/office/drawing/2014/main" id="{F75FD19C-B9DB-D060-615E-C7D3443697DD}"/>
              </a:ext>
            </a:extLst>
          </p:cNvPr>
          <p:cNvGrpSpPr/>
          <p:nvPr/>
        </p:nvGrpSpPr>
        <p:grpSpPr>
          <a:xfrm>
            <a:off x="5634335" y="3641036"/>
            <a:ext cx="923330" cy="500825"/>
            <a:chOff x="1476674" y="4338067"/>
            <a:chExt cx="923330" cy="500825"/>
          </a:xfrm>
        </p:grpSpPr>
        <p:sp>
          <p:nvSpPr>
            <p:cNvPr id="46" name="文本框 45">
              <a:extLst>
                <a:ext uri="{FF2B5EF4-FFF2-40B4-BE49-F238E27FC236}">
                  <a16:creationId xmlns:a16="http://schemas.microsoft.com/office/drawing/2014/main" id="{42F6A76B-AFFE-9931-0AA2-93610CCC7575}"/>
                </a:ext>
              </a:extLst>
            </p:cNvPr>
            <p:cNvSpPr txBox="1"/>
            <p:nvPr/>
          </p:nvSpPr>
          <p:spPr>
            <a:xfrm>
              <a:off x="1476674" y="4338067"/>
              <a:ext cx="923330" cy="369332"/>
            </a:xfrm>
            <a:prstGeom prst="rect">
              <a:avLst/>
            </a:prstGeom>
            <a:noFill/>
          </p:spPr>
          <p:txBody>
            <a:bodyPr wrap="none" lIns="0" tIns="0" rIns="0" bIns="0" rtlCol="0" anchor="t">
              <a:noAutofit/>
            </a:bodyPr>
            <a:lstStyle/>
            <a:p>
              <a:pPr algn="ctr"/>
              <a:r>
                <a:rPr lang="zh-CN" altLang="en-US" sz="2400" dirty="0">
                  <a:solidFill>
                    <a:schemeClr val="accent1"/>
                  </a:solidFill>
                  <a:latin typeface="+mj-ea"/>
                  <a:ea typeface="+mj-ea"/>
                </a:rPr>
                <a:t>小标题</a:t>
              </a:r>
            </a:p>
          </p:txBody>
        </p:sp>
        <p:sp>
          <p:nvSpPr>
            <p:cNvPr id="47" name="矩形 46">
              <a:extLst>
                <a:ext uri="{FF2B5EF4-FFF2-40B4-BE49-F238E27FC236}">
                  <a16:creationId xmlns:a16="http://schemas.microsoft.com/office/drawing/2014/main" id="{AFFF1114-DE58-048C-BF76-8EA40545D39B}"/>
                </a:ext>
              </a:extLst>
            </p:cNvPr>
            <p:cNvSpPr/>
            <p:nvPr/>
          </p:nvSpPr>
          <p:spPr>
            <a:xfrm>
              <a:off x="1738313" y="4788092"/>
              <a:ext cx="400050" cy="508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l"/>
              <a:endParaRPr lang="zh-CN" altLang="en-US" sz="1600" dirty="0">
                <a:solidFill>
                  <a:schemeClr val="bg1"/>
                </a:solidFill>
                <a:latin typeface="阿里巴巴普惠体 B" panose="00020600040101010101" pitchFamily="18" charset="-122"/>
                <a:ea typeface="阿里巴巴普惠体 B" panose="00020600040101010101" pitchFamily="18" charset="-122"/>
              </a:endParaRPr>
            </a:p>
          </p:txBody>
        </p:sp>
      </p:grpSp>
      <p:sp>
        <p:nvSpPr>
          <p:cNvPr id="45" name="Rectangle 26">
            <a:extLst>
              <a:ext uri="{FF2B5EF4-FFF2-40B4-BE49-F238E27FC236}">
                <a16:creationId xmlns:a16="http://schemas.microsoft.com/office/drawing/2014/main" id="{FBEF7971-2A15-370D-503C-2036AB5EC9D0}"/>
              </a:ext>
            </a:extLst>
          </p:cNvPr>
          <p:cNvSpPr>
            <a:spLocks noChangeArrowheads="1"/>
          </p:cNvSpPr>
          <p:nvPr/>
        </p:nvSpPr>
        <p:spPr bwMode="gray">
          <a:xfrm>
            <a:off x="4861391" y="4273590"/>
            <a:ext cx="2469218" cy="1641811"/>
          </a:xfrm>
          <a:prstGeom prst="rect">
            <a:avLst/>
          </a:prstGeom>
          <a:noFill/>
          <a:ln w="9525" algn="ctr">
            <a:noFill/>
            <a:miter lim="800000"/>
          </a:ln>
        </p:spPr>
        <p:txBody>
          <a:bodyPr wrap="square" lIns="0" tIns="0" rIns="0" bIns="0">
            <a:noAutofit/>
          </a:bodyPr>
          <a:lstStyle/>
          <a:p>
            <a:pPr>
              <a:lnSpc>
                <a:spcPct val="130000"/>
              </a:lnSpc>
              <a:buClr>
                <a:schemeClr val="tx1">
                  <a:lumMod val="75000"/>
                  <a:lumOff val="25000"/>
                </a:schemeClr>
              </a:buClr>
            </a:pPr>
            <a:r>
              <a:rPr lang="zh-CN" altLang="en-US" sz="1600" dirty="0">
                <a:solidFill>
                  <a:schemeClr val="tx1">
                    <a:lumMod val="75000"/>
                    <a:lumOff val="25000"/>
                  </a:schemeClr>
                </a:solidFill>
              </a:rPr>
              <a:t>这里是内容这里是内容这里是内容这里是内容这里是内容这里是内容这里是内容这里是内容这里是内容这里是内容这里是内容</a:t>
            </a:r>
          </a:p>
        </p:txBody>
      </p:sp>
      <p:sp>
        <p:nvSpPr>
          <p:cNvPr id="49" name="矩形: 圆角 48">
            <a:extLst>
              <a:ext uri="{FF2B5EF4-FFF2-40B4-BE49-F238E27FC236}">
                <a16:creationId xmlns:a16="http://schemas.microsoft.com/office/drawing/2014/main" id="{AE8C789D-7C62-893B-CDFA-B931E7473C88}"/>
              </a:ext>
            </a:extLst>
          </p:cNvPr>
          <p:cNvSpPr/>
          <p:nvPr/>
        </p:nvSpPr>
        <p:spPr>
          <a:xfrm>
            <a:off x="8031925" y="3413816"/>
            <a:ext cx="3479911" cy="2682184"/>
          </a:xfrm>
          <a:prstGeom prst="roundRect">
            <a:avLst>
              <a:gd name="adj" fmla="val 9438"/>
            </a:avLst>
          </a:prstGeom>
          <a:solidFill>
            <a:schemeClr val="bg1"/>
          </a:solidFill>
          <a:ln>
            <a:solidFill>
              <a:schemeClr val="accent1"/>
            </a:solidFill>
          </a:ln>
          <a:effectLst>
            <a:outerShdw blurRad="203200" sx="98000" sy="98000" algn="ctr" rotWithShape="0">
              <a:schemeClr val="accent1">
                <a:lumMod val="75000"/>
                <a:lumOff val="25000"/>
                <a:alpha val="40000"/>
              </a:schemeClr>
            </a:outerShdw>
            <a:reflection blurRad="254000" stA="40000" endPos="20000" dir="5400000" sy="-100000" algn="bl" rotWithShape="0"/>
          </a:effectLst>
          <a:scene3d>
            <a:camera prst="perspectiveLeft"/>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l"/>
            <a:endParaRPr lang="zh-CN" altLang="en-US" sz="1600" dirty="0">
              <a:solidFill>
                <a:schemeClr val="bg1"/>
              </a:solidFill>
              <a:latin typeface="阿里巴巴普惠体 B" panose="00020600040101010101" pitchFamily="18" charset="-122"/>
              <a:ea typeface="阿里巴巴普惠体 B" panose="00020600040101010101" pitchFamily="18" charset="-122"/>
            </a:endParaRPr>
          </a:p>
        </p:txBody>
      </p:sp>
      <p:grpSp>
        <p:nvGrpSpPr>
          <p:cNvPr id="50" name="组合 49">
            <a:extLst>
              <a:ext uri="{FF2B5EF4-FFF2-40B4-BE49-F238E27FC236}">
                <a16:creationId xmlns:a16="http://schemas.microsoft.com/office/drawing/2014/main" id="{4C994B64-C33F-68A1-66C3-209382D2993E}"/>
              </a:ext>
            </a:extLst>
          </p:cNvPr>
          <p:cNvGrpSpPr/>
          <p:nvPr/>
        </p:nvGrpSpPr>
        <p:grpSpPr>
          <a:xfrm>
            <a:off x="9310215" y="3641036"/>
            <a:ext cx="923330" cy="500825"/>
            <a:chOff x="1476674" y="4338067"/>
            <a:chExt cx="923330" cy="500825"/>
          </a:xfrm>
          <a:scene3d>
            <a:camera prst="perspectiveLeft"/>
            <a:lightRig rig="threePt" dir="t"/>
          </a:scene3d>
        </p:grpSpPr>
        <p:sp>
          <p:nvSpPr>
            <p:cNvPr id="52" name="文本框 51">
              <a:extLst>
                <a:ext uri="{FF2B5EF4-FFF2-40B4-BE49-F238E27FC236}">
                  <a16:creationId xmlns:a16="http://schemas.microsoft.com/office/drawing/2014/main" id="{665CB080-F432-531B-3151-01EA95B9C7D8}"/>
                </a:ext>
              </a:extLst>
            </p:cNvPr>
            <p:cNvSpPr txBox="1"/>
            <p:nvPr/>
          </p:nvSpPr>
          <p:spPr>
            <a:xfrm>
              <a:off x="1476674" y="4338067"/>
              <a:ext cx="923330" cy="369332"/>
            </a:xfrm>
            <a:prstGeom prst="rect">
              <a:avLst/>
            </a:prstGeom>
            <a:noFill/>
          </p:spPr>
          <p:txBody>
            <a:bodyPr wrap="none" lIns="0" tIns="0" rIns="0" bIns="0" rtlCol="0" anchor="t">
              <a:noAutofit/>
            </a:bodyPr>
            <a:lstStyle/>
            <a:p>
              <a:pPr algn="ctr"/>
              <a:r>
                <a:rPr lang="zh-CN" altLang="en-US" sz="2400" dirty="0">
                  <a:solidFill>
                    <a:schemeClr val="accent1"/>
                  </a:solidFill>
                  <a:latin typeface="+mj-ea"/>
                  <a:ea typeface="+mj-ea"/>
                </a:rPr>
                <a:t>小标题</a:t>
              </a:r>
            </a:p>
          </p:txBody>
        </p:sp>
        <p:sp>
          <p:nvSpPr>
            <p:cNvPr id="53" name="矩形 52">
              <a:extLst>
                <a:ext uri="{FF2B5EF4-FFF2-40B4-BE49-F238E27FC236}">
                  <a16:creationId xmlns:a16="http://schemas.microsoft.com/office/drawing/2014/main" id="{FCE65146-11A2-090F-E860-3C189013FBBD}"/>
                </a:ext>
              </a:extLst>
            </p:cNvPr>
            <p:cNvSpPr/>
            <p:nvPr/>
          </p:nvSpPr>
          <p:spPr>
            <a:xfrm>
              <a:off x="1738313" y="4788092"/>
              <a:ext cx="400050" cy="508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l"/>
              <a:endParaRPr lang="zh-CN" altLang="en-US" sz="1600" dirty="0">
                <a:solidFill>
                  <a:schemeClr val="bg1"/>
                </a:solidFill>
                <a:latin typeface="+mj-ea"/>
                <a:ea typeface="+mj-ea"/>
              </a:endParaRPr>
            </a:p>
          </p:txBody>
        </p:sp>
      </p:grpSp>
      <p:sp>
        <p:nvSpPr>
          <p:cNvPr id="51" name="Rectangle 26">
            <a:extLst>
              <a:ext uri="{FF2B5EF4-FFF2-40B4-BE49-F238E27FC236}">
                <a16:creationId xmlns:a16="http://schemas.microsoft.com/office/drawing/2014/main" id="{08113288-A9EE-7F9D-2F33-B7390B16A6A3}"/>
              </a:ext>
            </a:extLst>
          </p:cNvPr>
          <p:cNvSpPr>
            <a:spLocks noChangeArrowheads="1"/>
          </p:cNvSpPr>
          <p:nvPr/>
        </p:nvSpPr>
        <p:spPr bwMode="gray">
          <a:xfrm>
            <a:off x="8537271" y="4273590"/>
            <a:ext cx="2469218" cy="1641811"/>
          </a:xfrm>
          <a:prstGeom prst="rect">
            <a:avLst/>
          </a:prstGeom>
          <a:noFill/>
          <a:ln w="9525" algn="ctr">
            <a:noFill/>
            <a:miter lim="800000"/>
          </a:ln>
          <a:scene3d>
            <a:camera prst="perspectiveLeft"/>
            <a:lightRig rig="threePt" dir="t"/>
          </a:scene3d>
        </p:spPr>
        <p:txBody>
          <a:bodyPr wrap="square" lIns="0" tIns="0" rIns="0" bIns="0">
            <a:noAutofit/>
          </a:bodyPr>
          <a:lstStyle/>
          <a:p>
            <a:pPr>
              <a:lnSpc>
                <a:spcPct val="130000"/>
              </a:lnSpc>
              <a:buClr>
                <a:schemeClr val="tx1">
                  <a:lumMod val="75000"/>
                  <a:lumOff val="25000"/>
                </a:schemeClr>
              </a:buClr>
            </a:pPr>
            <a:r>
              <a:rPr lang="zh-CN" altLang="en-US" sz="1600" dirty="0">
                <a:solidFill>
                  <a:schemeClr val="tx1">
                    <a:lumMod val="75000"/>
                    <a:lumOff val="25000"/>
                  </a:schemeClr>
                </a:solidFill>
              </a:rPr>
              <a:t>这里是内容这里是内容这里是内容这里是内容这里是内容这里是内容这里是内容这里是内容这里是内容这里是内容这里是内容</a:t>
            </a:r>
          </a:p>
        </p:txBody>
      </p:sp>
    </p:spTree>
    <p:extLst>
      <p:ext uri="{BB962C8B-B14F-4D97-AF65-F5344CB8AC3E}">
        <p14:creationId xmlns:p14="http://schemas.microsoft.com/office/powerpoint/2010/main" val="2766071596"/>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ISLIDE.GUIDESSETTING" val="{&quot;Id&quot;:&quot;4e630323-10d2-4eac-9674-5add6632de8b&quot;,&quot;Name&quot;:&quot;自定义&quot;,&quot;Kind&quot;:&quot;Custom&quot;,&quot;OldGuidesSetting&quot;:{&quot;HeaderHeight&quot;:10.0,&quot;FooterHeight&quot;:5.0,&quot;SideMargin&quot;:2.5,&quot;TopMargin&quot;:0.0,&quot;BottomMargin&quot;:0.0,&quot;IntervalMargin&quot;:1.0}}"/>
</p:tagLst>
</file>

<file path=ppt/tags/tag10.xml><?xml version="1.0" encoding="utf-8"?>
<p:tagLst xmlns:a="http://schemas.openxmlformats.org/drawingml/2006/main" xmlns:r="http://schemas.openxmlformats.org/officeDocument/2006/relationships" xmlns:p="http://schemas.openxmlformats.org/presentationml/2006/main">
  <p:tag name="SHADOWSIZE" val="100"/>
</p:tagLst>
</file>

<file path=ppt/tags/tag2.xml><?xml version="1.0" encoding="utf-8"?>
<p:tagLst xmlns:a="http://schemas.openxmlformats.org/drawingml/2006/main" xmlns:r="http://schemas.openxmlformats.org/officeDocument/2006/relationships" xmlns:p="http://schemas.openxmlformats.org/presentationml/2006/main">
  <p:tag name="SHADOWSIZE" val="98"/>
</p:tagLst>
</file>

<file path=ppt/tags/tag3.xml><?xml version="1.0" encoding="utf-8"?>
<p:tagLst xmlns:a="http://schemas.openxmlformats.org/drawingml/2006/main" xmlns:r="http://schemas.openxmlformats.org/officeDocument/2006/relationships" xmlns:p="http://schemas.openxmlformats.org/presentationml/2006/main">
  <p:tag name="TOP" val="6.292441"/>
  <p:tag name="LEFT" val="417.0307"/>
  <p:tag name="WIDTH" val="226.7717"/>
  <p:tag name="HEIGHT" val="226.7717"/>
  <p:tag name="SHADOWVISIBLE" val="0"/>
  <p:tag name="LINEVISIBLE" val="0"/>
  <p:tag name="SHAPEREFLECTION" val="-2.147484E+09"/>
  <p:tag name="SHAPEGLOW" val="0"/>
  <p:tag name="SOFTEDGE" val="0"/>
  <p:tag name="SHAPETHREEDVISIBLE" val="1"/>
  <p:tag name="HASTEXT" val="1"/>
  <p:tag name="TEXT" val="ADVANTATESADVANTATESADVANTATESADVANTATESADVANTATESADVANTATESADVANTATESADVANTATESADVANTATESADVANTATESADVANTATESADVANTATESADVANTATESADVANTATESADVANTATESADVANTATES"/>
  <p:tag name="FONTSIZE" val="8"/>
  <p:tag name="FONTCOLOR" val="6169095"/>
  <p:tag name="FONTBOLD" val="0"/>
  <p:tag name="FONTITALIC" val="0"/>
  <p:tag name="FONTNAME" val="OPPOSans R"/>
  <p:tag name="NAMEASCII" val="OPPOSans R"/>
  <p:tag name="NAMECOMPLEXSCRIPT" val="+mn-cs"/>
  <p:tag name="NAMEFAREAST" val="OPPOSans R"/>
  <p:tag name="FONTNAMEASCII" val="OPPOSans R"/>
  <p:tag name="TEXTALIGNMENT" val="2"/>
  <p:tag name="FONTSPACING" val="0"/>
  <p:tag name="SPACEWITHIN" val="1.3"/>
  <p:tag name="SPACEBEFORE" val="0"/>
  <p:tag name="SPACEAFTER" val="0"/>
  <p:tag name="MARGINBOTTOM" val="0"/>
  <p:tag name="MARGINLEFT" val="0"/>
  <p:tag name="MARGINRIGHT" val="0"/>
  <p:tag name="MARGINTOP" val="0"/>
  <p:tag name="LINERULEAFTER" val="0"/>
  <p:tag name="ALIGNMENT" val="2"/>
  <p:tag name="WORDWRAP" val="-1"/>
  <p:tag name="AUTOSIZE" val="1"/>
  <p:tag name="TEXTREFLECTION" val="0"/>
  <p:tag name="TEXTGLOW" val="0"/>
  <p:tag name="T_HASTEXT" val="1"/>
  <p:tag name="T_LEFT" val="417.0307"/>
  <p:tag name="T_TOP" val="6.292441"/>
  <p:tag name="T_WIDTH" val="226.7717"/>
  <p:tag name="T_HEIGTH" val="226.7717"/>
  <p:tag name="T_TEXT" val="ADVANTATESADVANTATESADVANTATESADVANTATESADVANTATESADVANTATESADVANTATESADVANTATESADVANTATESADVANTATESADVANTATESADVANTATESADVANTATESADVANTATESADVANTATESADVANTATES"/>
  <p:tag name="T_FONTCOLOR" val="6169095"/>
  <p:tag name="T_FONTNAME" val="OPPOSans R"/>
  <p:tag name="T_FONTNAMEASCII" val="OPPOSans R"/>
  <p:tag name="T_NAMECOMPLEXSCRIPT" val="+mn-cs"/>
  <p:tag name="T_NAMEFAREAST" val="OPPOSans R"/>
  <p:tag name="T_FONTBOLD" val="0"/>
  <p:tag name="T_FONTSIZE" val="8"/>
  <p:tag name="T_FONTUNDERLINE" val="0"/>
  <p:tag name="T_FONTITALIC" val="0"/>
  <p:tag name="T_FONTSPACING" val="0"/>
  <p:tag name="T_MARGINTOP" val="0"/>
  <p:tag name="T_MARGINRIGHT" val="0"/>
  <p:tag name="T_MARGINBOTTOM" val="0"/>
  <p:tag name="T_MARGINLEFT" val="0"/>
  <p:tag name="T_TEXTLINEDASHSTYLE" val="-2"/>
  <p:tag name="T_TEXTLINEWEIGHT" val="-2.147484E+09"/>
  <p:tag name="T_TEXTLINEFORECOLOR" val="16777215"/>
  <p:tag name="T_TEXTLINEFILLBACKCOLOR" val="16777215"/>
  <p:tag name="T_TEXTLINEFILLTRANSPARENCY" val="0"/>
  <p:tag name="T_TEXTALIGNMENT" val="2"/>
  <p:tag name="T_SPACEBEFORE" val="0"/>
  <p:tag name="T_SPACEWITHIN" val="1.3"/>
  <p:tag name="T_SPACEAFTER" val="0"/>
  <p:tag name="T_LINERULEBEFORE" val="-1"/>
  <p:tag name="T_TEXTREFLECTION" val="0"/>
  <p:tag name="T_TEXTGLOW" val="0"/>
  <p:tag name="OFFSETTOP" val="-4.449606"/>
  <p:tag name="OFFSETLEFT" val="-4.447235"/>
  <p:tag name="OFFSETWIDTH" val="235.6674"/>
  <p:tag name="OFFSETHEIGHT" val="235.6683"/>
</p:tagLst>
</file>

<file path=ppt/tags/tag4.xml><?xml version="1.0" encoding="utf-8"?>
<p:tagLst xmlns:a="http://schemas.openxmlformats.org/drawingml/2006/main" xmlns:r="http://schemas.openxmlformats.org/officeDocument/2006/relationships" xmlns:p="http://schemas.openxmlformats.org/presentationml/2006/main">
  <p:tag name="ISLIDE.ICON" val="#118498;#63532;#140593;#141840;"/>
</p:tagLst>
</file>

<file path=ppt/tags/tag5.xml><?xml version="1.0" encoding="utf-8"?>
<p:tagLst xmlns:a="http://schemas.openxmlformats.org/drawingml/2006/main" xmlns:r="http://schemas.openxmlformats.org/officeDocument/2006/relationships" xmlns:p="http://schemas.openxmlformats.org/presentationml/2006/main">
  <p:tag name="TOP" val="192.4696"/>
  <p:tag name="LEFT" val="124.9598"/>
  <p:tag name="WIDTH" val="74.69559"/>
  <p:tag name="HEIGHT" val="74.69559"/>
  <p:tag name="SHADOWBLUR" val="19"/>
  <p:tag name="SHADOWOFFSETX" val="2.12132"/>
  <p:tag name="SHADOWOFFSETY" val="2.12132"/>
  <p:tag name="SHADOWSIZE" val="100"/>
  <p:tag name="SHAPEREFLECTION" val="-2.147484E+09"/>
  <p:tag name="SHAPEGLOW" val="0"/>
  <p:tag name="SOFTEDGE" val="0"/>
  <p:tag name="FONTSIZE" val="18"/>
  <p:tag name="MARGINBOTTOM" val="3.6"/>
  <p:tag name="MARGINLEFT" val="7.2"/>
  <p:tag name="MARGINRIGHT" val="7.2"/>
  <p:tag name="MARGINTOP" val="3.6"/>
  <p:tag name="LINERULEAFTER" val="0"/>
  <p:tag name="TEXTREFLECTION" val="0"/>
  <p:tag name="TEXTGLOW" val="0"/>
</p:tagLst>
</file>

<file path=ppt/tags/tag6.xml><?xml version="1.0" encoding="utf-8"?>
<p:tagLst xmlns:a="http://schemas.openxmlformats.org/drawingml/2006/main" xmlns:r="http://schemas.openxmlformats.org/officeDocument/2006/relationships" xmlns:p="http://schemas.openxmlformats.org/presentationml/2006/main">
  <p:tag name="SHADOWSIZE" val="100"/>
</p:tagLst>
</file>

<file path=ppt/tags/tag7.xml><?xml version="1.0" encoding="utf-8"?>
<p:tagLst xmlns:a="http://schemas.openxmlformats.org/drawingml/2006/main" xmlns:r="http://schemas.openxmlformats.org/officeDocument/2006/relationships" xmlns:p="http://schemas.openxmlformats.org/presentationml/2006/main">
  <p:tag name="SHADOWSIZE" val="100"/>
</p:tagLst>
</file>

<file path=ppt/tags/tag8.xml><?xml version="1.0" encoding="utf-8"?>
<p:tagLst xmlns:a="http://schemas.openxmlformats.org/drawingml/2006/main" xmlns:r="http://schemas.openxmlformats.org/officeDocument/2006/relationships" xmlns:p="http://schemas.openxmlformats.org/presentationml/2006/main">
  <p:tag name="SHADOWSIZE" val="100"/>
</p:tagLst>
</file>

<file path=ppt/tags/tag9.xml><?xml version="1.0" encoding="utf-8"?>
<p:tagLst xmlns:a="http://schemas.openxmlformats.org/drawingml/2006/main" xmlns:r="http://schemas.openxmlformats.org/officeDocument/2006/relationships" xmlns:p="http://schemas.openxmlformats.org/presentationml/2006/main">
  <p:tag name="SHADOWSIZE" val="100"/>
</p:tagLst>
</file>

<file path=ppt/theme/theme1.xml><?xml version="1.0" encoding="utf-8"?>
<a:theme xmlns:a="http://schemas.openxmlformats.org/drawingml/2006/main" name="51PPT模板网  www.51pptmoban.com">
  <a:themeElements>
    <a:clrScheme name="自定义 2">
      <a:dk1>
        <a:sysClr val="windowText" lastClr="000000"/>
      </a:dk1>
      <a:lt1>
        <a:sysClr val="window" lastClr="FFFFFF"/>
      </a:lt1>
      <a:dk2>
        <a:srgbClr val="335B74"/>
      </a:dk2>
      <a:lt2>
        <a:srgbClr val="DFE3E5"/>
      </a:lt2>
      <a:accent1>
        <a:srgbClr val="0F464D"/>
      </a:accent1>
      <a:accent2>
        <a:srgbClr val="2B9797"/>
      </a:accent2>
      <a:accent3>
        <a:srgbClr val="27CED7"/>
      </a:accent3>
      <a:accent4>
        <a:srgbClr val="001110"/>
      </a:accent4>
      <a:accent5>
        <a:srgbClr val="3E8853"/>
      </a:accent5>
      <a:accent6>
        <a:srgbClr val="62A39F"/>
      </a:accent6>
      <a:hlink>
        <a:srgbClr val="6EAC1C"/>
      </a:hlink>
      <a:folHlink>
        <a:srgbClr val="B26B02"/>
      </a:folHlink>
    </a:clrScheme>
    <a:fontScheme name="OPPO+阿里">
      <a:majorFont>
        <a:latin typeface="OPPOSans B"/>
        <a:ea typeface="阿里巴巴普惠体 B"/>
        <a:cs typeface=""/>
      </a:majorFont>
      <a:minorFont>
        <a:latin typeface="OPPOSans R"/>
        <a:ea typeface="阿里巴巴普惠体 R"/>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lIns="0" tIns="0" rIns="0" bIns="0" rtlCol="0">
        <a:spAutoFit/>
      </a:bodyPr>
      <a:lstStyle>
        <a:defPPr algn="l">
          <a:lnSpc>
            <a:spcPct val="130000"/>
          </a:lnSpc>
          <a:defRPr sz="1100" dirty="0" smtClean="0">
            <a:solidFill>
              <a:schemeClr val="accent1"/>
            </a:solidFill>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890</Words>
  <Application>Microsoft Office PowerPoint</Application>
  <PresentationFormat>宽屏</PresentationFormat>
  <Paragraphs>190</Paragraphs>
  <Slides>13</Slides>
  <Notes>13</Notes>
  <HiddenSlides>0</HiddenSlides>
  <MMClips>0</MMClips>
  <ScaleCrop>false</ScaleCrop>
  <HeadingPairs>
    <vt:vector size="6" baseType="variant">
      <vt:variant>
        <vt:lpstr>已用的字体</vt:lpstr>
      </vt:variant>
      <vt:variant>
        <vt:i4>12</vt:i4>
      </vt:variant>
      <vt:variant>
        <vt:lpstr>主题</vt:lpstr>
      </vt:variant>
      <vt:variant>
        <vt:i4>1</vt:i4>
      </vt:variant>
      <vt:variant>
        <vt:lpstr>幻灯片标题</vt:lpstr>
      </vt:variant>
      <vt:variant>
        <vt:i4>13</vt:i4>
      </vt:variant>
    </vt:vector>
  </HeadingPairs>
  <TitlesOfParts>
    <vt:vector size="26" baseType="lpstr">
      <vt:lpstr>OPPOSans B</vt:lpstr>
      <vt:lpstr>OPPOSans H</vt:lpstr>
      <vt:lpstr>OPPOSans R</vt:lpstr>
      <vt:lpstr>阿里巴巴普惠体 R</vt:lpstr>
      <vt:lpstr>等线</vt:lpstr>
      <vt:lpstr>汉仪雅酷黑 45W</vt:lpstr>
      <vt:lpstr>Arial</vt:lpstr>
      <vt:lpstr>Calibri</vt:lpstr>
      <vt:lpstr>Segoe UI Light</vt:lpstr>
      <vt:lpstr>阿里巴巴普惠体 B</vt:lpstr>
      <vt:lpstr>思源黑体 CN Bold</vt:lpstr>
      <vt:lpstr>思源黑体 CN Light</vt:lpstr>
      <vt:lpstr>51PPT模板网  www.51pptmoban.com</vt:lpstr>
      <vt:lpstr>PowerPoint 演示文稿</vt:lpstr>
      <vt:lpstr>PowerPoint 演示文稿</vt:lpstr>
      <vt:lpstr>PowerPoint 演示文稿</vt:lpstr>
      <vt:lpstr>章节标题</vt:lpstr>
      <vt:lpstr>章节标题</vt:lpstr>
      <vt:lpstr>章节标题</vt:lpstr>
      <vt:lpstr>章节标题</vt:lpstr>
      <vt:lpstr>章节标题</vt:lpstr>
      <vt:lpstr>章节标题</vt:lpstr>
      <vt:lpstr>章节标题</vt:lpstr>
      <vt:lpstr>章节标题</vt:lpstr>
      <vt:lpstr>PowerPoint 演示文稿</vt:lpstr>
      <vt:lpstr>PowerPoint 演示文稿</vt:lpstr>
    </vt:vector>
  </TitlesOfParts>
  <Manager>51PPT模板网</Manager>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简约清新商务风总结汇报商务通用ppt模板</dc:title>
  <dc:creator>加菲</dc:creator>
  <cp:keywords>P界达人</cp:keywords>
  <dc:description>www.51pptmoban.com</dc:description>
  <cp:lastModifiedBy>Win user</cp:lastModifiedBy>
  <cp:revision>128</cp:revision>
  <dcterms:created xsi:type="dcterms:W3CDTF">2022-03-09T14:23:39Z</dcterms:created>
  <dcterms:modified xsi:type="dcterms:W3CDTF">2022-08-18T09:21:32Z</dcterms:modified>
</cp:coreProperties>
</file>