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7" r:id="rId2"/>
    <p:sldId id="264" r:id="rId3"/>
    <p:sldId id="262" r:id="rId4"/>
    <p:sldId id="289" r:id="rId5"/>
    <p:sldId id="295" r:id="rId6"/>
    <p:sldId id="291" r:id="rId7"/>
    <p:sldId id="293" r:id="rId8"/>
    <p:sldId id="290" r:id="rId9"/>
    <p:sldId id="294" r:id="rId10"/>
    <p:sldId id="302" r:id="rId11"/>
    <p:sldId id="296" r:id="rId12"/>
    <p:sldId id="301" r:id="rId13"/>
    <p:sldId id="299" r:id="rId14"/>
    <p:sldId id="300" r:id="rId15"/>
    <p:sldId id="395" r:id="rId16"/>
    <p:sldId id="396"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napToObjects="1" showGuides="1">
      <p:cViewPr varScale="1">
        <p:scale>
          <a:sx n="95" d="100"/>
          <a:sy n="95" d="100"/>
        </p:scale>
        <p:origin x="10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A产品</c:v>
                </c:pt>
              </c:strCache>
            </c:strRef>
          </c:tx>
          <c:spPr>
            <a:solidFill>
              <a:schemeClr val="accent6">
                <a:lumMod val="60000"/>
                <a:lumOff val="40000"/>
                <a:alpha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EFB-43FF-BAEB-74412241F7AE}"/>
            </c:ext>
          </c:extLst>
        </c:ser>
        <c:ser>
          <c:idx val="1"/>
          <c:order val="1"/>
          <c:tx>
            <c:strRef>
              <c:f>Sheet1!$C$1</c:f>
              <c:strCache>
                <c:ptCount val="1"/>
                <c:pt idx="0">
                  <c:v>B产品</c:v>
                </c:pt>
              </c:strCache>
            </c:strRef>
          </c:tx>
          <c:spPr>
            <a:solidFill>
              <a:schemeClr val="accent6">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EFB-43FF-BAEB-74412241F7AE}"/>
            </c:ext>
          </c:extLst>
        </c:ser>
        <c:dLbls>
          <c:showLegendKey val="0"/>
          <c:showVal val="0"/>
          <c:showCatName val="0"/>
          <c:showSerName val="0"/>
          <c:showPercent val="0"/>
          <c:showBubbleSize val="0"/>
        </c:dLbls>
        <c:gapWidth val="195"/>
        <c:overlap val="-75"/>
        <c:axId val="2020581919"/>
        <c:axId val="2020583999"/>
      </c:barChart>
      <c:catAx>
        <c:axId val="2020581919"/>
        <c:scaling>
          <c:orientation val="minMax"/>
        </c:scaling>
        <c:delete val="0"/>
        <c:axPos val="b"/>
        <c:numFmt formatCode="General" sourceLinked="1"/>
        <c:majorTickMark val="none"/>
        <c:minorTickMark val="none"/>
        <c:tickLblPos val="nextTo"/>
        <c:spPr>
          <a:noFill/>
          <a:ln w="9525" cap="flat" cmpd="sng" algn="ctr">
            <a:solidFill>
              <a:schemeClr val="accent6">
                <a:lumMod val="40000"/>
                <a:lumOff val="60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defRPr>
            </a:pPr>
            <a:endParaRPr lang="zh-CN"/>
          </a:p>
        </c:txPr>
        <c:crossAx val="2020583999"/>
        <c:crosses val="autoZero"/>
        <c:auto val="1"/>
        <c:lblAlgn val="ctr"/>
        <c:lblOffset val="100"/>
        <c:noMultiLvlLbl val="0"/>
      </c:catAx>
      <c:valAx>
        <c:axId val="2020583999"/>
        <c:scaling>
          <c:orientation val="minMax"/>
        </c:scaling>
        <c:delete val="1"/>
        <c:axPos val="l"/>
        <c:numFmt formatCode="General" sourceLinked="1"/>
        <c:majorTickMark val="none"/>
        <c:minorTickMark val="none"/>
        <c:tickLblPos val="nextTo"/>
        <c:crossAx val="2020581919"/>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男</c:v>
                </c:pt>
              </c:strCache>
            </c:strRef>
          </c:tx>
          <c:spPr>
            <a:ln w="28575" cap="rnd">
              <a:solidFill>
                <a:schemeClr val="accent6">
                  <a:lumMod val="40000"/>
                  <a:lumOff val="60000"/>
                  <a:alpha val="50000"/>
                </a:schemeClr>
              </a:solidFill>
              <a:round/>
            </a:ln>
            <a:effectLst/>
          </c:spPr>
          <c:marker>
            <c:symbol val="circle"/>
            <c:size val="5"/>
            <c:spPr>
              <a:solidFill>
                <a:schemeClr val="accent6">
                  <a:lumMod val="40000"/>
                  <a:lumOff val="60000"/>
                  <a:alpha val="50000"/>
                </a:schemeClr>
              </a:solidFill>
              <a:ln w="9525">
                <a:noFill/>
              </a:ln>
              <a:effectLst/>
            </c:spPr>
          </c:marker>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878F-421E-8F00-05028115DADD}"/>
            </c:ext>
          </c:extLst>
        </c:ser>
        <c:ser>
          <c:idx val="1"/>
          <c:order val="1"/>
          <c:tx>
            <c:strRef>
              <c:f>Sheet1!$C$1</c:f>
              <c:strCache>
                <c:ptCount val="1"/>
                <c:pt idx="0">
                  <c:v>女</c:v>
                </c:pt>
              </c:strCache>
            </c:strRef>
          </c:tx>
          <c:spPr>
            <a:ln w="28575" cap="rnd">
              <a:solidFill>
                <a:schemeClr val="accent6">
                  <a:lumMod val="60000"/>
                  <a:lumOff val="40000"/>
                </a:schemeClr>
              </a:solidFill>
              <a:round/>
            </a:ln>
            <a:effectLst/>
          </c:spPr>
          <c:marker>
            <c:symbol val="circle"/>
            <c:size val="5"/>
            <c:spPr>
              <a:solidFill>
                <a:schemeClr val="accent6">
                  <a:lumMod val="60000"/>
                  <a:lumOff val="40000"/>
                </a:schemeClr>
              </a:solidFill>
              <a:ln w="9525">
                <a:noFill/>
              </a:ln>
              <a:effectLst/>
            </c:spPr>
          </c:marker>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878F-421E-8F00-05028115DADD}"/>
            </c:ext>
          </c:extLst>
        </c:ser>
        <c:dLbls>
          <c:showLegendKey val="0"/>
          <c:showVal val="0"/>
          <c:showCatName val="0"/>
          <c:showSerName val="0"/>
          <c:showPercent val="0"/>
          <c:showBubbleSize val="0"/>
        </c:dLbls>
        <c:marker val="1"/>
        <c:smooth val="0"/>
        <c:axId val="1699122143"/>
        <c:axId val="1699124639"/>
      </c:lineChart>
      <c:catAx>
        <c:axId val="1699122143"/>
        <c:scaling>
          <c:orientation val="minMax"/>
        </c:scaling>
        <c:delete val="0"/>
        <c:axPos val="b"/>
        <c:numFmt formatCode="General" sourceLinked="1"/>
        <c:majorTickMark val="none"/>
        <c:minorTickMark val="none"/>
        <c:tickLblPos val="nextTo"/>
        <c:spPr>
          <a:noFill/>
          <a:ln w="9525" cap="flat" cmpd="sng" algn="ctr">
            <a:solidFill>
              <a:schemeClr val="accent6">
                <a:lumMod val="40000"/>
                <a:lumOff val="60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defRPr>
            </a:pPr>
            <a:endParaRPr lang="zh-CN"/>
          </a:p>
        </c:txPr>
        <c:crossAx val="1699124639"/>
        <c:crosses val="autoZero"/>
        <c:auto val="1"/>
        <c:lblAlgn val="ctr"/>
        <c:lblOffset val="100"/>
        <c:noMultiLvlLbl val="0"/>
      </c:catAx>
      <c:valAx>
        <c:axId val="1699124639"/>
        <c:scaling>
          <c:orientation val="minMax"/>
        </c:scaling>
        <c:delete val="1"/>
        <c:axPos val="l"/>
        <c:numFmt formatCode="General" sourceLinked="1"/>
        <c:majorTickMark val="out"/>
        <c:minorTickMark val="none"/>
        <c:tickLblPos val="nextTo"/>
        <c:crossAx val="16991221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0.04483</cdr:x>
      <cdr:y>0.10062</cdr:y>
    </cdr:from>
    <cdr:to>
      <cdr:x>0.04483</cdr:x>
      <cdr:y>0.83663</cdr:y>
    </cdr:to>
    <cdr:cxnSp macro="">
      <cdr:nvCxnSpPr>
        <cdr:cNvPr id="3" name="直接连接符 2">
          <a:extLst xmlns:a="http://schemas.openxmlformats.org/drawingml/2006/main">
            <a:ext uri="{FF2B5EF4-FFF2-40B4-BE49-F238E27FC236}">
              <a16:creationId xmlns:a16="http://schemas.microsoft.com/office/drawing/2014/main" id="{F79A5333-8971-4C54-8477-F3B9A7FACC3C}"/>
            </a:ext>
          </a:extLst>
        </cdr:cNvPr>
        <cdr:cNvCxnSpPr/>
      </cdr:nvCxnSpPr>
      <cdr:spPr>
        <a:xfrm xmlns:a="http://schemas.openxmlformats.org/drawingml/2006/main">
          <a:off x="135416" y="199672"/>
          <a:ext cx="0" cy="1460500"/>
        </a:xfrm>
        <a:prstGeom xmlns:a="http://schemas.openxmlformats.org/drawingml/2006/main" prst="line">
          <a:avLst/>
        </a:prstGeom>
        <a:ln xmlns:a="http://schemas.openxmlformats.org/drawingml/2006/main" w="9525">
          <a:solidFill>
            <a:schemeClr val="accent6">
              <a:lumMod val="40000"/>
              <a:lumOff val="60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0E8BA9F-1ACD-48C9-A58A-093A0D32A735}" type="datetimeFigureOut">
              <a:rPr lang="zh-CN" altLang="en-US" smtClean="0"/>
              <a:t>2022/8/18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36BEBD7-2961-4B06-B03A-8EAD428834D4}" type="slidenum">
              <a:rPr lang="zh-CN" altLang="en-US" smtClean="0"/>
              <a:t>‹#›</a:t>
            </a:fld>
            <a:endParaRPr lang="zh-CN" altLang="en-US"/>
          </a:p>
        </p:txBody>
      </p:sp>
    </p:spTree>
    <p:extLst>
      <p:ext uri="{BB962C8B-B14F-4D97-AF65-F5344CB8AC3E}">
        <p14:creationId xmlns:p14="http://schemas.microsoft.com/office/powerpoint/2010/main" val="3086357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0E8BA9F-1ACD-48C9-A58A-093A0D32A735}" type="datetimeFigureOut">
              <a:rPr lang="zh-CN" altLang="en-US" smtClean="0"/>
              <a:t>2022/8/18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36BEBD7-2961-4B06-B03A-8EAD428834D4}" type="slidenum">
              <a:rPr lang="zh-CN" altLang="en-US" smtClean="0"/>
              <a:t>‹#›</a:t>
            </a:fld>
            <a:endParaRPr lang="zh-CN" altLang="en-US"/>
          </a:p>
        </p:txBody>
      </p:sp>
      <p:sp>
        <p:nvSpPr>
          <p:cNvPr id="7" name="矩形 6">
            <a:extLst>
              <a:ext uri="{FF2B5EF4-FFF2-40B4-BE49-F238E27FC236}">
                <a16:creationId xmlns:a16="http://schemas.microsoft.com/office/drawing/2014/main" id="{F80CA86F-A3C6-0781-5985-E4862E166247}"/>
              </a:ext>
            </a:extLst>
          </p:cNvPr>
          <p:cNvSpPr/>
          <p:nvPr userDrawn="1"/>
        </p:nvSpPr>
        <p:spPr>
          <a:xfrm>
            <a:off x="0" y="0"/>
            <a:ext cx="1219200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ExtraLight" panose="020B0200000000000000" pitchFamily="34" charset="-122"/>
              <a:ea typeface="思源黑体 CN ExtraLight" panose="020B0200000000000000" pitchFamily="34" charset="-122"/>
            </a:endParaRPr>
          </a:p>
        </p:txBody>
      </p:sp>
      <p:sp>
        <p:nvSpPr>
          <p:cNvPr id="10" name="文本占位符 9">
            <a:extLst>
              <a:ext uri="{FF2B5EF4-FFF2-40B4-BE49-F238E27FC236}">
                <a16:creationId xmlns:a16="http://schemas.microsoft.com/office/drawing/2014/main" id="{2BD31258-1E6A-24EE-28C3-BBB436974BA8}"/>
              </a:ext>
            </a:extLst>
          </p:cNvPr>
          <p:cNvSpPr>
            <a:spLocks noGrp="1"/>
          </p:cNvSpPr>
          <p:nvPr>
            <p:ph type="body" sz="quarter" idx="13"/>
          </p:nvPr>
        </p:nvSpPr>
        <p:spPr>
          <a:xfrm>
            <a:off x="3691572" y="296862"/>
            <a:ext cx="4808856" cy="523220"/>
          </a:xfrm>
        </p:spPr>
        <p:txBody>
          <a:bodyPr>
            <a:spAutoFit/>
          </a:bodyPr>
          <a:lstStyle>
            <a:lvl1pPr marL="0" indent="0" algn="ctr">
              <a:lnSpc>
                <a:spcPct val="100000"/>
              </a:lnSpc>
              <a:spcBef>
                <a:spcPts val="0"/>
              </a:spcBef>
              <a:buFontTx/>
              <a:buNone/>
              <a:defRPr>
                <a:latin typeface="思源黑体 CN Medium" panose="020B0600000000000000" pitchFamily="34" charset="-122"/>
                <a:ea typeface="思源黑体 CN Medium" panose="020B0600000000000000" pitchFamily="34" charset="-122"/>
                <a:cs typeface="OPPOSans R" panose="00020600040101010101" pitchFamily="18" charset="-122"/>
              </a:defRPr>
            </a:lvl1pPr>
          </a:lstStyle>
          <a:p>
            <a:pPr lvl="0"/>
            <a:r>
              <a:rPr lang="zh-CN" altLang="en-US" dirty="0"/>
              <a:t>单击此处编辑</a:t>
            </a:r>
          </a:p>
        </p:txBody>
      </p:sp>
      <p:cxnSp>
        <p:nvCxnSpPr>
          <p:cNvPr id="14" name="直接连接符 13">
            <a:extLst>
              <a:ext uri="{FF2B5EF4-FFF2-40B4-BE49-F238E27FC236}">
                <a16:creationId xmlns:a16="http://schemas.microsoft.com/office/drawing/2014/main" id="{3D2D9152-A4A6-D26D-F9E9-96ADB706DA14}"/>
              </a:ext>
            </a:extLst>
          </p:cNvPr>
          <p:cNvCxnSpPr>
            <a:cxnSpLocks/>
          </p:cNvCxnSpPr>
          <p:nvPr userDrawn="1"/>
        </p:nvCxnSpPr>
        <p:spPr>
          <a:xfrm>
            <a:off x="2926080" y="559593"/>
            <a:ext cx="2019300" cy="0"/>
          </a:xfrm>
          <a:prstGeom prst="line">
            <a:avLst/>
          </a:prstGeom>
          <a:ln w="12700">
            <a:gradFill>
              <a:gsLst>
                <a:gs pos="0">
                  <a:schemeClr val="accent1">
                    <a:lumMod val="5000"/>
                    <a:lumOff val="95000"/>
                    <a:alpha val="0"/>
                  </a:schemeClr>
                </a:gs>
                <a:gs pos="100000">
                  <a:schemeClr val="accent5">
                    <a:lumMod val="60000"/>
                    <a:lumOff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07E347A-C45C-06B2-C9F1-32198FB60A00}"/>
              </a:ext>
            </a:extLst>
          </p:cNvPr>
          <p:cNvCxnSpPr>
            <a:cxnSpLocks/>
          </p:cNvCxnSpPr>
          <p:nvPr userDrawn="1"/>
        </p:nvCxnSpPr>
        <p:spPr>
          <a:xfrm flipH="1">
            <a:off x="7261860" y="559593"/>
            <a:ext cx="2019300" cy="0"/>
          </a:xfrm>
          <a:prstGeom prst="line">
            <a:avLst/>
          </a:prstGeom>
          <a:ln w="12700">
            <a:gradFill>
              <a:gsLst>
                <a:gs pos="0">
                  <a:schemeClr val="accent1">
                    <a:lumMod val="5000"/>
                    <a:lumOff val="95000"/>
                    <a:alpha val="0"/>
                  </a:schemeClr>
                </a:gs>
                <a:gs pos="100000">
                  <a:schemeClr val="accent5">
                    <a:lumMod val="60000"/>
                    <a:lumOff val="4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007CD126-EEE1-87D7-F748-563B08ECAD56}"/>
              </a:ext>
            </a:extLst>
          </p:cNvPr>
          <p:cNvSpPr txBox="1"/>
          <p:nvPr userDrawn="1"/>
        </p:nvSpPr>
        <p:spPr>
          <a:xfrm>
            <a:off x="10902988" y="126206"/>
            <a:ext cx="914400" cy="276999"/>
          </a:xfrm>
          <a:prstGeom prst="rect">
            <a:avLst/>
          </a:prstGeom>
          <a:noFill/>
        </p:spPr>
        <p:txBody>
          <a:bodyPr wrap="square" rtlCol="0">
            <a:spAutoFit/>
          </a:bodyPr>
          <a:lstStyle/>
          <a:p>
            <a:pPr algn="r"/>
            <a:r>
              <a:rPr lang="en-US" altLang="zh-CN" sz="1200" dirty="0">
                <a:latin typeface="思源黑体 CN Regular" panose="020B0500000000000000" pitchFamily="34" charset="-122"/>
                <a:ea typeface="思源黑体 CN Regular" panose="020B0500000000000000" pitchFamily="34" charset="-122"/>
              </a:rPr>
              <a:t>LOGO</a:t>
            </a:r>
            <a:endParaRPr lang="zh-CN" altLang="en-US" sz="1200" dirty="0">
              <a:latin typeface="思源黑体 CN Regular" panose="020B0500000000000000" pitchFamily="34" charset="-122"/>
              <a:ea typeface="思源黑体 CN Regular" panose="020B0500000000000000" pitchFamily="34" charset="-122"/>
            </a:endParaRPr>
          </a:p>
        </p:txBody>
      </p:sp>
      <p:sp>
        <p:nvSpPr>
          <p:cNvPr id="17" name="文本框 16">
            <a:extLst>
              <a:ext uri="{FF2B5EF4-FFF2-40B4-BE49-F238E27FC236}">
                <a16:creationId xmlns:a16="http://schemas.microsoft.com/office/drawing/2014/main" id="{E1804A59-C62E-4476-AF45-B33B2FF565E9}"/>
              </a:ext>
            </a:extLst>
          </p:cNvPr>
          <p:cNvSpPr txBox="1"/>
          <p:nvPr userDrawn="1"/>
        </p:nvSpPr>
        <p:spPr>
          <a:xfrm>
            <a:off x="9739672" y="6373694"/>
            <a:ext cx="1803088" cy="299056"/>
          </a:xfrm>
          <a:prstGeom prst="rect">
            <a:avLst/>
          </a:prstGeom>
          <a:noFill/>
        </p:spPr>
        <p:txBody>
          <a:bodyPr wrap="square" rtlCol="0">
            <a:spAutoFit/>
          </a:bodyPr>
          <a:lstStyle/>
          <a:p>
            <a:pPr>
              <a:lnSpc>
                <a:spcPct val="120000"/>
              </a:lnSpc>
            </a:pPr>
            <a:r>
              <a:rPr lang="en-US" altLang="zh-CN" sz="1200" dirty="0">
                <a:latin typeface="思源黑体 CN Regular" panose="020B0500000000000000" pitchFamily="34" charset="-122"/>
                <a:ea typeface="思源黑体 CN Regular" panose="020B0500000000000000" pitchFamily="34" charset="-122"/>
              </a:rPr>
              <a:t>20XX BUSINESS PLAN</a:t>
            </a:r>
            <a:endParaRPr lang="zh-CN" altLang="en-US" sz="1200" dirty="0">
              <a:latin typeface="思源黑体 CN Regular" panose="020B0500000000000000" pitchFamily="34" charset="-122"/>
              <a:ea typeface="思源黑体 CN Regular" panose="020B0500000000000000" pitchFamily="34" charset="-122"/>
            </a:endParaRPr>
          </a:p>
        </p:txBody>
      </p:sp>
      <p:grpSp>
        <p:nvGrpSpPr>
          <p:cNvPr id="18" name="组合 17">
            <a:extLst>
              <a:ext uri="{FF2B5EF4-FFF2-40B4-BE49-F238E27FC236}">
                <a16:creationId xmlns:a16="http://schemas.microsoft.com/office/drawing/2014/main" id="{860C6D3F-A092-10AC-C3FC-A60974A2D0CA}"/>
              </a:ext>
            </a:extLst>
          </p:cNvPr>
          <p:cNvGrpSpPr/>
          <p:nvPr userDrawn="1"/>
        </p:nvGrpSpPr>
        <p:grpSpPr>
          <a:xfrm>
            <a:off x="11492934" y="6441213"/>
            <a:ext cx="232019" cy="155618"/>
            <a:chOff x="11492934" y="6441213"/>
            <a:chExt cx="232019" cy="155618"/>
          </a:xfrm>
        </p:grpSpPr>
        <p:sp>
          <p:nvSpPr>
            <p:cNvPr id="19" name="箭头: 右 18">
              <a:extLst>
                <a:ext uri="{FF2B5EF4-FFF2-40B4-BE49-F238E27FC236}">
                  <a16:creationId xmlns:a16="http://schemas.microsoft.com/office/drawing/2014/main" id="{28DA5127-3284-9CC9-F0D6-CD44D9CAB346}"/>
                </a:ext>
              </a:extLst>
            </p:cNvPr>
            <p:cNvSpPr/>
            <p:nvPr/>
          </p:nvSpPr>
          <p:spPr>
            <a:xfrm>
              <a:off x="11511172" y="6441213"/>
              <a:ext cx="213781" cy="155618"/>
            </a:xfrm>
            <a:prstGeom prst="rightArrow">
              <a:avLst/>
            </a:prstGeom>
            <a:solidFill>
              <a:schemeClr val="accent5">
                <a:lumMod val="60000"/>
                <a:lumOff val="40000"/>
              </a:schemeClr>
            </a:solidFill>
            <a:ln>
              <a:noFill/>
            </a:ln>
            <a:effectLst>
              <a:innerShdw blurRad="114300" dist="76200" dir="13500000">
                <a:schemeClr val="accent6">
                  <a:lumMod val="75000"/>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ExtraLight" panose="020B0200000000000000" pitchFamily="34" charset="-122"/>
                <a:ea typeface="思源黑体 CN ExtraLight" panose="020B0200000000000000" pitchFamily="34" charset="-122"/>
              </a:endParaRPr>
            </a:p>
          </p:txBody>
        </p:sp>
        <p:sp>
          <p:nvSpPr>
            <p:cNvPr id="20" name="箭头: 右 19">
              <a:extLst>
                <a:ext uri="{FF2B5EF4-FFF2-40B4-BE49-F238E27FC236}">
                  <a16:creationId xmlns:a16="http://schemas.microsoft.com/office/drawing/2014/main" id="{26EAEC07-229A-A801-5277-ADA3A2B02B2F}"/>
                </a:ext>
              </a:extLst>
            </p:cNvPr>
            <p:cNvSpPr/>
            <p:nvPr/>
          </p:nvSpPr>
          <p:spPr>
            <a:xfrm>
              <a:off x="11492934" y="6441213"/>
              <a:ext cx="213781" cy="155618"/>
            </a:xfrm>
            <a:prstGeom prst="rightArrow">
              <a:avLst/>
            </a:prstGeom>
            <a:gradFill>
              <a:gsLst>
                <a:gs pos="100000">
                  <a:schemeClr val="accent6">
                    <a:lumMod val="60000"/>
                    <a:lumOff val="40000"/>
                  </a:schemeClr>
                </a:gs>
                <a:gs pos="75000">
                  <a:schemeClr val="accent6">
                    <a:lumMod val="60000"/>
                    <a:lumOff val="40000"/>
                    <a:alpha val="0"/>
                  </a:schemeClr>
                </a:gs>
              </a:gsLst>
              <a:path path="shape">
                <a:fillToRect l="50000" t="50000" r="50000" b="50000"/>
              </a:path>
            </a:gra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ExtraLight" panose="020B0200000000000000" pitchFamily="34" charset="-122"/>
                <a:ea typeface="思源黑体 CN ExtraLight" panose="020B0200000000000000" pitchFamily="34" charset="-122"/>
              </a:endParaRPr>
            </a:p>
          </p:txBody>
        </p:sp>
      </p:grpSp>
    </p:spTree>
    <p:extLst>
      <p:ext uri="{BB962C8B-B14F-4D97-AF65-F5344CB8AC3E}">
        <p14:creationId xmlns:p14="http://schemas.microsoft.com/office/powerpoint/2010/main" val="1486502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6575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ExtraLight" panose="020B0200000000000000" pitchFamily="34" charset="-122"/>
                <a:ea typeface="思源黑体 CN ExtraLight" panose="020B0200000000000000" pitchFamily="34" charset="-122"/>
              </a:defRPr>
            </a:lvl1pPr>
          </a:lstStyle>
          <a:p>
            <a:fld id="{20E8BA9F-1ACD-48C9-A58A-093A0D32A735}" type="datetimeFigureOut">
              <a:rPr lang="zh-CN" altLang="en-US" smtClean="0"/>
              <a:pPr/>
              <a:t>2022/8/18</a:t>
            </a:fld>
            <a:endParaRPr lang="zh-CN" alt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ExtraLight" panose="020B0200000000000000" pitchFamily="34" charset="-122"/>
                <a:ea typeface="思源黑体 CN ExtraLight" panose="020B0200000000000000" pitchFamily="34" charset="-122"/>
              </a:defRPr>
            </a:lvl1pPr>
          </a:lstStyle>
          <a:p>
            <a:endParaRPr lang="zh-CN" alt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ExtraLight" panose="020B0200000000000000" pitchFamily="34" charset="-122"/>
                <a:ea typeface="思源黑体 CN ExtraLight" panose="020B0200000000000000" pitchFamily="34" charset="-122"/>
              </a:defRPr>
            </a:lvl1pPr>
          </a:lstStyle>
          <a:p>
            <a:fld id="{036BEBD7-2961-4B06-B03A-8EAD428834D4}" type="slidenum">
              <a:rPr lang="zh-CN" altLang="en-US" smtClean="0"/>
              <a:pPr/>
              <a:t>‹#›</a:t>
            </a:fld>
            <a:endParaRPr lang="zh-CN" altLang="en-US" dirty="0"/>
          </a:p>
        </p:txBody>
      </p:sp>
    </p:spTree>
    <p:extLst>
      <p:ext uri="{BB962C8B-B14F-4D97-AF65-F5344CB8AC3E}">
        <p14:creationId xmlns:p14="http://schemas.microsoft.com/office/powerpoint/2010/main" val="18639319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思源黑体 CN ExtraLight" panose="020B0200000000000000" pitchFamily="34" charset="-122"/>
          <a:ea typeface="思源黑体 CN ExtraLight" panose="020B02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ExtraLight" panose="020B0200000000000000" pitchFamily="34" charset="-122"/>
          <a:ea typeface="思源黑体 CN ExtraLight" panose="020B02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ExtraLight" panose="020B0200000000000000" pitchFamily="34" charset="-122"/>
          <a:ea typeface="思源黑体 CN ExtraLight" panose="020B02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ExtraLight" panose="020B0200000000000000" pitchFamily="34" charset="-122"/>
          <a:ea typeface="思源黑体 CN ExtraLight" panose="020B02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ExtraLight" panose="020B0200000000000000" pitchFamily="34" charset="-122"/>
          <a:ea typeface="思源黑体 CN ExtraLight" panose="020B02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ExtraLight" panose="020B0200000000000000" pitchFamily="34" charset="-122"/>
          <a:ea typeface="思源黑体 CN ExtraLight" panose="020B02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22.sv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77A6C78-F860-4942-8158-54B408A9FFF1}"/>
              </a:ext>
            </a:extLst>
          </p:cNvPr>
          <p:cNvSpPr/>
          <p:nvPr/>
        </p:nvSpPr>
        <p:spPr>
          <a:xfrm>
            <a:off x="4374324" y="-104362"/>
            <a:ext cx="7954789" cy="7023167"/>
          </a:xfrm>
          <a:custGeom>
            <a:avLst/>
            <a:gdLst>
              <a:gd name="connsiteX0" fmla="*/ 2474844 w 7121387"/>
              <a:gd name="connsiteY0" fmla="*/ 9939 h 7007087"/>
              <a:gd name="connsiteX1" fmla="*/ 1808922 w 7121387"/>
              <a:gd name="connsiteY1" fmla="*/ 1351722 h 7007087"/>
              <a:gd name="connsiteX2" fmla="*/ 178904 w 7121387"/>
              <a:gd name="connsiteY2" fmla="*/ 2579204 h 7007087"/>
              <a:gd name="connsiteX3" fmla="*/ 1118152 w 7121387"/>
              <a:gd name="connsiteY3" fmla="*/ 4681331 h 7007087"/>
              <a:gd name="connsiteX4" fmla="*/ 0 w 7121387"/>
              <a:gd name="connsiteY4" fmla="*/ 7002118 h 7007087"/>
              <a:gd name="connsiteX5" fmla="*/ 7121387 w 7121387"/>
              <a:gd name="connsiteY5" fmla="*/ 7007087 h 7007087"/>
              <a:gd name="connsiteX6" fmla="*/ 7101509 w 7121387"/>
              <a:gd name="connsiteY6" fmla="*/ 0 h 7007087"/>
              <a:gd name="connsiteX7" fmla="*/ 2474844 w 7121387"/>
              <a:gd name="connsiteY7" fmla="*/ 9939 h 7007087"/>
              <a:gd name="connsiteX0" fmla="*/ 2474844 w 7121387"/>
              <a:gd name="connsiteY0" fmla="*/ 9939 h 7007087"/>
              <a:gd name="connsiteX1" fmla="*/ 1808922 w 7121387"/>
              <a:gd name="connsiteY1" fmla="*/ 1351722 h 7007087"/>
              <a:gd name="connsiteX2" fmla="*/ 178904 w 7121387"/>
              <a:gd name="connsiteY2" fmla="*/ 2579204 h 7007087"/>
              <a:gd name="connsiteX3" fmla="*/ 1118152 w 7121387"/>
              <a:gd name="connsiteY3" fmla="*/ 4681331 h 7007087"/>
              <a:gd name="connsiteX4" fmla="*/ 0 w 7121387"/>
              <a:gd name="connsiteY4" fmla="*/ 7002118 h 7007087"/>
              <a:gd name="connsiteX5" fmla="*/ 7121387 w 7121387"/>
              <a:gd name="connsiteY5" fmla="*/ 7007087 h 7007087"/>
              <a:gd name="connsiteX6" fmla="*/ 7101509 w 7121387"/>
              <a:gd name="connsiteY6" fmla="*/ 0 h 7007087"/>
              <a:gd name="connsiteX7" fmla="*/ 2474844 w 7121387"/>
              <a:gd name="connsiteY7" fmla="*/ 9939 h 7007087"/>
              <a:gd name="connsiteX0" fmla="*/ 2474844 w 7121387"/>
              <a:gd name="connsiteY0" fmla="*/ 9939 h 7007087"/>
              <a:gd name="connsiteX1" fmla="*/ 1808922 w 7121387"/>
              <a:gd name="connsiteY1" fmla="*/ 1351722 h 7007087"/>
              <a:gd name="connsiteX2" fmla="*/ 178904 w 7121387"/>
              <a:gd name="connsiteY2" fmla="*/ 2579204 h 7007087"/>
              <a:gd name="connsiteX3" fmla="*/ 1118152 w 7121387"/>
              <a:gd name="connsiteY3" fmla="*/ 4681331 h 7007087"/>
              <a:gd name="connsiteX4" fmla="*/ 0 w 7121387"/>
              <a:gd name="connsiteY4" fmla="*/ 7002118 h 7007087"/>
              <a:gd name="connsiteX5" fmla="*/ 7121387 w 7121387"/>
              <a:gd name="connsiteY5" fmla="*/ 7007087 h 7007087"/>
              <a:gd name="connsiteX6" fmla="*/ 7101509 w 7121387"/>
              <a:gd name="connsiteY6" fmla="*/ 0 h 7007087"/>
              <a:gd name="connsiteX7" fmla="*/ 2474844 w 7121387"/>
              <a:gd name="connsiteY7" fmla="*/ 9939 h 7007087"/>
              <a:gd name="connsiteX0" fmla="*/ 2718830 w 7365373"/>
              <a:gd name="connsiteY0" fmla="*/ 9939 h 7007087"/>
              <a:gd name="connsiteX1" fmla="*/ 2052908 w 7365373"/>
              <a:gd name="connsiteY1" fmla="*/ 1351722 h 7007087"/>
              <a:gd name="connsiteX2" fmla="*/ 422890 w 7365373"/>
              <a:gd name="connsiteY2" fmla="*/ 2579204 h 7007087"/>
              <a:gd name="connsiteX3" fmla="*/ 1362138 w 7365373"/>
              <a:gd name="connsiteY3" fmla="*/ 4681331 h 7007087"/>
              <a:gd name="connsiteX4" fmla="*/ 243986 w 7365373"/>
              <a:gd name="connsiteY4" fmla="*/ 7002118 h 7007087"/>
              <a:gd name="connsiteX5" fmla="*/ 7365373 w 7365373"/>
              <a:gd name="connsiteY5" fmla="*/ 7007087 h 7007087"/>
              <a:gd name="connsiteX6" fmla="*/ 7345495 w 7365373"/>
              <a:gd name="connsiteY6" fmla="*/ 0 h 7007087"/>
              <a:gd name="connsiteX7" fmla="*/ 2718830 w 7365373"/>
              <a:gd name="connsiteY7" fmla="*/ 9939 h 7007087"/>
              <a:gd name="connsiteX0" fmla="*/ 2718830 w 7365373"/>
              <a:gd name="connsiteY0" fmla="*/ 9939 h 7007087"/>
              <a:gd name="connsiteX1" fmla="*/ 2052908 w 7365373"/>
              <a:gd name="connsiteY1" fmla="*/ 1351722 h 7007087"/>
              <a:gd name="connsiteX2" fmla="*/ 422890 w 7365373"/>
              <a:gd name="connsiteY2" fmla="*/ 2579204 h 7007087"/>
              <a:gd name="connsiteX3" fmla="*/ 1362138 w 7365373"/>
              <a:gd name="connsiteY3" fmla="*/ 4681331 h 7007087"/>
              <a:gd name="connsiteX4" fmla="*/ 243986 w 7365373"/>
              <a:gd name="connsiteY4" fmla="*/ 7002118 h 7007087"/>
              <a:gd name="connsiteX5" fmla="*/ 7365373 w 7365373"/>
              <a:gd name="connsiteY5" fmla="*/ 7007087 h 7007087"/>
              <a:gd name="connsiteX6" fmla="*/ 7345495 w 7365373"/>
              <a:gd name="connsiteY6" fmla="*/ 0 h 7007087"/>
              <a:gd name="connsiteX7" fmla="*/ 2718830 w 7365373"/>
              <a:gd name="connsiteY7" fmla="*/ 9939 h 7007087"/>
              <a:gd name="connsiteX0" fmla="*/ 2718830 w 7365373"/>
              <a:gd name="connsiteY0" fmla="*/ 9939 h 7007087"/>
              <a:gd name="connsiteX1" fmla="*/ 2052908 w 7365373"/>
              <a:gd name="connsiteY1" fmla="*/ 1351722 h 7007087"/>
              <a:gd name="connsiteX2" fmla="*/ 422890 w 7365373"/>
              <a:gd name="connsiteY2" fmla="*/ 2579204 h 7007087"/>
              <a:gd name="connsiteX3" fmla="*/ 1362138 w 7365373"/>
              <a:gd name="connsiteY3" fmla="*/ 4681331 h 7007087"/>
              <a:gd name="connsiteX4" fmla="*/ 243986 w 7365373"/>
              <a:gd name="connsiteY4" fmla="*/ 7002118 h 7007087"/>
              <a:gd name="connsiteX5" fmla="*/ 7365373 w 7365373"/>
              <a:gd name="connsiteY5" fmla="*/ 7007087 h 7007087"/>
              <a:gd name="connsiteX6" fmla="*/ 7345495 w 7365373"/>
              <a:gd name="connsiteY6" fmla="*/ 0 h 7007087"/>
              <a:gd name="connsiteX7" fmla="*/ 2718830 w 7365373"/>
              <a:gd name="connsiteY7" fmla="*/ 9939 h 7007087"/>
              <a:gd name="connsiteX0" fmla="*/ 2749868 w 7396411"/>
              <a:gd name="connsiteY0" fmla="*/ 9939 h 7007087"/>
              <a:gd name="connsiteX1" fmla="*/ 2083946 w 7396411"/>
              <a:gd name="connsiteY1" fmla="*/ 1351722 h 7007087"/>
              <a:gd name="connsiteX2" fmla="*/ 712346 w 7396411"/>
              <a:gd name="connsiteY2" fmla="*/ 2683565 h 7007087"/>
              <a:gd name="connsiteX3" fmla="*/ 1393176 w 7396411"/>
              <a:gd name="connsiteY3" fmla="*/ 4681331 h 7007087"/>
              <a:gd name="connsiteX4" fmla="*/ 275024 w 7396411"/>
              <a:gd name="connsiteY4" fmla="*/ 7002118 h 7007087"/>
              <a:gd name="connsiteX5" fmla="*/ 7396411 w 7396411"/>
              <a:gd name="connsiteY5" fmla="*/ 7007087 h 7007087"/>
              <a:gd name="connsiteX6" fmla="*/ 7376533 w 7396411"/>
              <a:gd name="connsiteY6" fmla="*/ 0 h 7007087"/>
              <a:gd name="connsiteX7" fmla="*/ 2749868 w 7396411"/>
              <a:gd name="connsiteY7" fmla="*/ 9939 h 7007087"/>
              <a:gd name="connsiteX0" fmla="*/ 2749868 w 7396411"/>
              <a:gd name="connsiteY0" fmla="*/ 9939 h 7007087"/>
              <a:gd name="connsiteX1" fmla="*/ 2083946 w 7396411"/>
              <a:gd name="connsiteY1" fmla="*/ 1351722 h 7007087"/>
              <a:gd name="connsiteX2" fmla="*/ 712346 w 7396411"/>
              <a:gd name="connsiteY2" fmla="*/ 2683565 h 7007087"/>
              <a:gd name="connsiteX3" fmla="*/ 1393176 w 7396411"/>
              <a:gd name="connsiteY3" fmla="*/ 4681331 h 7007087"/>
              <a:gd name="connsiteX4" fmla="*/ 275024 w 7396411"/>
              <a:gd name="connsiteY4" fmla="*/ 7002118 h 7007087"/>
              <a:gd name="connsiteX5" fmla="*/ 7396411 w 7396411"/>
              <a:gd name="connsiteY5" fmla="*/ 7007087 h 7007087"/>
              <a:gd name="connsiteX6" fmla="*/ 7376533 w 7396411"/>
              <a:gd name="connsiteY6" fmla="*/ 0 h 7007087"/>
              <a:gd name="connsiteX7" fmla="*/ 2749868 w 7396411"/>
              <a:gd name="connsiteY7" fmla="*/ 9939 h 7007087"/>
              <a:gd name="connsiteX0" fmla="*/ 2749868 w 7396411"/>
              <a:gd name="connsiteY0" fmla="*/ 9939 h 7007087"/>
              <a:gd name="connsiteX1" fmla="*/ 2088915 w 7396411"/>
              <a:gd name="connsiteY1" fmla="*/ 1461053 h 7007087"/>
              <a:gd name="connsiteX2" fmla="*/ 712346 w 7396411"/>
              <a:gd name="connsiteY2" fmla="*/ 2683565 h 7007087"/>
              <a:gd name="connsiteX3" fmla="*/ 1393176 w 7396411"/>
              <a:gd name="connsiteY3" fmla="*/ 4681331 h 7007087"/>
              <a:gd name="connsiteX4" fmla="*/ 275024 w 7396411"/>
              <a:gd name="connsiteY4" fmla="*/ 7002118 h 7007087"/>
              <a:gd name="connsiteX5" fmla="*/ 7396411 w 7396411"/>
              <a:gd name="connsiteY5" fmla="*/ 7007087 h 7007087"/>
              <a:gd name="connsiteX6" fmla="*/ 7376533 w 7396411"/>
              <a:gd name="connsiteY6" fmla="*/ 0 h 7007087"/>
              <a:gd name="connsiteX7" fmla="*/ 2749868 w 7396411"/>
              <a:gd name="connsiteY7" fmla="*/ 9939 h 7007087"/>
              <a:gd name="connsiteX0" fmla="*/ 2749868 w 7396411"/>
              <a:gd name="connsiteY0" fmla="*/ 9939 h 7007087"/>
              <a:gd name="connsiteX1" fmla="*/ 2088915 w 7396411"/>
              <a:gd name="connsiteY1" fmla="*/ 1461053 h 7007087"/>
              <a:gd name="connsiteX2" fmla="*/ 712346 w 7396411"/>
              <a:gd name="connsiteY2" fmla="*/ 2683565 h 7007087"/>
              <a:gd name="connsiteX3" fmla="*/ 1393176 w 7396411"/>
              <a:gd name="connsiteY3" fmla="*/ 4681331 h 7007087"/>
              <a:gd name="connsiteX4" fmla="*/ 275024 w 7396411"/>
              <a:gd name="connsiteY4" fmla="*/ 7002118 h 7007087"/>
              <a:gd name="connsiteX5" fmla="*/ 7396411 w 7396411"/>
              <a:gd name="connsiteY5" fmla="*/ 7007087 h 7007087"/>
              <a:gd name="connsiteX6" fmla="*/ 7376533 w 7396411"/>
              <a:gd name="connsiteY6" fmla="*/ 0 h 7007087"/>
              <a:gd name="connsiteX7" fmla="*/ 2749868 w 7396411"/>
              <a:gd name="connsiteY7" fmla="*/ 9939 h 7007087"/>
              <a:gd name="connsiteX0" fmla="*/ 2725815 w 7372358"/>
              <a:gd name="connsiteY0" fmla="*/ 9939 h 7007087"/>
              <a:gd name="connsiteX1" fmla="*/ 2064862 w 7372358"/>
              <a:gd name="connsiteY1" fmla="*/ 1461053 h 7007087"/>
              <a:gd name="connsiteX2" fmla="*/ 688293 w 7372358"/>
              <a:gd name="connsiteY2" fmla="*/ 2683565 h 7007087"/>
              <a:gd name="connsiteX3" fmla="*/ 1632510 w 7372358"/>
              <a:gd name="connsiteY3" fmla="*/ 5054048 h 7007087"/>
              <a:gd name="connsiteX4" fmla="*/ 250971 w 7372358"/>
              <a:gd name="connsiteY4" fmla="*/ 7002118 h 7007087"/>
              <a:gd name="connsiteX5" fmla="*/ 7372358 w 7372358"/>
              <a:gd name="connsiteY5" fmla="*/ 7007087 h 7007087"/>
              <a:gd name="connsiteX6" fmla="*/ 7352480 w 7372358"/>
              <a:gd name="connsiteY6" fmla="*/ 0 h 7007087"/>
              <a:gd name="connsiteX7" fmla="*/ 2725815 w 7372358"/>
              <a:gd name="connsiteY7" fmla="*/ 9939 h 7007087"/>
              <a:gd name="connsiteX0" fmla="*/ 2776688 w 7423231"/>
              <a:gd name="connsiteY0" fmla="*/ 9939 h 7230718"/>
              <a:gd name="connsiteX1" fmla="*/ 2115735 w 7423231"/>
              <a:gd name="connsiteY1" fmla="*/ 1461053 h 7230718"/>
              <a:gd name="connsiteX2" fmla="*/ 739166 w 7423231"/>
              <a:gd name="connsiteY2" fmla="*/ 2683565 h 7230718"/>
              <a:gd name="connsiteX3" fmla="*/ 1683383 w 7423231"/>
              <a:gd name="connsiteY3" fmla="*/ 5054048 h 7230718"/>
              <a:gd name="connsiteX4" fmla="*/ 247179 w 7423231"/>
              <a:gd name="connsiteY4" fmla="*/ 7230718 h 7230718"/>
              <a:gd name="connsiteX5" fmla="*/ 7423231 w 7423231"/>
              <a:gd name="connsiteY5" fmla="*/ 7007087 h 7230718"/>
              <a:gd name="connsiteX6" fmla="*/ 7403353 w 7423231"/>
              <a:gd name="connsiteY6" fmla="*/ 0 h 7230718"/>
              <a:gd name="connsiteX7" fmla="*/ 2776688 w 7423231"/>
              <a:gd name="connsiteY7" fmla="*/ 9939 h 7230718"/>
              <a:gd name="connsiteX0" fmla="*/ 2746897 w 7393440"/>
              <a:gd name="connsiteY0" fmla="*/ 9939 h 7230718"/>
              <a:gd name="connsiteX1" fmla="*/ 2085944 w 7393440"/>
              <a:gd name="connsiteY1" fmla="*/ 1461053 h 7230718"/>
              <a:gd name="connsiteX2" fmla="*/ 709375 w 7393440"/>
              <a:gd name="connsiteY2" fmla="*/ 2683565 h 7230718"/>
              <a:gd name="connsiteX3" fmla="*/ 1653592 w 7393440"/>
              <a:gd name="connsiteY3" fmla="*/ 5054048 h 7230718"/>
              <a:gd name="connsiteX4" fmla="*/ 217388 w 7393440"/>
              <a:gd name="connsiteY4" fmla="*/ 7230718 h 7230718"/>
              <a:gd name="connsiteX5" fmla="*/ 7393440 w 7393440"/>
              <a:gd name="connsiteY5" fmla="*/ 7007087 h 7230718"/>
              <a:gd name="connsiteX6" fmla="*/ 7373562 w 7393440"/>
              <a:gd name="connsiteY6" fmla="*/ 0 h 7230718"/>
              <a:gd name="connsiteX7" fmla="*/ 2746897 w 7393440"/>
              <a:gd name="connsiteY7" fmla="*/ 9939 h 7230718"/>
              <a:gd name="connsiteX0" fmla="*/ 2746897 w 7393440"/>
              <a:gd name="connsiteY0" fmla="*/ 9939 h 7230718"/>
              <a:gd name="connsiteX1" fmla="*/ 2085944 w 7393440"/>
              <a:gd name="connsiteY1" fmla="*/ 1461053 h 7230718"/>
              <a:gd name="connsiteX2" fmla="*/ 709375 w 7393440"/>
              <a:gd name="connsiteY2" fmla="*/ 2683565 h 7230718"/>
              <a:gd name="connsiteX3" fmla="*/ 1653592 w 7393440"/>
              <a:gd name="connsiteY3" fmla="*/ 5054048 h 7230718"/>
              <a:gd name="connsiteX4" fmla="*/ 217388 w 7393440"/>
              <a:gd name="connsiteY4" fmla="*/ 7230718 h 7230718"/>
              <a:gd name="connsiteX5" fmla="*/ 7393440 w 7393440"/>
              <a:gd name="connsiteY5" fmla="*/ 7007087 h 7230718"/>
              <a:gd name="connsiteX6" fmla="*/ 7373562 w 7393440"/>
              <a:gd name="connsiteY6" fmla="*/ 0 h 7230718"/>
              <a:gd name="connsiteX7" fmla="*/ 2746897 w 7393440"/>
              <a:gd name="connsiteY7" fmla="*/ 9939 h 7230718"/>
              <a:gd name="connsiteX0" fmla="*/ 2746897 w 7393440"/>
              <a:gd name="connsiteY0" fmla="*/ 9939 h 7230718"/>
              <a:gd name="connsiteX1" fmla="*/ 2085944 w 7393440"/>
              <a:gd name="connsiteY1" fmla="*/ 1461053 h 7230718"/>
              <a:gd name="connsiteX2" fmla="*/ 709375 w 7393440"/>
              <a:gd name="connsiteY2" fmla="*/ 2683565 h 7230718"/>
              <a:gd name="connsiteX3" fmla="*/ 1653592 w 7393440"/>
              <a:gd name="connsiteY3" fmla="*/ 5054048 h 7230718"/>
              <a:gd name="connsiteX4" fmla="*/ 217388 w 7393440"/>
              <a:gd name="connsiteY4" fmla="*/ 7230718 h 7230718"/>
              <a:gd name="connsiteX5" fmla="*/ 7393440 w 7393440"/>
              <a:gd name="connsiteY5" fmla="*/ 7007087 h 7230718"/>
              <a:gd name="connsiteX6" fmla="*/ 7373562 w 7393440"/>
              <a:gd name="connsiteY6" fmla="*/ 0 h 7230718"/>
              <a:gd name="connsiteX7" fmla="*/ 2746897 w 7393440"/>
              <a:gd name="connsiteY7" fmla="*/ 9939 h 7230718"/>
              <a:gd name="connsiteX0" fmla="*/ 2774850 w 7421393"/>
              <a:gd name="connsiteY0" fmla="*/ 9939 h 7007087"/>
              <a:gd name="connsiteX1" fmla="*/ 2113897 w 7421393"/>
              <a:gd name="connsiteY1" fmla="*/ 1461053 h 7007087"/>
              <a:gd name="connsiteX2" fmla="*/ 737328 w 7421393"/>
              <a:gd name="connsiteY2" fmla="*/ 2683565 h 7007087"/>
              <a:gd name="connsiteX3" fmla="*/ 1681545 w 7421393"/>
              <a:gd name="connsiteY3" fmla="*/ 5054048 h 7007087"/>
              <a:gd name="connsiteX4" fmla="*/ 215524 w 7421393"/>
              <a:gd name="connsiteY4" fmla="*/ 6997149 h 7007087"/>
              <a:gd name="connsiteX5" fmla="*/ 7421393 w 7421393"/>
              <a:gd name="connsiteY5" fmla="*/ 7007087 h 7007087"/>
              <a:gd name="connsiteX6" fmla="*/ 7401515 w 7421393"/>
              <a:gd name="connsiteY6" fmla="*/ 0 h 7007087"/>
              <a:gd name="connsiteX7" fmla="*/ 2774850 w 7421393"/>
              <a:gd name="connsiteY7" fmla="*/ 9939 h 7007087"/>
              <a:gd name="connsiteX0" fmla="*/ 2792191 w 7438734"/>
              <a:gd name="connsiteY0" fmla="*/ 9939 h 7007087"/>
              <a:gd name="connsiteX1" fmla="*/ 2131238 w 7438734"/>
              <a:gd name="connsiteY1" fmla="*/ 1461053 h 7007087"/>
              <a:gd name="connsiteX2" fmla="*/ 754669 w 7438734"/>
              <a:gd name="connsiteY2" fmla="*/ 2683565 h 7007087"/>
              <a:gd name="connsiteX3" fmla="*/ 1698886 w 7438734"/>
              <a:gd name="connsiteY3" fmla="*/ 5054048 h 7007087"/>
              <a:gd name="connsiteX4" fmla="*/ 232865 w 7438734"/>
              <a:gd name="connsiteY4" fmla="*/ 6997149 h 7007087"/>
              <a:gd name="connsiteX5" fmla="*/ 7438734 w 7438734"/>
              <a:gd name="connsiteY5" fmla="*/ 7007087 h 7007087"/>
              <a:gd name="connsiteX6" fmla="*/ 7418856 w 7438734"/>
              <a:gd name="connsiteY6" fmla="*/ 0 h 7007087"/>
              <a:gd name="connsiteX7" fmla="*/ 2792191 w 7438734"/>
              <a:gd name="connsiteY7" fmla="*/ 9939 h 7007087"/>
              <a:gd name="connsiteX0" fmla="*/ 2757792 w 7404335"/>
              <a:gd name="connsiteY0" fmla="*/ 9939 h 7023147"/>
              <a:gd name="connsiteX1" fmla="*/ 2096839 w 7404335"/>
              <a:gd name="connsiteY1" fmla="*/ 1461053 h 7023147"/>
              <a:gd name="connsiteX2" fmla="*/ 720270 w 7404335"/>
              <a:gd name="connsiteY2" fmla="*/ 2683565 h 7023147"/>
              <a:gd name="connsiteX3" fmla="*/ 1664487 w 7404335"/>
              <a:gd name="connsiteY3" fmla="*/ 5054048 h 7023147"/>
              <a:gd name="connsiteX4" fmla="*/ 198466 w 7404335"/>
              <a:gd name="connsiteY4" fmla="*/ 6997149 h 7023147"/>
              <a:gd name="connsiteX5" fmla="*/ 7404335 w 7404335"/>
              <a:gd name="connsiteY5" fmla="*/ 7007087 h 7023147"/>
              <a:gd name="connsiteX6" fmla="*/ 7384457 w 7404335"/>
              <a:gd name="connsiteY6" fmla="*/ 0 h 7023147"/>
              <a:gd name="connsiteX7" fmla="*/ 2757792 w 7404335"/>
              <a:gd name="connsiteY7" fmla="*/ 9939 h 7023147"/>
              <a:gd name="connsiteX0" fmla="*/ 2757792 w 7404335"/>
              <a:gd name="connsiteY0" fmla="*/ 9939 h 7023147"/>
              <a:gd name="connsiteX1" fmla="*/ 2096839 w 7404335"/>
              <a:gd name="connsiteY1" fmla="*/ 1461053 h 7023147"/>
              <a:gd name="connsiteX2" fmla="*/ 720270 w 7404335"/>
              <a:gd name="connsiteY2" fmla="*/ 2683565 h 7023147"/>
              <a:gd name="connsiteX3" fmla="*/ 1664487 w 7404335"/>
              <a:gd name="connsiteY3" fmla="*/ 5054048 h 7023147"/>
              <a:gd name="connsiteX4" fmla="*/ 198466 w 7404335"/>
              <a:gd name="connsiteY4" fmla="*/ 6997149 h 7023147"/>
              <a:gd name="connsiteX5" fmla="*/ 7404335 w 7404335"/>
              <a:gd name="connsiteY5" fmla="*/ 7007087 h 7023147"/>
              <a:gd name="connsiteX6" fmla="*/ 7384457 w 7404335"/>
              <a:gd name="connsiteY6" fmla="*/ 0 h 7023147"/>
              <a:gd name="connsiteX7" fmla="*/ 2757792 w 7404335"/>
              <a:gd name="connsiteY7" fmla="*/ 9939 h 7023147"/>
              <a:gd name="connsiteX0" fmla="*/ 2757792 w 7404335"/>
              <a:gd name="connsiteY0" fmla="*/ 9939 h 7023147"/>
              <a:gd name="connsiteX1" fmla="*/ 2096839 w 7404335"/>
              <a:gd name="connsiteY1" fmla="*/ 1461053 h 7023147"/>
              <a:gd name="connsiteX2" fmla="*/ 720270 w 7404335"/>
              <a:gd name="connsiteY2" fmla="*/ 2683565 h 7023147"/>
              <a:gd name="connsiteX3" fmla="*/ 1664487 w 7404335"/>
              <a:gd name="connsiteY3" fmla="*/ 5054048 h 7023147"/>
              <a:gd name="connsiteX4" fmla="*/ 198466 w 7404335"/>
              <a:gd name="connsiteY4" fmla="*/ 6997149 h 7023147"/>
              <a:gd name="connsiteX5" fmla="*/ 7404335 w 7404335"/>
              <a:gd name="connsiteY5" fmla="*/ 7007087 h 7023147"/>
              <a:gd name="connsiteX6" fmla="*/ 7384457 w 7404335"/>
              <a:gd name="connsiteY6" fmla="*/ 0 h 7023147"/>
              <a:gd name="connsiteX7" fmla="*/ 2757792 w 7404335"/>
              <a:gd name="connsiteY7" fmla="*/ 9939 h 7023147"/>
              <a:gd name="connsiteX0" fmla="*/ 2757792 w 7404335"/>
              <a:gd name="connsiteY0" fmla="*/ 9939 h 7023147"/>
              <a:gd name="connsiteX1" fmla="*/ 720270 w 7404335"/>
              <a:gd name="connsiteY1" fmla="*/ 2683565 h 7023147"/>
              <a:gd name="connsiteX2" fmla="*/ 1664487 w 7404335"/>
              <a:gd name="connsiteY2" fmla="*/ 5054048 h 7023147"/>
              <a:gd name="connsiteX3" fmla="*/ 198466 w 7404335"/>
              <a:gd name="connsiteY3" fmla="*/ 6997149 h 7023147"/>
              <a:gd name="connsiteX4" fmla="*/ 7404335 w 7404335"/>
              <a:gd name="connsiteY4" fmla="*/ 7007087 h 7023147"/>
              <a:gd name="connsiteX5" fmla="*/ 7384457 w 7404335"/>
              <a:gd name="connsiteY5" fmla="*/ 0 h 7023147"/>
              <a:gd name="connsiteX6" fmla="*/ 2757792 w 7404335"/>
              <a:gd name="connsiteY6" fmla="*/ 9939 h 7023147"/>
              <a:gd name="connsiteX0" fmla="*/ 2757792 w 7404335"/>
              <a:gd name="connsiteY0" fmla="*/ 9939 h 7023147"/>
              <a:gd name="connsiteX1" fmla="*/ 720270 w 7404335"/>
              <a:gd name="connsiteY1" fmla="*/ 2683565 h 7023147"/>
              <a:gd name="connsiteX2" fmla="*/ 1664487 w 7404335"/>
              <a:gd name="connsiteY2" fmla="*/ 5054048 h 7023147"/>
              <a:gd name="connsiteX3" fmla="*/ 198466 w 7404335"/>
              <a:gd name="connsiteY3" fmla="*/ 6997149 h 7023147"/>
              <a:gd name="connsiteX4" fmla="*/ 7404335 w 7404335"/>
              <a:gd name="connsiteY4" fmla="*/ 7007087 h 7023147"/>
              <a:gd name="connsiteX5" fmla="*/ 7384457 w 7404335"/>
              <a:gd name="connsiteY5" fmla="*/ 0 h 7023147"/>
              <a:gd name="connsiteX6" fmla="*/ 2757792 w 7404335"/>
              <a:gd name="connsiteY6" fmla="*/ 9939 h 7023147"/>
              <a:gd name="connsiteX0" fmla="*/ 2757792 w 7404335"/>
              <a:gd name="connsiteY0" fmla="*/ 9939 h 7023147"/>
              <a:gd name="connsiteX1" fmla="*/ 720270 w 7404335"/>
              <a:gd name="connsiteY1" fmla="*/ 2683565 h 7023147"/>
              <a:gd name="connsiteX2" fmla="*/ 1664487 w 7404335"/>
              <a:gd name="connsiteY2" fmla="*/ 5054048 h 7023147"/>
              <a:gd name="connsiteX3" fmla="*/ 198466 w 7404335"/>
              <a:gd name="connsiteY3" fmla="*/ 6997149 h 7023147"/>
              <a:gd name="connsiteX4" fmla="*/ 7404335 w 7404335"/>
              <a:gd name="connsiteY4" fmla="*/ 7007087 h 7023147"/>
              <a:gd name="connsiteX5" fmla="*/ 7384457 w 7404335"/>
              <a:gd name="connsiteY5" fmla="*/ 0 h 7023147"/>
              <a:gd name="connsiteX6" fmla="*/ 2757792 w 7404335"/>
              <a:gd name="connsiteY6" fmla="*/ 9939 h 7023147"/>
              <a:gd name="connsiteX0" fmla="*/ 2757792 w 7404335"/>
              <a:gd name="connsiteY0" fmla="*/ 9939 h 7023147"/>
              <a:gd name="connsiteX1" fmla="*/ 720270 w 7404335"/>
              <a:gd name="connsiteY1" fmla="*/ 2683565 h 7023147"/>
              <a:gd name="connsiteX2" fmla="*/ 1664487 w 7404335"/>
              <a:gd name="connsiteY2" fmla="*/ 5054048 h 7023147"/>
              <a:gd name="connsiteX3" fmla="*/ 198466 w 7404335"/>
              <a:gd name="connsiteY3" fmla="*/ 6997149 h 7023147"/>
              <a:gd name="connsiteX4" fmla="*/ 7404335 w 7404335"/>
              <a:gd name="connsiteY4" fmla="*/ 7007087 h 7023147"/>
              <a:gd name="connsiteX5" fmla="*/ 7384457 w 7404335"/>
              <a:gd name="connsiteY5" fmla="*/ 0 h 7023147"/>
              <a:gd name="connsiteX6" fmla="*/ 2757792 w 7404335"/>
              <a:gd name="connsiteY6" fmla="*/ 9939 h 7023147"/>
              <a:gd name="connsiteX0" fmla="*/ 2729614 w 7376157"/>
              <a:gd name="connsiteY0" fmla="*/ 9939 h 7021412"/>
              <a:gd name="connsiteX1" fmla="*/ 692092 w 7376157"/>
              <a:gd name="connsiteY1" fmla="*/ 2683565 h 7021412"/>
              <a:gd name="connsiteX2" fmla="*/ 1636309 w 7376157"/>
              <a:gd name="connsiteY2" fmla="*/ 5054048 h 7021412"/>
              <a:gd name="connsiteX3" fmla="*/ 170288 w 7376157"/>
              <a:gd name="connsiteY3" fmla="*/ 6997149 h 7021412"/>
              <a:gd name="connsiteX4" fmla="*/ 7376157 w 7376157"/>
              <a:gd name="connsiteY4" fmla="*/ 7007087 h 7021412"/>
              <a:gd name="connsiteX5" fmla="*/ 7356279 w 7376157"/>
              <a:gd name="connsiteY5" fmla="*/ 0 h 7021412"/>
              <a:gd name="connsiteX6" fmla="*/ 2729614 w 7376157"/>
              <a:gd name="connsiteY6" fmla="*/ 9939 h 7021412"/>
              <a:gd name="connsiteX0" fmla="*/ 2752120 w 7398663"/>
              <a:gd name="connsiteY0" fmla="*/ 9939 h 7022375"/>
              <a:gd name="connsiteX1" fmla="*/ 714598 w 7398663"/>
              <a:gd name="connsiteY1" fmla="*/ 2683565 h 7022375"/>
              <a:gd name="connsiteX2" fmla="*/ 1658815 w 7398663"/>
              <a:gd name="connsiteY2" fmla="*/ 5054048 h 7022375"/>
              <a:gd name="connsiteX3" fmla="*/ 192794 w 7398663"/>
              <a:gd name="connsiteY3" fmla="*/ 6997149 h 7022375"/>
              <a:gd name="connsiteX4" fmla="*/ 7398663 w 7398663"/>
              <a:gd name="connsiteY4" fmla="*/ 7007087 h 7022375"/>
              <a:gd name="connsiteX5" fmla="*/ 7378785 w 7398663"/>
              <a:gd name="connsiteY5" fmla="*/ 0 h 7022375"/>
              <a:gd name="connsiteX6" fmla="*/ 2752120 w 7398663"/>
              <a:gd name="connsiteY6" fmla="*/ 9939 h 7022375"/>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19 w 7405862"/>
              <a:gd name="connsiteY0" fmla="*/ 9939 h 7022591"/>
              <a:gd name="connsiteX1" fmla="*/ 860944 w 7405862"/>
              <a:gd name="connsiteY1" fmla="*/ 2907195 h 7022591"/>
              <a:gd name="connsiteX2" fmla="*/ 1666014 w 7405862"/>
              <a:gd name="connsiteY2" fmla="*/ 5054048 h 7022591"/>
              <a:gd name="connsiteX3" fmla="*/ 199993 w 7405862"/>
              <a:gd name="connsiteY3" fmla="*/ 6997149 h 7022591"/>
              <a:gd name="connsiteX4" fmla="*/ 7405862 w 7405862"/>
              <a:gd name="connsiteY4" fmla="*/ 7007087 h 7022591"/>
              <a:gd name="connsiteX5" fmla="*/ 7385984 w 7405862"/>
              <a:gd name="connsiteY5" fmla="*/ 0 h 7022591"/>
              <a:gd name="connsiteX6" fmla="*/ 2759319 w 7405862"/>
              <a:gd name="connsiteY6" fmla="*/ 9939 h 7022591"/>
              <a:gd name="connsiteX0" fmla="*/ 2762269 w 7408812"/>
              <a:gd name="connsiteY0" fmla="*/ 9939 h 7022411"/>
              <a:gd name="connsiteX1" fmla="*/ 1127281 w 7408812"/>
              <a:gd name="connsiteY1" fmla="*/ 2981739 h 7022411"/>
              <a:gd name="connsiteX2" fmla="*/ 1668964 w 7408812"/>
              <a:gd name="connsiteY2" fmla="*/ 5054048 h 7022411"/>
              <a:gd name="connsiteX3" fmla="*/ 202943 w 7408812"/>
              <a:gd name="connsiteY3" fmla="*/ 6997149 h 7022411"/>
              <a:gd name="connsiteX4" fmla="*/ 7408812 w 7408812"/>
              <a:gd name="connsiteY4" fmla="*/ 7007087 h 7022411"/>
              <a:gd name="connsiteX5" fmla="*/ 7388934 w 7408812"/>
              <a:gd name="connsiteY5" fmla="*/ 0 h 7022411"/>
              <a:gd name="connsiteX6" fmla="*/ 2762269 w 7408812"/>
              <a:gd name="connsiteY6" fmla="*/ 9939 h 7022411"/>
              <a:gd name="connsiteX0" fmla="*/ 2779059 w 7425602"/>
              <a:gd name="connsiteY0" fmla="*/ 9939 h 7023167"/>
              <a:gd name="connsiteX1" fmla="*/ 1144071 w 7425602"/>
              <a:gd name="connsiteY1" fmla="*/ 2981739 h 7023167"/>
              <a:gd name="connsiteX2" fmla="*/ 1472063 w 7425602"/>
              <a:gd name="connsiteY2" fmla="*/ 5103743 h 7023167"/>
              <a:gd name="connsiteX3" fmla="*/ 219733 w 7425602"/>
              <a:gd name="connsiteY3" fmla="*/ 6997149 h 7023167"/>
              <a:gd name="connsiteX4" fmla="*/ 7425602 w 7425602"/>
              <a:gd name="connsiteY4" fmla="*/ 7007087 h 7023167"/>
              <a:gd name="connsiteX5" fmla="*/ 7405724 w 7425602"/>
              <a:gd name="connsiteY5" fmla="*/ 0 h 7023167"/>
              <a:gd name="connsiteX6" fmla="*/ 2779059 w 7425602"/>
              <a:gd name="connsiteY6" fmla="*/ 9939 h 702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5602" h="7023167">
                <a:moveTo>
                  <a:pt x="2779059" y="9939"/>
                </a:moveTo>
                <a:cubicBezTo>
                  <a:pt x="2960448" y="1505778"/>
                  <a:pt x="1361904" y="2132772"/>
                  <a:pt x="1144071" y="2981739"/>
                </a:cubicBezTo>
                <a:cubicBezTo>
                  <a:pt x="926238" y="3830706"/>
                  <a:pt x="1626119" y="4434508"/>
                  <a:pt x="1472063" y="5103743"/>
                </a:cubicBezTo>
                <a:cubicBezTo>
                  <a:pt x="1318007" y="5772978"/>
                  <a:pt x="-646626" y="7235688"/>
                  <a:pt x="219733" y="6997149"/>
                </a:cubicBezTo>
                <a:lnTo>
                  <a:pt x="7425602" y="7007087"/>
                </a:lnTo>
                <a:lnTo>
                  <a:pt x="7405724" y="0"/>
                </a:lnTo>
                <a:lnTo>
                  <a:pt x="2779059" y="9939"/>
                </a:lnTo>
                <a:close/>
              </a:path>
            </a:pathLst>
          </a:custGeom>
          <a:solidFill>
            <a:srgbClr val="192C3D"/>
          </a:solidFill>
          <a:ln>
            <a:noFill/>
          </a:ln>
          <a:effectLst>
            <a:outerShdw blurRad="152400" dist="38100" dir="10800000" algn="r" rotWithShape="0">
              <a:schemeClr val="bg1">
                <a:alpha val="52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1" name="任意多边形: 形状 10">
            <a:extLst>
              <a:ext uri="{FF2B5EF4-FFF2-40B4-BE49-F238E27FC236}">
                <a16:creationId xmlns:a16="http://schemas.microsoft.com/office/drawing/2014/main" id="{B37A08F4-0F99-4240-8A77-F2858B69BB98}"/>
              </a:ext>
            </a:extLst>
          </p:cNvPr>
          <p:cNvSpPr/>
          <p:nvPr/>
        </p:nvSpPr>
        <p:spPr>
          <a:xfrm>
            <a:off x="4343650" y="-104362"/>
            <a:ext cx="8009526" cy="7023167"/>
          </a:xfrm>
          <a:custGeom>
            <a:avLst/>
            <a:gdLst>
              <a:gd name="connsiteX0" fmla="*/ 2474844 w 7121387"/>
              <a:gd name="connsiteY0" fmla="*/ 9939 h 7007087"/>
              <a:gd name="connsiteX1" fmla="*/ 1808922 w 7121387"/>
              <a:gd name="connsiteY1" fmla="*/ 1351722 h 7007087"/>
              <a:gd name="connsiteX2" fmla="*/ 178904 w 7121387"/>
              <a:gd name="connsiteY2" fmla="*/ 2579204 h 7007087"/>
              <a:gd name="connsiteX3" fmla="*/ 1118152 w 7121387"/>
              <a:gd name="connsiteY3" fmla="*/ 4681331 h 7007087"/>
              <a:gd name="connsiteX4" fmla="*/ 0 w 7121387"/>
              <a:gd name="connsiteY4" fmla="*/ 7002118 h 7007087"/>
              <a:gd name="connsiteX5" fmla="*/ 7121387 w 7121387"/>
              <a:gd name="connsiteY5" fmla="*/ 7007087 h 7007087"/>
              <a:gd name="connsiteX6" fmla="*/ 7101509 w 7121387"/>
              <a:gd name="connsiteY6" fmla="*/ 0 h 7007087"/>
              <a:gd name="connsiteX7" fmla="*/ 2474844 w 7121387"/>
              <a:gd name="connsiteY7" fmla="*/ 9939 h 7007087"/>
              <a:gd name="connsiteX0" fmla="*/ 2474844 w 7121387"/>
              <a:gd name="connsiteY0" fmla="*/ 9939 h 7007087"/>
              <a:gd name="connsiteX1" fmla="*/ 1808922 w 7121387"/>
              <a:gd name="connsiteY1" fmla="*/ 1351722 h 7007087"/>
              <a:gd name="connsiteX2" fmla="*/ 178904 w 7121387"/>
              <a:gd name="connsiteY2" fmla="*/ 2579204 h 7007087"/>
              <a:gd name="connsiteX3" fmla="*/ 1118152 w 7121387"/>
              <a:gd name="connsiteY3" fmla="*/ 4681331 h 7007087"/>
              <a:gd name="connsiteX4" fmla="*/ 0 w 7121387"/>
              <a:gd name="connsiteY4" fmla="*/ 7002118 h 7007087"/>
              <a:gd name="connsiteX5" fmla="*/ 7121387 w 7121387"/>
              <a:gd name="connsiteY5" fmla="*/ 7007087 h 7007087"/>
              <a:gd name="connsiteX6" fmla="*/ 7101509 w 7121387"/>
              <a:gd name="connsiteY6" fmla="*/ 0 h 7007087"/>
              <a:gd name="connsiteX7" fmla="*/ 2474844 w 7121387"/>
              <a:gd name="connsiteY7" fmla="*/ 9939 h 7007087"/>
              <a:gd name="connsiteX0" fmla="*/ 2474844 w 7121387"/>
              <a:gd name="connsiteY0" fmla="*/ 9939 h 7007087"/>
              <a:gd name="connsiteX1" fmla="*/ 1808922 w 7121387"/>
              <a:gd name="connsiteY1" fmla="*/ 1351722 h 7007087"/>
              <a:gd name="connsiteX2" fmla="*/ 178904 w 7121387"/>
              <a:gd name="connsiteY2" fmla="*/ 2579204 h 7007087"/>
              <a:gd name="connsiteX3" fmla="*/ 1118152 w 7121387"/>
              <a:gd name="connsiteY3" fmla="*/ 4681331 h 7007087"/>
              <a:gd name="connsiteX4" fmla="*/ 0 w 7121387"/>
              <a:gd name="connsiteY4" fmla="*/ 7002118 h 7007087"/>
              <a:gd name="connsiteX5" fmla="*/ 7121387 w 7121387"/>
              <a:gd name="connsiteY5" fmla="*/ 7007087 h 7007087"/>
              <a:gd name="connsiteX6" fmla="*/ 7101509 w 7121387"/>
              <a:gd name="connsiteY6" fmla="*/ 0 h 7007087"/>
              <a:gd name="connsiteX7" fmla="*/ 2474844 w 7121387"/>
              <a:gd name="connsiteY7" fmla="*/ 9939 h 7007087"/>
              <a:gd name="connsiteX0" fmla="*/ 2718830 w 7365373"/>
              <a:gd name="connsiteY0" fmla="*/ 9939 h 7007087"/>
              <a:gd name="connsiteX1" fmla="*/ 2052908 w 7365373"/>
              <a:gd name="connsiteY1" fmla="*/ 1351722 h 7007087"/>
              <a:gd name="connsiteX2" fmla="*/ 422890 w 7365373"/>
              <a:gd name="connsiteY2" fmla="*/ 2579204 h 7007087"/>
              <a:gd name="connsiteX3" fmla="*/ 1362138 w 7365373"/>
              <a:gd name="connsiteY3" fmla="*/ 4681331 h 7007087"/>
              <a:gd name="connsiteX4" fmla="*/ 243986 w 7365373"/>
              <a:gd name="connsiteY4" fmla="*/ 7002118 h 7007087"/>
              <a:gd name="connsiteX5" fmla="*/ 7365373 w 7365373"/>
              <a:gd name="connsiteY5" fmla="*/ 7007087 h 7007087"/>
              <a:gd name="connsiteX6" fmla="*/ 7345495 w 7365373"/>
              <a:gd name="connsiteY6" fmla="*/ 0 h 7007087"/>
              <a:gd name="connsiteX7" fmla="*/ 2718830 w 7365373"/>
              <a:gd name="connsiteY7" fmla="*/ 9939 h 7007087"/>
              <a:gd name="connsiteX0" fmla="*/ 2718830 w 7365373"/>
              <a:gd name="connsiteY0" fmla="*/ 9939 h 7007087"/>
              <a:gd name="connsiteX1" fmla="*/ 2052908 w 7365373"/>
              <a:gd name="connsiteY1" fmla="*/ 1351722 h 7007087"/>
              <a:gd name="connsiteX2" fmla="*/ 422890 w 7365373"/>
              <a:gd name="connsiteY2" fmla="*/ 2579204 h 7007087"/>
              <a:gd name="connsiteX3" fmla="*/ 1362138 w 7365373"/>
              <a:gd name="connsiteY3" fmla="*/ 4681331 h 7007087"/>
              <a:gd name="connsiteX4" fmla="*/ 243986 w 7365373"/>
              <a:gd name="connsiteY4" fmla="*/ 7002118 h 7007087"/>
              <a:gd name="connsiteX5" fmla="*/ 7365373 w 7365373"/>
              <a:gd name="connsiteY5" fmla="*/ 7007087 h 7007087"/>
              <a:gd name="connsiteX6" fmla="*/ 7345495 w 7365373"/>
              <a:gd name="connsiteY6" fmla="*/ 0 h 7007087"/>
              <a:gd name="connsiteX7" fmla="*/ 2718830 w 7365373"/>
              <a:gd name="connsiteY7" fmla="*/ 9939 h 7007087"/>
              <a:gd name="connsiteX0" fmla="*/ 2718830 w 7365373"/>
              <a:gd name="connsiteY0" fmla="*/ 9939 h 7007087"/>
              <a:gd name="connsiteX1" fmla="*/ 2052908 w 7365373"/>
              <a:gd name="connsiteY1" fmla="*/ 1351722 h 7007087"/>
              <a:gd name="connsiteX2" fmla="*/ 422890 w 7365373"/>
              <a:gd name="connsiteY2" fmla="*/ 2579204 h 7007087"/>
              <a:gd name="connsiteX3" fmla="*/ 1362138 w 7365373"/>
              <a:gd name="connsiteY3" fmla="*/ 4681331 h 7007087"/>
              <a:gd name="connsiteX4" fmla="*/ 243986 w 7365373"/>
              <a:gd name="connsiteY4" fmla="*/ 7002118 h 7007087"/>
              <a:gd name="connsiteX5" fmla="*/ 7365373 w 7365373"/>
              <a:gd name="connsiteY5" fmla="*/ 7007087 h 7007087"/>
              <a:gd name="connsiteX6" fmla="*/ 7345495 w 7365373"/>
              <a:gd name="connsiteY6" fmla="*/ 0 h 7007087"/>
              <a:gd name="connsiteX7" fmla="*/ 2718830 w 7365373"/>
              <a:gd name="connsiteY7" fmla="*/ 9939 h 7007087"/>
              <a:gd name="connsiteX0" fmla="*/ 2749868 w 7396411"/>
              <a:gd name="connsiteY0" fmla="*/ 9939 h 7007087"/>
              <a:gd name="connsiteX1" fmla="*/ 2083946 w 7396411"/>
              <a:gd name="connsiteY1" fmla="*/ 1351722 h 7007087"/>
              <a:gd name="connsiteX2" fmla="*/ 712346 w 7396411"/>
              <a:gd name="connsiteY2" fmla="*/ 2683565 h 7007087"/>
              <a:gd name="connsiteX3" fmla="*/ 1393176 w 7396411"/>
              <a:gd name="connsiteY3" fmla="*/ 4681331 h 7007087"/>
              <a:gd name="connsiteX4" fmla="*/ 275024 w 7396411"/>
              <a:gd name="connsiteY4" fmla="*/ 7002118 h 7007087"/>
              <a:gd name="connsiteX5" fmla="*/ 7396411 w 7396411"/>
              <a:gd name="connsiteY5" fmla="*/ 7007087 h 7007087"/>
              <a:gd name="connsiteX6" fmla="*/ 7376533 w 7396411"/>
              <a:gd name="connsiteY6" fmla="*/ 0 h 7007087"/>
              <a:gd name="connsiteX7" fmla="*/ 2749868 w 7396411"/>
              <a:gd name="connsiteY7" fmla="*/ 9939 h 7007087"/>
              <a:gd name="connsiteX0" fmla="*/ 2749868 w 7396411"/>
              <a:gd name="connsiteY0" fmla="*/ 9939 h 7007087"/>
              <a:gd name="connsiteX1" fmla="*/ 2083946 w 7396411"/>
              <a:gd name="connsiteY1" fmla="*/ 1351722 h 7007087"/>
              <a:gd name="connsiteX2" fmla="*/ 712346 w 7396411"/>
              <a:gd name="connsiteY2" fmla="*/ 2683565 h 7007087"/>
              <a:gd name="connsiteX3" fmla="*/ 1393176 w 7396411"/>
              <a:gd name="connsiteY3" fmla="*/ 4681331 h 7007087"/>
              <a:gd name="connsiteX4" fmla="*/ 275024 w 7396411"/>
              <a:gd name="connsiteY4" fmla="*/ 7002118 h 7007087"/>
              <a:gd name="connsiteX5" fmla="*/ 7396411 w 7396411"/>
              <a:gd name="connsiteY5" fmla="*/ 7007087 h 7007087"/>
              <a:gd name="connsiteX6" fmla="*/ 7376533 w 7396411"/>
              <a:gd name="connsiteY6" fmla="*/ 0 h 7007087"/>
              <a:gd name="connsiteX7" fmla="*/ 2749868 w 7396411"/>
              <a:gd name="connsiteY7" fmla="*/ 9939 h 7007087"/>
              <a:gd name="connsiteX0" fmla="*/ 2749868 w 7396411"/>
              <a:gd name="connsiteY0" fmla="*/ 9939 h 7007087"/>
              <a:gd name="connsiteX1" fmla="*/ 2088915 w 7396411"/>
              <a:gd name="connsiteY1" fmla="*/ 1461053 h 7007087"/>
              <a:gd name="connsiteX2" fmla="*/ 712346 w 7396411"/>
              <a:gd name="connsiteY2" fmla="*/ 2683565 h 7007087"/>
              <a:gd name="connsiteX3" fmla="*/ 1393176 w 7396411"/>
              <a:gd name="connsiteY3" fmla="*/ 4681331 h 7007087"/>
              <a:gd name="connsiteX4" fmla="*/ 275024 w 7396411"/>
              <a:gd name="connsiteY4" fmla="*/ 7002118 h 7007087"/>
              <a:gd name="connsiteX5" fmla="*/ 7396411 w 7396411"/>
              <a:gd name="connsiteY5" fmla="*/ 7007087 h 7007087"/>
              <a:gd name="connsiteX6" fmla="*/ 7376533 w 7396411"/>
              <a:gd name="connsiteY6" fmla="*/ 0 h 7007087"/>
              <a:gd name="connsiteX7" fmla="*/ 2749868 w 7396411"/>
              <a:gd name="connsiteY7" fmla="*/ 9939 h 7007087"/>
              <a:gd name="connsiteX0" fmla="*/ 2749868 w 7396411"/>
              <a:gd name="connsiteY0" fmla="*/ 9939 h 7007087"/>
              <a:gd name="connsiteX1" fmla="*/ 2088915 w 7396411"/>
              <a:gd name="connsiteY1" fmla="*/ 1461053 h 7007087"/>
              <a:gd name="connsiteX2" fmla="*/ 712346 w 7396411"/>
              <a:gd name="connsiteY2" fmla="*/ 2683565 h 7007087"/>
              <a:gd name="connsiteX3" fmla="*/ 1393176 w 7396411"/>
              <a:gd name="connsiteY3" fmla="*/ 4681331 h 7007087"/>
              <a:gd name="connsiteX4" fmla="*/ 275024 w 7396411"/>
              <a:gd name="connsiteY4" fmla="*/ 7002118 h 7007087"/>
              <a:gd name="connsiteX5" fmla="*/ 7396411 w 7396411"/>
              <a:gd name="connsiteY5" fmla="*/ 7007087 h 7007087"/>
              <a:gd name="connsiteX6" fmla="*/ 7376533 w 7396411"/>
              <a:gd name="connsiteY6" fmla="*/ 0 h 7007087"/>
              <a:gd name="connsiteX7" fmla="*/ 2749868 w 7396411"/>
              <a:gd name="connsiteY7" fmla="*/ 9939 h 7007087"/>
              <a:gd name="connsiteX0" fmla="*/ 2725815 w 7372358"/>
              <a:gd name="connsiteY0" fmla="*/ 9939 h 7007087"/>
              <a:gd name="connsiteX1" fmla="*/ 2064862 w 7372358"/>
              <a:gd name="connsiteY1" fmla="*/ 1461053 h 7007087"/>
              <a:gd name="connsiteX2" fmla="*/ 688293 w 7372358"/>
              <a:gd name="connsiteY2" fmla="*/ 2683565 h 7007087"/>
              <a:gd name="connsiteX3" fmla="*/ 1632510 w 7372358"/>
              <a:gd name="connsiteY3" fmla="*/ 5054048 h 7007087"/>
              <a:gd name="connsiteX4" fmla="*/ 250971 w 7372358"/>
              <a:gd name="connsiteY4" fmla="*/ 7002118 h 7007087"/>
              <a:gd name="connsiteX5" fmla="*/ 7372358 w 7372358"/>
              <a:gd name="connsiteY5" fmla="*/ 7007087 h 7007087"/>
              <a:gd name="connsiteX6" fmla="*/ 7352480 w 7372358"/>
              <a:gd name="connsiteY6" fmla="*/ 0 h 7007087"/>
              <a:gd name="connsiteX7" fmla="*/ 2725815 w 7372358"/>
              <a:gd name="connsiteY7" fmla="*/ 9939 h 7007087"/>
              <a:gd name="connsiteX0" fmla="*/ 2776688 w 7423231"/>
              <a:gd name="connsiteY0" fmla="*/ 9939 h 7230718"/>
              <a:gd name="connsiteX1" fmla="*/ 2115735 w 7423231"/>
              <a:gd name="connsiteY1" fmla="*/ 1461053 h 7230718"/>
              <a:gd name="connsiteX2" fmla="*/ 739166 w 7423231"/>
              <a:gd name="connsiteY2" fmla="*/ 2683565 h 7230718"/>
              <a:gd name="connsiteX3" fmla="*/ 1683383 w 7423231"/>
              <a:gd name="connsiteY3" fmla="*/ 5054048 h 7230718"/>
              <a:gd name="connsiteX4" fmla="*/ 247179 w 7423231"/>
              <a:gd name="connsiteY4" fmla="*/ 7230718 h 7230718"/>
              <a:gd name="connsiteX5" fmla="*/ 7423231 w 7423231"/>
              <a:gd name="connsiteY5" fmla="*/ 7007087 h 7230718"/>
              <a:gd name="connsiteX6" fmla="*/ 7403353 w 7423231"/>
              <a:gd name="connsiteY6" fmla="*/ 0 h 7230718"/>
              <a:gd name="connsiteX7" fmla="*/ 2776688 w 7423231"/>
              <a:gd name="connsiteY7" fmla="*/ 9939 h 7230718"/>
              <a:gd name="connsiteX0" fmla="*/ 2746897 w 7393440"/>
              <a:gd name="connsiteY0" fmla="*/ 9939 h 7230718"/>
              <a:gd name="connsiteX1" fmla="*/ 2085944 w 7393440"/>
              <a:gd name="connsiteY1" fmla="*/ 1461053 h 7230718"/>
              <a:gd name="connsiteX2" fmla="*/ 709375 w 7393440"/>
              <a:gd name="connsiteY2" fmla="*/ 2683565 h 7230718"/>
              <a:gd name="connsiteX3" fmla="*/ 1653592 w 7393440"/>
              <a:gd name="connsiteY3" fmla="*/ 5054048 h 7230718"/>
              <a:gd name="connsiteX4" fmla="*/ 217388 w 7393440"/>
              <a:gd name="connsiteY4" fmla="*/ 7230718 h 7230718"/>
              <a:gd name="connsiteX5" fmla="*/ 7393440 w 7393440"/>
              <a:gd name="connsiteY5" fmla="*/ 7007087 h 7230718"/>
              <a:gd name="connsiteX6" fmla="*/ 7373562 w 7393440"/>
              <a:gd name="connsiteY6" fmla="*/ 0 h 7230718"/>
              <a:gd name="connsiteX7" fmla="*/ 2746897 w 7393440"/>
              <a:gd name="connsiteY7" fmla="*/ 9939 h 7230718"/>
              <a:gd name="connsiteX0" fmla="*/ 2746897 w 7393440"/>
              <a:gd name="connsiteY0" fmla="*/ 9939 h 7230718"/>
              <a:gd name="connsiteX1" fmla="*/ 2085944 w 7393440"/>
              <a:gd name="connsiteY1" fmla="*/ 1461053 h 7230718"/>
              <a:gd name="connsiteX2" fmla="*/ 709375 w 7393440"/>
              <a:gd name="connsiteY2" fmla="*/ 2683565 h 7230718"/>
              <a:gd name="connsiteX3" fmla="*/ 1653592 w 7393440"/>
              <a:gd name="connsiteY3" fmla="*/ 5054048 h 7230718"/>
              <a:gd name="connsiteX4" fmla="*/ 217388 w 7393440"/>
              <a:gd name="connsiteY4" fmla="*/ 7230718 h 7230718"/>
              <a:gd name="connsiteX5" fmla="*/ 7393440 w 7393440"/>
              <a:gd name="connsiteY5" fmla="*/ 7007087 h 7230718"/>
              <a:gd name="connsiteX6" fmla="*/ 7373562 w 7393440"/>
              <a:gd name="connsiteY6" fmla="*/ 0 h 7230718"/>
              <a:gd name="connsiteX7" fmla="*/ 2746897 w 7393440"/>
              <a:gd name="connsiteY7" fmla="*/ 9939 h 7230718"/>
              <a:gd name="connsiteX0" fmla="*/ 2746897 w 7393440"/>
              <a:gd name="connsiteY0" fmla="*/ 9939 h 7230718"/>
              <a:gd name="connsiteX1" fmla="*/ 2085944 w 7393440"/>
              <a:gd name="connsiteY1" fmla="*/ 1461053 h 7230718"/>
              <a:gd name="connsiteX2" fmla="*/ 709375 w 7393440"/>
              <a:gd name="connsiteY2" fmla="*/ 2683565 h 7230718"/>
              <a:gd name="connsiteX3" fmla="*/ 1653592 w 7393440"/>
              <a:gd name="connsiteY3" fmla="*/ 5054048 h 7230718"/>
              <a:gd name="connsiteX4" fmla="*/ 217388 w 7393440"/>
              <a:gd name="connsiteY4" fmla="*/ 7230718 h 7230718"/>
              <a:gd name="connsiteX5" fmla="*/ 7393440 w 7393440"/>
              <a:gd name="connsiteY5" fmla="*/ 7007087 h 7230718"/>
              <a:gd name="connsiteX6" fmla="*/ 7373562 w 7393440"/>
              <a:gd name="connsiteY6" fmla="*/ 0 h 7230718"/>
              <a:gd name="connsiteX7" fmla="*/ 2746897 w 7393440"/>
              <a:gd name="connsiteY7" fmla="*/ 9939 h 7230718"/>
              <a:gd name="connsiteX0" fmla="*/ 2774850 w 7421393"/>
              <a:gd name="connsiteY0" fmla="*/ 9939 h 7007087"/>
              <a:gd name="connsiteX1" fmla="*/ 2113897 w 7421393"/>
              <a:gd name="connsiteY1" fmla="*/ 1461053 h 7007087"/>
              <a:gd name="connsiteX2" fmla="*/ 737328 w 7421393"/>
              <a:gd name="connsiteY2" fmla="*/ 2683565 h 7007087"/>
              <a:gd name="connsiteX3" fmla="*/ 1681545 w 7421393"/>
              <a:gd name="connsiteY3" fmla="*/ 5054048 h 7007087"/>
              <a:gd name="connsiteX4" fmla="*/ 215524 w 7421393"/>
              <a:gd name="connsiteY4" fmla="*/ 6997149 h 7007087"/>
              <a:gd name="connsiteX5" fmla="*/ 7421393 w 7421393"/>
              <a:gd name="connsiteY5" fmla="*/ 7007087 h 7007087"/>
              <a:gd name="connsiteX6" fmla="*/ 7401515 w 7421393"/>
              <a:gd name="connsiteY6" fmla="*/ 0 h 7007087"/>
              <a:gd name="connsiteX7" fmla="*/ 2774850 w 7421393"/>
              <a:gd name="connsiteY7" fmla="*/ 9939 h 7007087"/>
              <a:gd name="connsiteX0" fmla="*/ 2792191 w 7438734"/>
              <a:gd name="connsiteY0" fmla="*/ 9939 h 7007087"/>
              <a:gd name="connsiteX1" fmla="*/ 2131238 w 7438734"/>
              <a:gd name="connsiteY1" fmla="*/ 1461053 h 7007087"/>
              <a:gd name="connsiteX2" fmla="*/ 754669 w 7438734"/>
              <a:gd name="connsiteY2" fmla="*/ 2683565 h 7007087"/>
              <a:gd name="connsiteX3" fmla="*/ 1698886 w 7438734"/>
              <a:gd name="connsiteY3" fmla="*/ 5054048 h 7007087"/>
              <a:gd name="connsiteX4" fmla="*/ 232865 w 7438734"/>
              <a:gd name="connsiteY4" fmla="*/ 6997149 h 7007087"/>
              <a:gd name="connsiteX5" fmla="*/ 7438734 w 7438734"/>
              <a:gd name="connsiteY5" fmla="*/ 7007087 h 7007087"/>
              <a:gd name="connsiteX6" fmla="*/ 7418856 w 7438734"/>
              <a:gd name="connsiteY6" fmla="*/ 0 h 7007087"/>
              <a:gd name="connsiteX7" fmla="*/ 2792191 w 7438734"/>
              <a:gd name="connsiteY7" fmla="*/ 9939 h 7007087"/>
              <a:gd name="connsiteX0" fmla="*/ 2757792 w 7404335"/>
              <a:gd name="connsiteY0" fmla="*/ 9939 h 7023147"/>
              <a:gd name="connsiteX1" fmla="*/ 2096839 w 7404335"/>
              <a:gd name="connsiteY1" fmla="*/ 1461053 h 7023147"/>
              <a:gd name="connsiteX2" fmla="*/ 720270 w 7404335"/>
              <a:gd name="connsiteY2" fmla="*/ 2683565 h 7023147"/>
              <a:gd name="connsiteX3" fmla="*/ 1664487 w 7404335"/>
              <a:gd name="connsiteY3" fmla="*/ 5054048 h 7023147"/>
              <a:gd name="connsiteX4" fmla="*/ 198466 w 7404335"/>
              <a:gd name="connsiteY4" fmla="*/ 6997149 h 7023147"/>
              <a:gd name="connsiteX5" fmla="*/ 7404335 w 7404335"/>
              <a:gd name="connsiteY5" fmla="*/ 7007087 h 7023147"/>
              <a:gd name="connsiteX6" fmla="*/ 7384457 w 7404335"/>
              <a:gd name="connsiteY6" fmla="*/ 0 h 7023147"/>
              <a:gd name="connsiteX7" fmla="*/ 2757792 w 7404335"/>
              <a:gd name="connsiteY7" fmla="*/ 9939 h 7023147"/>
              <a:gd name="connsiteX0" fmla="*/ 2757792 w 7404335"/>
              <a:gd name="connsiteY0" fmla="*/ 9939 h 7023147"/>
              <a:gd name="connsiteX1" fmla="*/ 2096839 w 7404335"/>
              <a:gd name="connsiteY1" fmla="*/ 1461053 h 7023147"/>
              <a:gd name="connsiteX2" fmla="*/ 720270 w 7404335"/>
              <a:gd name="connsiteY2" fmla="*/ 2683565 h 7023147"/>
              <a:gd name="connsiteX3" fmla="*/ 1664487 w 7404335"/>
              <a:gd name="connsiteY3" fmla="*/ 5054048 h 7023147"/>
              <a:gd name="connsiteX4" fmla="*/ 198466 w 7404335"/>
              <a:gd name="connsiteY4" fmla="*/ 6997149 h 7023147"/>
              <a:gd name="connsiteX5" fmla="*/ 7404335 w 7404335"/>
              <a:gd name="connsiteY5" fmla="*/ 7007087 h 7023147"/>
              <a:gd name="connsiteX6" fmla="*/ 7384457 w 7404335"/>
              <a:gd name="connsiteY6" fmla="*/ 0 h 7023147"/>
              <a:gd name="connsiteX7" fmla="*/ 2757792 w 7404335"/>
              <a:gd name="connsiteY7" fmla="*/ 9939 h 7023147"/>
              <a:gd name="connsiteX0" fmla="*/ 2757792 w 7404335"/>
              <a:gd name="connsiteY0" fmla="*/ 9939 h 7023147"/>
              <a:gd name="connsiteX1" fmla="*/ 2096839 w 7404335"/>
              <a:gd name="connsiteY1" fmla="*/ 1461053 h 7023147"/>
              <a:gd name="connsiteX2" fmla="*/ 720270 w 7404335"/>
              <a:gd name="connsiteY2" fmla="*/ 2683565 h 7023147"/>
              <a:gd name="connsiteX3" fmla="*/ 1664487 w 7404335"/>
              <a:gd name="connsiteY3" fmla="*/ 5054048 h 7023147"/>
              <a:gd name="connsiteX4" fmla="*/ 198466 w 7404335"/>
              <a:gd name="connsiteY4" fmla="*/ 6997149 h 7023147"/>
              <a:gd name="connsiteX5" fmla="*/ 7404335 w 7404335"/>
              <a:gd name="connsiteY5" fmla="*/ 7007087 h 7023147"/>
              <a:gd name="connsiteX6" fmla="*/ 7384457 w 7404335"/>
              <a:gd name="connsiteY6" fmla="*/ 0 h 7023147"/>
              <a:gd name="connsiteX7" fmla="*/ 2757792 w 7404335"/>
              <a:gd name="connsiteY7" fmla="*/ 9939 h 7023147"/>
              <a:gd name="connsiteX0" fmla="*/ 2757792 w 7404335"/>
              <a:gd name="connsiteY0" fmla="*/ 9939 h 7023147"/>
              <a:gd name="connsiteX1" fmla="*/ 720270 w 7404335"/>
              <a:gd name="connsiteY1" fmla="*/ 2683565 h 7023147"/>
              <a:gd name="connsiteX2" fmla="*/ 1664487 w 7404335"/>
              <a:gd name="connsiteY2" fmla="*/ 5054048 h 7023147"/>
              <a:gd name="connsiteX3" fmla="*/ 198466 w 7404335"/>
              <a:gd name="connsiteY3" fmla="*/ 6997149 h 7023147"/>
              <a:gd name="connsiteX4" fmla="*/ 7404335 w 7404335"/>
              <a:gd name="connsiteY4" fmla="*/ 7007087 h 7023147"/>
              <a:gd name="connsiteX5" fmla="*/ 7384457 w 7404335"/>
              <a:gd name="connsiteY5" fmla="*/ 0 h 7023147"/>
              <a:gd name="connsiteX6" fmla="*/ 2757792 w 7404335"/>
              <a:gd name="connsiteY6" fmla="*/ 9939 h 7023147"/>
              <a:gd name="connsiteX0" fmla="*/ 2757792 w 7404335"/>
              <a:gd name="connsiteY0" fmla="*/ 9939 h 7023147"/>
              <a:gd name="connsiteX1" fmla="*/ 720270 w 7404335"/>
              <a:gd name="connsiteY1" fmla="*/ 2683565 h 7023147"/>
              <a:gd name="connsiteX2" fmla="*/ 1664487 w 7404335"/>
              <a:gd name="connsiteY2" fmla="*/ 5054048 h 7023147"/>
              <a:gd name="connsiteX3" fmla="*/ 198466 w 7404335"/>
              <a:gd name="connsiteY3" fmla="*/ 6997149 h 7023147"/>
              <a:gd name="connsiteX4" fmla="*/ 7404335 w 7404335"/>
              <a:gd name="connsiteY4" fmla="*/ 7007087 h 7023147"/>
              <a:gd name="connsiteX5" fmla="*/ 7384457 w 7404335"/>
              <a:gd name="connsiteY5" fmla="*/ 0 h 7023147"/>
              <a:gd name="connsiteX6" fmla="*/ 2757792 w 7404335"/>
              <a:gd name="connsiteY6" fmla="*/ 9939 h 7023147"/>
              <a:gd name="connsiteX0" fmla="*/ 2757792 w 7404335"/>
              <a:gd name="connsiteY0" fmla="*/ 9939 h 7023147"/>
              <a:gd name="connsiteX1" fmla="*/ 720270 w 7404335"/>
              <a:gd name="connsiteY1" fmla="*/ 2683565 h 7023147"/>
              <a:gd name="connsiteX2" fmla="*/ 1664487 w 7404335"/>
              <a:gd name="connsiteY2" fmla="*/ 5054048 h 7023147"/>
              <a:gd name="connsiteX3" fmla="*/ 198466 w 7404335"/>
              <a:gd name="connsiteY3" fmla="*/ 6997149 h 7023147"/>
              <a:gd name="connsiteX4" fmla="*/ 7404335 w 7404335"/>
              <a:gd name="connsiteY4" fmla="*/ 7007087 h 7023147"/>
              <a:gd name="connsiteX5" fmla="*/ 7384457 w 7404335"/>
              <a:gd name="connsiteY5" fmla="*/ 0 h 7023147"/>
              <a:gd name="connsiteX6" fmla="*/ 2757792 w 7404335"/>
              <a:gd name="connsiteY6" fmla="*/ 9939 h 7023147"/>
              <a:gd name="connsiteX0" fmla="*/ 2757792 w 7404335"/>
              <a:gd name="connsiteY0" fmla="*/ 9939 h 7023147"/>
              <a:gd name="connsiteX1" fmla="*/ 720270 w 7404335"/>
              <a:gd name="connsiteY1" fmla="*/ 2683565 h 7023147"/>
              <a:gd name="connsiteX2" fmla="*/ 1664487 w 7404335"/>
              <a:gd name="connsiteY2" fmla="*/ 5054048 h 7023147"/>
              <a:gd name="connsiteX3" fmla="*/ 198466 w 7404335"/>
              <a:gd name="connsiteY3" fmla="*/ 6997149 h 7023147"/>
              <a:gd name="connsiteX4" fmla="*/ 7404335 w 7404335"/>
              <a:gd name="connsiteY4" fmla="*/ 7007087 h 7023147"/>
              <a:gd name="connsiteX5" fmla="*/ 7384457 w 7404335"/>
              <a:gd name="connsiteY5" fmla="*/ 0 h 7023147"/>
              <a:gd name="connsiteX6" fmla="*/ 2757792 w 7404335"/>
              <a:gd name="connsiteY6" fmla="*/ 9939 h 7023147"/>
              <a:gd name="connsiteX0" fmla="*/ 2729614 w 7376157"/>
              <a:gd name="connsiteY0" fmla="*/ 9939 h 7021412"/>
              <a:gd name="connsiteX1" fmla="*/ 692092 w 7376157"/>
              <a:gd name="connsiteY1" fmla="*/ 2683565 h 7021412"/>
              <a:gd name="connsiteX2" fmla="*/ 1636309 w 7376157"/>
              <a:gd name="connsiteY2" fmla="*/ 5054048 h 7021412"/>
              <a:gd name="connsiteX3" fmla="*/ 170288 w 7376157"/>
              <a:gd name="connsiteY3" fmla="*/ 6997149 h 7021412"/>
              <a:gd name="connsiteX4" fmla="*/ 7376157 w 7376157"/>
              <a:gd name="connsiteY4" fmla="*/ 7007087 h 7021412"/>
              <a:gd name="connsiteX5" fmla="*/ 7356279 w 7376157"/>
              <a:gd name="connsiteY5" fmla="*/ 0 h 7021412"/>
              <a:gd name="connsiteX6" fmla="*/ 2729614 w 7376157"/>
              <a:gd name="connsiteY6" fmla="*/ 9939 h 7021412"/>
              <a:gd name="connsiteX0" fmla="*/ 2752120 w 7398663"/>
              <a:gd name="connsiteY0" fmla="*/ 9939 h 7022375"/>
              <a:gd name="connsiteX1" fmla="*/ 714598 w 7398663"/>
              <a:gd name="connsiteY1" fmla="*/ 2683565 h 7022375"/>
              <a:gd name="connsiteX2" fmla="*/ 1658815 w 7398663"/>
              <a:gd name="connsiteY2" fmla="*/ 5054048 h 7022375"/>
              <a:gd name="connsiteX3" fmla="*/ 192794 w 7398663"/>
              <a:gd name="connsiteY3" fmla="*/ 6997149 h 7022375"/>
              <a:gd name="connsiteX4" fmla="*/ 7398663 w 7398663"/>
              <a:gd name="connsiteY4" fmla="*/ 7007087 h 7022375"/>
              <a:gd name="connsiteX5" fmla="*/ 7378785 w 7398663"/>
              <a:gd name="connsiteY5" fmla="*/ 0 h 7022375"/>
              <a:gd name="connsiteX6" fmla="*/ 2752120 w 7398663"/>
              <a:gd name="connsiteY6" fmla="*/ 9939 h 7022375"/>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73 w 7405916"/>
              <a:gd name="connsiteY0" fmla="*/ 9939 h 7022934"/>
              <a:gd name="connsiteX1" fmla="*/ 865968 w 7405916"/>
              <a:gd name="connsiteY1" fmla="*/ 2768048 h 7022934"/>
              <a:gd name="connsiteX2" fmla="*/ 1666068 w 7405916"/>
              <a:gd name="connsiteY2" fmla="*/ 5054048 h 7022934"/>
              <a:gd name="connsiteX3" fmla="*/ 200047 w 7405916"/>
              <a:gd name="connsiteY3" fmla="*/ 6997149 h 7022934"/>
              <a:gd name="connsiteX4" fmla="*/ 7405916 w 7405916"/>
              <a:gd name="connsiteY4" fmla="*/ 7007087 h 7022934"/>
              <a:gd name="connsiteX5" fmla="*/ 7386038 w 7405916"/>
              <a:gd name="connsiteY5" fmla="*/ 0 h 7022934"/>
              <a:gd name="connsiteX6" fmla="*/ 2759373 w 7405916"/>
              <a:gd name="connsiteY6" fmla="*/ 9939 h 7022934"/>
              <a:gd name="connsiteX0" fmla="*/ 2759319 w 7405862"/>
              <a:gd name="connsiteY0" fmla="*/ 9939 h 7022591"/>
              <a:gd name="connsiteX1" fmla="*/ 860944 w 7405862"/>
              <a:gd name="connsiteY1" fmla="*/ 2907195 h 7022591"/>
              <a:gd name="connsiteX2" fmla="*/ 1666014 w 7405862"/>
              <a:gd name="connsiteY2" fmla="*/ 5054048 h 7022591"/>
              <a:gd name="connsiteX3" fmla="*/ 199993 w 7405862"/>
              <a:gd name="connsiteY3" fmla="*/ 6997149 h 7022591"/>
              <a:gd name="connsiteX4" fmla="*/ 7405862 w 7405862"/>
              <a:gd name="connsiteY4" fmla="*/ 7007087 h 7022591"/>
              <a:gd name="connsiteX5" fmla="*/ 7385984 w 7405862"/>
              <a:gd name="connsiteY5" fmla="*/ 0 h 7022591"/>
              <a:gd name="connsiteX6" fmla="*/ 2759319 w 7405862"/>
              <a:gd name="connsiteY6" fmla="*/ 9939 h 7022591"/>
              <a:gd name="connsiteX0" fmla="*/ 2762269 w 7408812"/>
              <a:gd name="connsiteY0" fmla="*/ 9939 h 7022411"/>
              <a:gd name="connsiteX1" fmla="*/ 1127281 w 7408812"/>
              <a:gd name="connsiteY1" fmla="*/ 2981739 h 7022411"/>
              <a:gd name="connsiteX2" fmla="*/ 1668964 w 7408812"/>
              <a:gd name="connsiteY2" fmla="*/ 5054048 h 7022411"/>
              <a:gd name="connsiteX3" fmla="*/ 202943 w 7408812"/>
              <a:gd name="connsiteY3" fmla="*/ 6997149 h 7022411"/>
              <a:gd name="connsiteX4" fmla="*/ 7408812 w 7408812"/>
              <a:gd name="connsiteY4" fmla="*/ 7007087 h 7022411"/>
              <a:gd name="connsiteX5" fmla="*/ 7388934 w 7408812"/>
              <a:gd name="connsiteY5" fmla="*/ 0 h 7022411"/>
              <a:gd name="connsiteX6" fmla="*/ 2762269 w 7408812"/>
              <a:gd name="connsiteY6" fmla="*/ 9939 h 7022411"/>
              <a:gd name="connsiteX0" fmla="*/ 2779059 w 7425602"/>
              <a:gd name="connsiteY0" fmla="*/ 9939 h 7023167"/>
              <a:gd name="connsiteX1" fmla="*/ 1144071 w 7425602"/>
              <a:gd name="connsiteY1" fmla="*/ 2981739 h 7023167"/>
              <a:gd name="connsiteX2" fmla="*/ 1472063 w 7425602"/>
              <a:gd name="connsiteY2" fmla="*/ 5103743 h 7023167"/>
              <a:gd name="connsiteX3" fmla="*/ 219733 w 7425602"/>
              <a:gd name="connsiteY3" fmla="*/ 6997149 h 7023167"/>
              <a:gd name="connsiteX4" fmla="*/ 7425602 w 7425602"/>
              <a:gd name="connsiteY4" fmla="*/ 7007087 h 7023167"/>
              <a:gd name="connsiteX5" fmla="*/ 7405724 w 7425602"/>
              <a:gd name="connsiteY5" fmla="*/ 0 h 7023167"/>
              <a:gd name="connsiteX6" fmla="*/ 2779059 w 7425602"/>
              <a:gd name="connsiteY6" fmla="*/ 9939 h 702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5602" h="7023167">
                <a:moveTo>
                  <a:pt x="2779059" y="9939"/>
                </a:moveTo>
                <a:cubicBezTo>
                  <a:pt x="2960448" y="1505778"/>
                  <a:pt x="1361904" y="2132772"/>
                  <a:pt x="1144071" y="2981739"/>
                </a:cubicBezTo>
                <a:cubicBezTo>
                  <a:pt x="926238" y="3830706"/>
                  <a:pt x="1626119" y="4434508"/>
                  <a:pt x="1472063" y="5103743"/>
                </a:cubicBezTo>
                <a:cubicBezTo>
                  <a:pt x="1318007" y="5772978"/>
                  <a:pt x="-646626" y="7235688"/>
                  <a:pt x="219733" y="6997149"/>
                </a:cubicBezTo>
                <a:lnTo>
                  <a:pt x="7425602" y="7007087"/>
                </a:lnTo>
                <a:lnTo>
                  <a:pt x="7405724" y="0"/>
                </a:lnTo>
                <a:lnTo>
                  <a:pt x="2779059" y="9939"/>
                </a:lnTo>
                <a:close/>
              </a:path>
            </a:pathLst>
          </a:custGeom>
          <a:solidFill>
            <a:schemeClr val="accent5">
              <a:lumMod val="60000"/>
              <a:lumOff val="40000"/>
            </a:schemeClr>
          </a:solidFill>
          <a:ln>
            <a:noFill/>
          </a:ln>
          <a:effectLst>
            <a:outerShdw blurRad="152400" dist="38100" dir="2700000" algn="tl" rotWithShape="0">
              <a:schemeClr val="accent1">
                <a:lumMod val="75000"/>
                <a:alpha val="52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 name="文本框 2">
            <a:extLst>
              <a:ext uri="{FF2B5EF4-FFF2-40B4-BE49-F238E27FC236}">
                <a16:creationId xmlns:a16="http://schemas.microsoft.com/office/drawing/2014/main" id="{1A25AB14-5334-441C-9A32-57B524D1CEC4}"/>
              </a:ext>
            </a:extLst>
          </p:cNvPr>
          <p:cNvSpPr txBox="1"/>
          <p:nvPr/>
        </p:nvSpPr>
        <p:spPr>
          <a:xfrm>
            <a:off x="628490" y="1104504"/>
            <a:ext cx="4801314" cy="2230995"/>
          </a:xfrm>
          <a:prstGeom prst="rect">
            <a:avLst/>
          </a:prstGeom>
          <a:noFill/>
        </p:spPr>
        <p:txBody>
          <a:bodyPr wrap="non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微立体风</a:t>
            </a:r>
            <a:endParaRPr kumimoji="0" lang="en-US" altLang="zh-CN" sz="6000" b="1"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endParaRP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mn-cs"/>
              </a:rPr>
              <a:t>游乐园项目书</a:t>
            </a:r>
          </a:p>
        </p:txBody>
      </p:sp>
      <p:grpSp>
        <p:nvGrpSpPr>
          <p:cNvPr id="22" name="组合 21">
            <a:extLst>
              <a:ext uri="{FF2B5EF4-FFF2-40B4-BE49-F238E27FC236}">
                <a16:creationId xmlns:a16="http://schemas.microsoft.com/office/drawing/2014/main" id="{F6274138-676E-47E8-B947-B1F4DEC2C59C}"/>
              </a:ext>
            </a:extLst>
          </p:cNvPr>
          <p:cNvGrpSpPr/>
          <p:nvPr/>
        </p:nvGrpSpPr>
        <p:grpSpPr>
          <a:xfrm>
            <a:off x="794362" y="3910752"/>
            <a:ext cx="3247446" cy="464298"/>
            <a:chOff x="-3752270" y="-816723"/>
            <a:chExt cx="2512800" cy="416673"/>
          </a:xfrm>
        </p:grpSpPr>
        <p:sp>
          <p:nvSpPr>
            <p:cNvPr id="20" name="矩形: 圆角 19">
              <a:extLst>
                <a:ext uri="{FF2B5EF4-FFF2-40B4-BE49-F238E27FC236}">
                  <a16:creationId xmlns:a16="http://schemas.microsoft.com/office/drawing/2014/main" id="{B64B64F5-26FE-4013-A4A2-14535BB01826}"/>
                </a:ext>
              </a:extLst>
            </p:cNvPr>
            <p:cNvSpPr/>
            <p:nvPr/>
          </p:nvSpPr>
          <p:spPr>
            <a:xfrm>
              <a:off x="-3752270" y="-816723"/>
              <a:ext cx="2512245" cy="416673"/>
            </a:xfrm>
            <a:prstGeom prst="roundRect">
              <a:avLst>
                <a:gd name="adj" fmla="val 50000"/>
              </a:avLst>
            </a:pr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0" name="矩形: 圆角 9">
              <a:extLst>
                <a:ext uri="{FF2B5EF4-FFF2-40B4-BE49-F238E27FC236}">
                  <a16:creationId xmlns:a16="http://schemas.microsoft.com/office/drawing/2014/main" id="{B9B756A1-B8B6-421A-A1D9-98DCC780E78B}"/>
                </a:ext>
              </a:extLst>
            </p:cNvPr>
            <p:cNvSpPr/>
            <p:nvPr/>
          </p:nvSpPr>
          <p:spPr>
            <a:xfrm>
              <a:off x="-3752270" y="-816723"/>
              <a:ext cx="2512800" cy="416673"/>
            </a:xfrm>
            <a:prstGeom prst="roundRect">
              <a:avLst>
                <a:gd name="adj" fmla="val 50000"/>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24" name="组合 23">
            <a:extLst>
              <a:ext uri="{FF2B5EF4-FFF2-40B4-BE49-F238E27FC236}">
                <a16:creationId xmlns:a16="http://schemas.microsoft.com/office/drawing/2014/main" id="{7C683638-DD35-47C8-A8D6-0D9240EE7467}"/>
              </a:ext>
            </a:extLst>
          </p:cNvPr>
          <p:cNvGrpSpPr/>
          <p:nvPr/>
        </p:nvGrpSpPr>
        <p:grpSpPr>
          <a:xfrm>
            <a:off x="794362" y="4736878"/>
            <a:ext cx="3247446" cy="464298"/>
            <a:chOff x="-3752270" y="-816723"/>
            <a:chExt cx="2512800" cy="416673"/>
          </a:xfrm>
        </p:grpSpPr>
        <p:sp>
          <p:nvSpPr>
            <p:cNvPr id="26" name="矩形: 圆角 25">
              <a:extLst>
                <a:ext uri="{FF2B5EF4-FFF2-40B4-BE49-F238E27FC236}">
                  <a16:creationId xmlns:a16="http://schemas.microsoft.com/office/drawing/2014/main" id="{75F29287-A163-4BCF-A6BF-8482829D5ABF}"/>
                </a:ext>
              </a:extLst>
            </p:cNvPr>
            <p:cNvSpPr/>
            <p:nvPr/>
          </p:nvSpPr>
          <p:spPr>
            <a:xfrm>
              <a:off x="-3752270" y="-816723"/>
              <a:ext cx="2512245" cy="416673"/>
            </a:xfrm>
            <a:prstGeom prst="roundRect">
              <a:avLst>
                <a:gd name="adj" fmla="val 50000"/>
              </a:avLst>
            </a:pr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 name="矩形: 圆角 24">
              <a:extLst>
                <a:ext uri="{FF2B5EF4-FFF2-40B4-BE49-F238E27FC236}">
                  <a16:creationId xmlns:a16="http://schemas.microsoft.com/office/drawing/2014/main" id="{BBDE23BF-79AF-4BCC-9474-B68F3D3EADBE}"/>
                </a:ext>
              </a:extLst>
            </p:cNvPr>
            <p:cNvSpPr/>
            <p:nvPr/>
          </p:nvSpPr>
          <p:spPr>
            <a:xfrm>
              <a:off x="-3752270" y="-816723"/>
              <a:ext cx="2512800" cy="416673"/>
            </a:xfrm>
            <a:prstGeom prst="roundRect">
              <a:avLst>
                <a:gd name="adj" fmla="val 50000"/>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35" name="组合 34">
            <a:extLst>
              <a:ext uri="{FF2B5EF4-FFF2-40B4-BE49-F238E27FC236}">
                <a16:creationId xmlns:a16="http://schemas.microsoft.com/office/drawing/2014/main" id="{EA9C6DC7-6B28-429D-B536-04E8A4416B0A}"/>
              </a:ext>
            </a:extLst>
          </p:cNvPr>
          <p:cNvGrpSpPr/>
          <p:nvPr/>
        </p:nvGrpSpPr>
        <p:grpSpPr>
          <a:xfrm>
            <a:off x="979401" y="3984524"/>
            <a:ext cx="251859" cy="279843"/>
            <a:chOff x="4715076" y="4052424"/>
            <a:chExt cx="318254" cy="353615"/>
          </a:xfrm>
        </p:grpSpPr>
        <p:sp>
          <p:nvSpPr>
            <p:cNvPr id="31" name="任意多边形: 形状 30">
              <a:extLst>
                <a:ext uri="{FF2B5EF4-FFF2-40B4-BE49-F238E27FC236}">
                  <a16:creationId xmlns:a16="http://schemas.microsoft.com/office/drawing/2014/main" id="{D4EDC847-AA8D-4063-94CD-510D54A60A34}"/>
                </a:ext>
              </a:extLst>
            </p:cNvPr>
            <p:cNvSpPr/>
            <p:nvPr/>
          </p:nvSpPr>
          <p:spPr>
            <a:xfrm>
              <a:off x="4803480" y="4052424"/>
              <a:ext cx="141446" cy="141446"/>
            </a:xfrm>
            <a:custGeom>
              <a:avLst/>
              <a:gdLst>
                <a:gd name="connsiteX0" fmla="*/ 314325 w 314325"/>
                <a:gd name="connsiteY0" fmla="*/ 157163 h 314325"/>
                <a:gd name="connsiteX1" fmla="*/ 157163 w 314325"/>
                <a:gd name="connsiteY1" fmla="*/ 314325 h 314325"/>
                <a:gd name="connsiteX2" fmla="*/ 0 w 314325"/>
                <a:gd name="connsiteY2" fmla="*/ 157163 h 314325"/>
                <a:gd name="connsiteX3" fmla="*/ 157163 w 314325"/>
                <a:gd name="connsiteY3" fmla="*/ 0 h 314325"/>
                <a:gd name="connsiteX4" fmla="*/ 314325 w 314325"/>
                <a:gd name="connsiteY4" fmla="*/ 157163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4325" y="157163"/>
                  </a:moveTo>
                  <a:cubicBezTo>
                    <a:pt x="314325" y="243961"/>
                    <a:pt x="243961" y="314325"/>
                    <a:pt x="157163" y="314325"/>
                  </a:cubicBezTo>
                  <a:cubicBezTo>
                    <a:pt x="70364" y="314325"/>
                    <a:pt x="0" y="243961"/>
                    <a:pt x="0" y="157163"/>
                  </a:cubicBezTo>
                  <a:cubicBezTo>
                    <a:pt x="0" y="70364"/>
                    <a:pt x="70364" y="0"/>
                    <a:pt x="157163" y="0"/>
                  </a:cubicBezTo>
                  <a:cubicBezTo>
                    <a:pt x="243961" y="0"/>
                    <a:pt x="314325" y="70364"/>
                    <a:pt x="314325" y="157163"/>
                  </a:cubicBezTo>
                  <a:close/>
                </a:path>
              </a:pathLst>
            </a:custGeom>
            <a:noFill/>
            <a:ln w="254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 name="任意多边形: 形状 31">
              <a:extLst>
                <a:ext uri="{FF2B5EF4-FFF2-40B4-BE49-F238E27FC236}">
                  <a16:creationId xmlns:a16="http://schemas.microsoft.com/office/drawing/2014/main" id="{25DCD058-A301-46D3-B2F7-53AB90DA3BD7}"/>
                </a:ext>
              </a:extLst>
            </p:cNvPr>
            <p:cNvSpPr/>
            <p:nvPr/>
          </p:nvSpPr>
          <p:spPr>
            <a:xfrm>
              <a:off x="4715076" y="4246912"/>
              <a:ext cx="318254" cy="159127"/>
            </a:xfrm>
            <a:custGeom>
              <a:avLst/>
              <a:gdLst>
                <a:gd name="connsiteX0" fmla="*/ 707231 w 707231"/>
                <a:gd name="connsiteY0" fmla="*/ 353616 h 353615"/>
                <a:gd name="connsiteX1" fmla="*/ 353616 w 707231"/>
                <a:gd name="connsiteY1" fmla="*/ 0 h 353615"/>
                <a:gd name="connsiteX2" fmla="*/ 0 w 707231"/>
                <a:gd name="connsiteY2" fmla="*/ 353616 h 353615"/>
              </a:gdLst>
              <a:ahLst/>
              <a:cxnLst>
                <a:cxn ang="0">
                  <a:pos x="connsiteX0" y="connsiteY0"/>
                </a:cxn>
                <a:cxn ang="0">
                  <a:pos x="connsiteX1" y="connsiteY1"/>
                </a:cxn>
                <a:cxn ang="0">
                  <a:pos x="connsiteX2" y="connsiteY2"/>
                </a:cxn>
              </a:cxnLst>
              <a:rect l="l" t="t" r="r" b="b"/>
              <a:pathLst>
                <a:path w="707231" h="353615">
                  <a:moveTo>
                    <a:pt x="707231" y="353616"/>
                  </a:moveTo>
                  <a:cubicBezTo>
                    <a:pt x="707231" y="158320"/>
                    <a:pt x="548912" y="0"/>
                    <a:pt x="353616" y="0"/>
                  </a:cubicBezTo>
                  <a:cubicBezTo>
                    <a:pt x="158320" y="0"/>
                    <a:pt x="0" y="158320"/>
                    <a:pt x="0" y="353616"/>
                  </a:cubicBezTo>
                </a:path>
              </a:pathLst>
            </a:custGeom>
            <a:noFill/>
            <a:ln w="254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3" name="任意多边形: 形状 32">
              <a:extLst>
                <a:ext uri="{FF2B5EF4-FFF2-40B4-BE49-F238E27FC236}">
                  <a16:creationId xmlns:a16="http://schemas.microsoft.com/office/drawing/2014/main" id="{D529438A-E836-4961-94D8-F4FAD8DE9D43}"/>
                </a:ext>
              </a:extLst>
            </p:cNvPr>
            <p:cNvSpPr/>
            <p:nvPr/>
          </p:nvSpPr>
          <p:spPr>
            <a:xfrm>
              <a:off x="4838842" y="4246912"/>
              <a:ext cx="70723" cy="159127"/>
            </a:xfrm>
            <a:custGeom>
              <a:avLst/>
              <a:gdLst>
                <a:gd name="connsiteX0" fmla="*/ 78581 w 157162"/>
                <a:gd name="connsiteY0" fmla="*/ 353616 h 353615"/>
                <a:gd name="connsiteX1" fmla="*/ 157163 w 157162"/>
                <a:gd name="connsiteY1" fmla="*/ 255389 h 353615"/>
                <a:gd name="connsiteX2" fmla="*/ 78581 w 157162"/>
                <a:gd name="connsiteY2" fmla="*/ 0 h 353615"/>
                <a:gd name="connsiteX3" fmla="*/ 0 w 157162"/>
                <a:gd name="connsiteY3" fmla="*/ 255389 h 353615"/>
                <a:gd name="connsiteX4" fmla="*/ 78581 w 157162"/>
                <a:gd name="connsiteY4" fmla="*/ 353616 h 353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162" h="353615">
                  <a:moveTo>
                    <a:pt x="78581" y="353616"/>
                  </a:moveTo>
                  <a:lnTo>
                    <a:pt x="157163" y="255389"/>
                  </a:lnTo>
                  <a:lnTo>
                    <a:pt x="78581" y="0"/>
                  </a:lnTo>
                  <a:lnTo>
                    <a:pt x="0" y="255389"/>
                  </a:lnTo>
                  <a:lnTo>
                    <a:pt x="78581" y="353616"/>
                  </a:lnTo>
                  <a:close/>
                </a:path>
              </a:pathLst>
            </a:custGeom>
            <a:noFill/>
            <a:ln w="254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44" name="组合 43">
            <a:extLst>
              <a:ext uri="{FF2B5EF4-FFF2-40B4-BE49-F238E27FC236}">
                <a16:creationId xmlns:a16="http://schemas.microsoft.com/office/drawing/2014/main" id="{48E06F0E-F6C7-4116-B3B9-6232BFAD08DB}"/>
              </a:ext>
            </a:extLst>
          </p:cNvPr>
          <p:cNvGrpSpPr/>
          <p:nvPr/>
        </p:nvGrpSpPr>
        <p:grpSpPr>
          <a:xfrm>
            <a:off x="983581" y="4838068"/>
            <a:ext cx="296529" cy="273493"/>
            <a:chOff x="4516232" y="868503"/>
            <a:chExt cx="891521" cy="690929"/>
          </a:xfrm>
        </p:grpSpPr>
        <p:sp>
          <p:nvSpPr>
            <p:cNvPr id="40" name="任意多边形: 形状 39">
              <a:extLst>
                <a:ext uri="{FF2B5EF4-FFF2-40B4-BE49-F238E27FC236}">
                  <a16:creationId xmlns:a16="http://schemas.microsoft.com/office/drawing/2014/main" id="{5F7BCE5D-3DF1-426A-BF72-FBC0B0853522}"/>
                </a:ext>
              </a:extLst>
            </p:cNvPr>
            <p:cNvSpPr/>
            <p:nvPr/>
          </p:nvSpPr>
          <p:spPr>
            <a:xfrm>
              <a:off x="4805976" y="868503"/>
              <a:ext cx="601777" cy="668641"/>
            </a:xfrm>
            <a:custGeom>
              <a:avLst/>
              <a:gdLst>
                <a:gd name="connsiteX0" fmla="*/ 0 w 601777"/>
                <a:gd name="connsiteY0" fmla="*/ 0 h 668641"/>
                <a:gd name="connsiteX1" fmla="*/ 601777 w 601777"/>
                <a:gd name="connsiteY1" fmla="*/ 222880 h 668641"/>
                <a:gd name="connsiteX2" fmla="*/ 601777 w 601777"/>
                <a:gd name="connsiteY2" fmla="*/ 668641 h 668641"/>
                <a:gd name="connsiteX3" fmla="*/ 0 w 601777"/>
                <a:gd name="connsiteY3" fmla="*/ 668641 h 668641"/>
                <a:gd name="connsiteX4" fmla="*/ 0 w 601777"/>
                <a:gd name="connsiteY4" fmla="*/ 0 h 668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777" h="668641">
                  <a:moveTo>
                    <a:pt x="0" y="0"/>
                  </a:moveTo>
                  <a:lnTo>
                    <a:pt x="601777" y="222880"/>
                  </a:lnTo>
                  <a:lnTo>
                    <a:pt x="601777" y="668641"/>
                  </a:lnTo>
                  <a:lnTo>
                    <a:pt x="0" y="668641"/>
                  </a:lnTo>
                  <a:lnTo>
                    <a:pt x="0" y="0"/>
                  </a:lnTo>
                  <a:close/>
                </a:path>
              </a:pathLst>
            </a:custGeom>
            <a:noFill/>
            <a:ln w="254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 name="任意多边形: 形状 40">
              <a:extLst>
                <a:ext uri="{FF2B5EF4-FFF2-40B4-BE49-F238E27FC236}">
                  <a16:creationId xmlns:a16="http://schemas.microsoft.com/office/drawing/2014/main" id="{2209615B-5E40-4D1E-BA58-BA436D4A41A4}"/>
                </a:ext>
              </a:extLst>
            </p:cNvPr>
            <p:cNvSpPr/>
            <p:nvPr/>
          </p:nvSpPr>
          <p:spPr>
            <a:xfrm>
              <a:off x="4516232" y="868503"/>
              <a:ext cx="289744" cy="668641"/>
            </a:xfrm>
            <a:custGeom>
              <a:avLst/>
              <a:gdLst>
                <a:gd name="connsiteX0" fmla="*/ 289745 w 289744"/>
                <a:gd name="connsiteY0" fmla="*/ 0 h 668641"/>
                <a:gd name="connsiteX1" fmla="*/ 0 w 289744"/>
                <a:gd name="connsiteY1" fmla="*/ 222880 h 668641"/>
                <a:gd name="connsiteX2" fmla="*/ 0 w 289744"/>
                <a:gd name="connsiteY2" fmla="*/ 668641 h 668641"/>
                <a:gd name="connsiteX3" fmla="*/ 289745 w 289744"/>
                <a:gd name="connsiteY3" fmla="*/ 668641 h 668641"/>
              </a:gdLst>
              <a:ahLst/>
              <a:cxnLst>
                <a:cxn ang="0">
                  <a:pos x="connsiteX0" y="connsiteY0"/>
                </a:cxn>
                <a:cxn ang="0">
                  <a:pos x="connsiteX1" y="connsiteY1"/>
                </a:cxn>
                <a:cxn ang="0">
                  <a:pos x="connsiteX2" y="connsiteY2"/>
                </a:cxn>
                <a:cxn ang="0">
                  <a:pos x="connsiteX3" y="connsiteY3"/>
                </a:cxn>
              </a:cxnLst>
              <a:rect l="l" t="t" r="r" b="b"/>
              <a:pathLst>
                <a:path w="289744" h="668641">
                  <a:moveTo>
                    <a:pt x="289745" y="0"/>
                  </a:moveTo>
                  <a:lnTo>
                    <a:pt x="0" y="222880"/>
                  </a:lnTo>
                  <a:lnTo>
                    <a:pt x="0" y="668641"/>
                  </a:lnTo>
                  <a:lnTo>
                    <a:pt x="289745" y="668641"/>
                  </a:lnTo>
                </a:path>
              </a:pathLst>
            </a:custGeom>
            <a:noFill/>
            <a:ln w="254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2" name="任意多边形: 形状 41">
              <a:extLst>
                <a:ext uri="{FF2B5EF4-FFF2-40B4-BE49-F238E27FC236}">
                  <a16:creationId xmlns:a16="http://schemas.microsoft.com/office/drawing/2014/main" id="{4653705D-1CCE-4419-8523-5E84F612363B}"/>
                </a:ext>
              </a:extLst>
            </p:cNvPr>
            <p:cNvSpPr/>
            <p:nvPr/>
          </p:nvSpPr>
          <p:spPr>
            <a:xfrm>
              <a:off x="5006569" y="1202824"/>
              <a:ext cx="200592" cy="334320"/>
            </a:xfrm>
            <a:custGeom>
              <a:avLst/>
              <a:gdLst>
                <a:gd name="connsiteX0" fmla="*/ 200592 w 200592"/>
                <a:gd name="connsiteY0" fmla="*/ 334321 h 334320"/>
                <a:gd name="connsiteX1" fmla="*/ 200592 w 200592"/>
                <a:gd name="connsiteY1" fmla="*/ 66864 h 334320"/>
                <a:gd name="connsiteX2" fmla="*/ 0 w 200592"/>
                <a:gd name="connsiteY2" fmla="*/ 0 h 334320"/>
                <a:gd name="connsiteX3" fmla="*/ 0 w 200592"/>
                <a:gd name="connsiteY3" fmla="*/ 334321 h 334320"/>
              </a:gdLst>
              <a:ahLst/>
              <a:cxnLst>
                <a:cxn ang="0">
                  <a:pos x="connsiteX0" y="connsiteY0"/>
                </a:cxn>
                <a:cxn ang="0">
                  <a:pos x="connsiteX1" y="connsiteY1"/>
                </a:cxn>
                <a:cxn ang="0">
                  <a:pos x="connsiteX2" y="connsiteY2"/>
                </a:cxn>
                <a:cxn ang="0">
                  <a:pos x="connsiteX3" y="connsiteY3"/>
                </a:cxn>
              </a:cxnLst>
              <a:rect l="l" t="t" r="r" b="b"/>
              <a:pathLst>
                <a:path w="200592" h="334320">
                  <a:moveTo>
                    <a:pt x="200592" y="334321"/>
                  </a:moveTo>
                  <a:lnTo>
                    <a:pt x="200592" y="66864"/>
                  </a:lnTo>
                  <a:lnTo>
                    <a:pt x="0" y="0"/>
                  </a:lnTo>
                  <a:lnTo>
                    <a:pt x="0" y="334321"/>
                  </a:lnTo>
                </a:path>
              </a:pathLst>
            </a:custGeom>
            <a:noFill/>
            <a:ln w="254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3" name="任意多边形: 形状 42">
              <a:extLst>
                <a:ext uri="{FF2B5EF4-FFF2-40B4-BE49-F238E27FC236}">
                  <a16:creationId xmlns:a16="http://schemas.microsoft.com/office/drawing/2014/main" id="{7C109BD5-B467-46B4-9E77-2F5F4DCBEF55}"/>
                </a:ext>
              </a:extLst>
            </p:cNvPr>
            <p:cNvSpPr/>
            <p:nvPr/>
          </p:nvSpPr>
          <p:spPr>
            <a:xfrm>
              <a:off x="4805976" y="1537144"/>
              <a:ext cx="601777" cy="22288"/>
            </a:xfrm>
            <a:custGeom>
              <a:avLst/>
              <a:gdLst>
                <a:gd name="connsiteX0" fmla="*/ 601777 w 601777"/>
                <a:gd name="connsiteY0" fmla="*/ 0 h 22288"/>
                <a:gd name="connsiteX1" fmla="*/ 0 w 601777"/>
                <a:gd name="connsiteY1" fmla="*/ 0 h 22288"/>
              </a:gdLst>
              <a:ahLst/>
              <a:cxnLst>
                <a:cxn ang="0">
                  <a:pos x="connsiteX0" y="connsiteY0"/>
                </a:cxn>
                <a:cxn ang="0">
                  <a:pos x="connsiteX1" y="connsiteY1"/>
                </a:cxn>
              </a:cxnLst>
              <a:rect l="l" t="t" r="r" b="b"/>
              <a:pathLst>
                <a:path w="601777" h="22288">
                  <a:moveTo>
                    <a:pt x="601777" y="0"/>
                  </a:moveTo>
                  <a:lnTo>
                    <a:pt x="0" y="0"/>
                  </a:lnTo>
                </a:path>
              </a:pathLst>
            </a:custGeom>
            <a:noFill/>
            <a:ln w="254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45" name="文本框 44">
            <a:extLst>
              <a:ext uri="{FF2B5EF4-FFF2-40B4-BE49-F238E27FC236}">
                <a16:creationId xmlns:a16="http://schemas.microsoft.com/office/drawing/2014/main" id="{1EE2100C-EF8D-4D74-97D8-F2F5E6DEE960}"/>
              </a:ext>
            </a:extLst>
          </p:cNvPr>
          <p:cNvSpPr txBox="1"/>
          <p:nvPr/>
        </p:nvSpPr>
        <p:spPr>
          <a:xfrm>
            <a:off x="1322984" y="3930954"/>
            <a:ext cx="1781257" cy="436466"/>
          </a:xfrm>
          <a:prstGeom prst="rect">
            <a:avLst/>
          </a:prstGeom>
          <a:noFill/>
        </p:spPr>
        <p:txBody>
          <a:bodyPr wrap="non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50000"/>
                    <a:lumOff val="50000"/>
                  </a:prstClr>
                </a:solidFill>
                <a:effectLst/>
                <a:uLnTx/>
                <a:uFillTx/>
                <a:latin typeface="思源黑体 CN Medium" panose="020B0600000000000000" pitchFamily="34" charset="-122"/>
                <a:ea typeface="思源黑体 CN Medium" panose="020B0600000000000000" pitchFamily="34" charset="-122"/>
                <a:cs typeface="+mn-cs"/>
              </a:rPr>
              <a:t>汇报人 姚坚强</a:t>
            </a:r>
            <a:endParaRPr kumimoji="0" lang="en-US" altLang="zh-CN" sz="2000" b="0" i="0" u="none" strike="noStrike" kern="1200" cap="none" spc="0" normalizeH="0" baseline="0" noProof="0" dirty="0">
              <a:ln>
                <a:noFill/>
              </a:ln>
              <a:solidFill>
                <a:prstClr val="black">
                  <a:lumMod val="50000"/>
                  <a:lumOff val="50000"/>
                </a:prstClr>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文本框 46">
            <a:extLst>
              <a:ext uri="{FF2B5EF4-FFF2-40B4-BE49-F238E27FC236}">
                <a16:creationId xmlns:a16="http://schemas.microsoft.com/office/drawing/2014/main" id="{F4E6E12E-3CFE-49E6-BC7E-CA0B69B63B17}"/>
              </a:ext>
            </a:extLst>
          </p:cNvPr>
          <p:cNvSpPr txBox="1"/>
          <p:nvPr/>
        </p:nvSpPr>
        <p:spPr>
          <a:xfrm>
            <a:off x="1322984" y="4746979"/>
            <a:ext cx="2550698" cy="436466"/>
          </a:xfrm>
          <a:prstGeom prst="rect">
            <a:avLst/>
          </a:prstGeom>
          <a:noFill/>
        </p:spPr>
        <p:txBody>
          <a:bodyPr wrap="non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50000"/>
                    <a:lumOff val="50000"/>
                  </a:prstClr>
                </a:solidFill>
                <a:effectLst/>
                <a:uLnTx/>
                <a:uFillTx/>
                <a:latin typeface="思源黑体 CN Medium" panose="020B0600000000000000" pitchFamily="34" charset="-122"/>
                <a:ea typeface="思源黑体 CN Medium" panose="020B0600000000000000" pitchFamily="34" charset="-122"/>
                <a:cs typeface="+mn-cs"/>
              </a:rPr>
              <a:t>汇报部门 创业不易部</a:t>
            </a:r>
            <a:endParaRPr kumimoji="0" lang="en-US" altLang="zh-CN" sz="2000" b="0" i="0" u="none" strike="noStrike" kern="1200" cap="none" spc="0" normalizeH="0" baseline="0" noProof="0" dirty="0">
              <a:ln>
                <a:noFill/>
              </a:ln>
              <a:solidFill>
                <a:prstClr val="black">
                  <a:lumMod val="50000"/>
                  <a:lumOff val="50000"/>
                </a:prstClr>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0" name="文本框 59">
            <a:extLst>
              <a:ext uri="{FF2B5EF4-FFF2-40B4-BE49-F238E27FC236}">
                <a16:creationId xmlns:a16="http://schemas.microsoft.com/office/drawing/2014/main" id="{D725824B-BCA2-4666-ACEC-329CA905CEDE}"/>
              </a:ext>
            </a:extLst>
          </p:cNvPr>
          <p:cNvSpPr txBox="1"/>
          <p:nvPr/>
        </p:nvSpPr>
        <p:spPr>
          <a:xfrm>
            <a:off x="10902988" y="126206"/>
            <a:ext cx="914400"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t>LOGO</a:t>
            </a:r>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2" name="文本框 61">
            <a:extLst>
              <a:ext uri="{FF2B5EF4-FFF2-40B4-BE49-F238E27FC236}">
                <a16:creationId xmlns:a16="http://schemas.microsoft.com/office/drawing/2014/main" id="{505F8169-0D97-4A0A-A1BF-DA1A7936F1D1}"/>
              </a:ext>
            </a:extLst>
          </p:cNvPr>
          <p:cNvSpPr txBox="1"/>
          <p:nvPr/>
        </p:nvSpPr>
        <p:spPr>
          <a:xfrm>
            <a:off x="9739672" y="6373694"/>
            <a:ext cx="1803088" cy="29905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t>20XX BUSSINESS PLAN</a:t>
            </a:r>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16" name="组合 15">
            <a:extLst>
              <a:ext uri="{FF2B5EF4-FFF2-40B4-BE49-F238E27FC236}">
                <a16:creationId xmlns:a16="http://schemas.microsoft.com/office/drawing/2014/main" id="{8EBE650C-9AE5-DF20-B0C2-F2F804EDBA71}"/>
              </a:ext>
            </a:extLst>
          </p:cNvPr>
          <p:cNvGrpSpPr/>
          <p:nvPr/>
        </p:nvGrpSpPr>
        <p:grpSpPr>
          <a:xfrm>
            <a:off x="11492934" y="6441213"/>
            <a:ext cx="232019" cy="155618"/>
            <a:chOff x="11492934" y="6441213"/>
            <a:chExt cx="232019" cy="155618"/>
          </a:xfrm>
        </p:grpSpPr>
        <p:sp>
          <p:nvSpPr>
            <p:cNvPr id="67" name="箭头: 右 66">
              <a:extLst>
                <a:ext uri="{FF2B5EF4-FFF2-40B4-BE49-F238E27FC236}">
                  <a16:creationId xmlns:a16="http://schemas.microsoft.com/office/drawing/2014/main" id="{878CE31B-3286-4548-9009-0DA9A9CEC000}"/>
                </a:ext>
              </a:extLst>
            </p:cNvPr>
            <p:cNvSpPr/>
            <p:nvPr/>
          </p:nvSpPr>
          <p:spPr>
            <a:xfrm>
              <a:off x="11511172" y="6441213"/>
              <a:ext cx="213781" cy="155618"/>
            </a:xfrm>
            <a:prstGeom prst="rightArrow">
              <a:avLst/>
            </a:prstGeom>
            <a:solidFill>
              <a:schemeClr val="accent5">
                <a:lumMod val="60000"/>
                <a:lumOff val="40000"/>
              </a:schemeClr>
            </a:solidFill>
            <a:ln>
              <a:noFill/>
            </a:ln>
            <a:effectLst>
              <a:innerShdw blurRad="114300" dist="76200" dir="13500000">
                <a:schemeClr val="accent6">
                  <a:lumMod val="75000"/>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8" name="箭头: 右 67">
              <a:extLst>
                <a:ext uri="{FF2B5EF4-FFF2-40B4-BE49-F238E27FC236}">
                  <a16:creationId xmlns:a16="http://schemas.microsoft.com/office/drawing/2014/main" id="{D9DCF661-368C-454A-A4C2-43EBE4C224E5}"/>
                </a:ext>
              </a:extLst>
            </p:cNvPr>
            <p:cNvSpPr/>
            <p:nvPr/>
          </p:nvSpPr>
          <p:spPr>
            <a:xfrm>
              <a:off x="11492934" y="6441213"/>
              <a:ext cx="213781" cy="155618"/>
            </a:xfrm>
            <a:prstGeom prst="rightArrow">
              <a:avLst/>
            </a:prstGeom>
            <a:gradFill>
              <a:gsLst>
                <a:gs pos="100000">
                  <a:schemeClr val="accent6">
                    <a:lumMod val="60000"/>
                    <a:lumOff val="40000"/>
                  </a:schemeClr>
                </a:gs>
                <a:gs pos="75000">
                  <a:schemeClr val="accent6">
                    <a:lumMod val="60000"/>
                    <a:lumOff val="40000"/>
                    <a:alpha val="0"/>
                  </a:schemeClr>
                </a:gs>
              </a:gsLst>
              <a:path path="shape">
                <a:fillToRect l="50000" t="50000" r="50000" b="50000"/>
              </a:path>
            </a:gra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5" name="组合 14">
            <a:extLst>
              <a:ext uri="{FF2B5EF4-FFF2-40B4-BE49-F238E27FC236}">
                <a16:creationId xmlns:a16="http://schemas.microsoft.com/office/drawing/2014/main" id="{602A49B2-EDEF-BACB-87FB-21B19911224E}"/>
              </a:ext>
            </a:extLst>
          </p:cNvPr>
          <p:cNvGrpSpPr/>
          <p:nvPr/>
        </p:nvGrpSpPr>
        <p:grpSpPr>
          <a:xfrm>
            <a:off x="6170194" y="-190529"/>
            <a:ext cx="6103973" cy="6175183"/>
            <a:chOff x="6170194" y="-190529"/>
            <a:chExt cx="6103973" cy="6175183"/>
          </a:xfrm>
        </p:grpSpPr>
        <p:grpSp>
          <p:nvGrpSpPr>
            <p:cNvPr id="37" name="组合 36">
              <a:extLst>
                <a:ext uri="{FF2B5EF4-FFF2-40B4-BE49-F238E27FC236}">
                  <a16:creationId xmlns:a16="http://schemas.microsoft.com/office/drawing/2014/main" id="{B2B06999-639B-87F2-DC2F-4DAB240FC351}"/>
                </a:ext>
              </a:extLst>
            </p:cNvPr>
            <p:cNvGrpSpPr/>
            <p:nvPr/>
          </p:nvGrpSpPr>
          <p:grpSpPr>
            <a:xfrm>
              <a:off x="7497829" y="5290639"/>
              <a:ext cx="485228" cy="485403"/>
              <a:chOff x="846418" y="-1314301"/>
              <a:chExt cx="1056249" cy="1056628"/>
            </a:xfrm>
          </p:grpSpPr>
          <p:sp>
            <p:nvSpPr>
              <p:cNvPr id="234" name="任意多边形: 形状 233">
                <a:extLst>
                  <a:ext uri="{FF2B5EF4-FFF2-40B4-BE49-F238E27FC236}">
                    <a16:creationId xmlns:a16="http://schemas.microsoft.com/office/drawing/2014/main" id="{D5072879-5AAA-52F9-E7A2-B54D20DAC209}"/>
                  </a:ext>
                </a:extLst>
              </p:cNvPr>
              <p:cNvSpPr/>
              <p:nvPr/>
            </p:nvSpPr>
            <p:spPr>
              <a:xfrm>
                <a:off x="1773134" y="-1226082"/>
                <a:ext cx="129533" cy="63874"/>
              </a:xfrm>
              <a:custGeom>
                <a:avLst/>
                <a:gdLst>
                  <a:gd name="connsiteX0" fmla="*/ 0 w 256540"/>
                  <a:gd name="connsiteY0" fmla="*/ 66608 h 126503"/>
                  <a:gd name="connsiteX1" fmla="*/ 17268 w 256540"/>
                  <a:gd name="connsiteY1" fmla="*/ 126503 h 126503"/>
                  <a:gd name="connsiteX2" fmla="*/ 256540 w 256540"/>
                  <a:gd name="connsiteY2" fmla="*/ 88414 h 126503"/>
                  <a:gd name="connsiteX3" fmla="*/ 231053 w 256540"/>
                  <a:gd name="connsiteY3" fmla="*/ 0 h 126503"/>
                  <a:gd name="connsiteX4" fmla="*/ 0 w 256540"/>
                  <a:gd name="connsiteY4" fmla="*/ 66608 h 126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540" h="126503">
                    <a:moveTo>
                      <a:pt x="0" y="66608"/>
                    </a:moveTo>
                    <a:lnTo>
                      <a:pt x="17268" y="126503"/>
                    </a:lnTo>
                    <a:lnTo>
                      <a:pt x="256540" y="88414"/>
                    </a:lnTo>
                    <a:lnTo>
                      <a:pt x="231053" y="0"/>
                    </a:lnTo>
                    <a:lnTo>
                      <a:pt x="0" y="66608"/>
                    </a:lnTo>
                    <a:close/>
                  </a:path>
                </a:pathLst>
              </a:custGeom>
              <a:solidFill>
                <a:srgbClr val="FFB6B6"/>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5" name="任意多边形: 形状 234">
                <a:extLst>
                  <a:ext uri="{FF2B5EF4-FFF2-40B4-BE49-F238E27FC236}">
                    <a16:creationId xmlns:a16="http://schemas.microsoft.com/office/drawing/2014/main" id="{69847510-3ACB-4F11-9511-710CCF983101}"/>
                  </a:ext>
                </a:extLst>
              </p:cNvPr>
              <p:cNvSpPr/>
              <p:nvPr/>
            </p:nvSpPr>
            <p:spPr>
              <a:xfrm>
                <a:off x="1741278" y="-1195198"/>
                <a:ext cx="61744" cy="103782"/>
              </a:xfrm>
              <a:custGeom>
                <a:avLst/>
                <a:gdLst>
                  <a:gd name="connsiteX0" fmla="*/ -288 w 122284"/>
                  <a:gd name="connsiteY0" fmla="*/ 21258 h 205539"/>
                  <a:gd name="connsiteX1" fmla="*/ 52804 w 122284"/>
                  <a:gd name="connsiteY1" fmla="*/ 205465 h 205539"/>
                  <a:gd name="connsiteX2" fmla="*/ 55133 w 122284"/>
                  <a:gd name="connsiteY2" fmla="*/ 204799 h 205539"/>
                  <a:gd name="connsiteX3" fmla="*/ 106170 w 122284"/>
                  <a:gd name="connsiteY3" fmla="*/ 112439 h 205539"/>
                  <a:gd name="connsiteX4" fmla="*/ 106170 w 122284"/>
                  <a:gd name="connsiteY4" fmla="*/ 112430 h 205539"/>
                  <a:gd name="connsiteX5" fmla="*/ 121996 w 122284"/>
                  <a:gd name="connsiteY5" fmla="*/ 71428 h 205539"/>
                  <a:gd name="connsiteX6" fmla="*/ 78373 w 122284"/>
                  <a:gd name="connsiteY6" fmla="*/ 16007 h 205539"/>
                  <a:gd name="connsiteX7" fmla="*/ 73743 w 122284"/>
                  <a:gd name="connsiteY7" fmla="*/ -74 h 20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284" h="205539">
                    <a:moveTo>
                      <a:pt x="-288" y="21258"/>
                    </a:moveTo>
                    <a:lnTo>
                      <a:pt x="52804" y="205465"/>
                    </a:lnTo>
                    <a:lnTo>
                      <a:pt x="55133" y="204799"/>
                    </a:lnTo>
                    <a:cubicBezTo>
                      <a:pt x="94728" y="193384"/>
                      <a:pt x="117576" y="152035"/>
                      <a:pt x="106170" y="112439"/>
                    </a:cubicBezTo>
                    <a:lnTo>
                      <a:pt x="106170" y="112430"/>
                    </a:lnTo>
                    <a:lnTo>
                      <a:pt x="121996" y="71428"/>
                    </a:lnTo>
                    <a:lnTo>
                      <a:pt x="78373" y="16007"/>
                    </a:lnTo>
                    <a:lnTo>
                      <a:pt x="73743" y="-74"/>
                    </a:lnTo>
                    <a:close/>
                  </a:path>
                </a:pathLst>
              </a:custGeom>
              <a:solidFill>
                <a:srgbClr val="2F2E41"/>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6" name="任意多边形: 形状 235">
                <a:extLst>
                  <a:ext uri="{FF2B5EF4-FFF2-40B4-BE49-F238E27FC236}">
                    <a16:creationId xmlns:a16="http://schemas.microsoft.com/office/drawing/2014/main" id="{655621C3-7756-A769-C811-F3A70502BFB7}"/>
                  </a:ext>
                </a:extLst>
              </p:cNvPr>
              <p:cNvSpPr/>
              <p:nvPr/>
            </p:nvSpPr>
            <p:spPr>
              <a:xfrm>
                <a:off x="846418" y="-1314301"/>
                <a:ext cx="1026611" cy="1056628"/>
              </a:xfrm>
              <a:custGeom>
                <a:avLst/>
                <a:gdLst>
                  <a:gd name="connsiteX0" fmla="*/ 1733297 w 2033200"/>
                  <a:gd name="connsiteY0" fmla="*/ 1988746 h 2092649"/>
                  <a:gd name="connsiteX1" fmla="*/ 1823154 w 2033200"/>
                  <a:gd name="connsiteY1" fmla="*/ 2092575 h 2092649"/>
                  <a:gd name="connsiteX2" fmla="*/ 606704 w 2033200"/>
                  <a:gd name="connsiteY2" fmla="*/ 1623199 h 2092649"/>
                  <a:gd name="connsiteX3" fmla="*/ 583601 w 2033200"/>
                  <a:gd name="connsiteY3" fmla="*/ 1608588 h 2092649"/>
                  <a:gd name="connsiteX4" fmla="*/ -288 w 2033200"/>
                  <a:gd name="connsiteY4" fmla="*/ 1140947 h 2092649"/>
                  <a:gd name="connsiteX5" fmla="*/ 49937 w 2033200"/>
                  <a:gd name="connsiteY5" fmla="*/ 1094467 h 2092649"/>
                  <a:gd name="connsiteX6" fmla="*/ 965128 w 2033200"/>
                  <a:gd name="connsiteY6" fmla="*/ -74 h 2092649"/>
                  <a:gd name="connsiteX7" fmla="*/ 2032912 w 2033200"/>
                  <a:gd name="connsiteY7" fmla="*/ 1500011 h 2092649"/>
                  <a:gd name="connsiteX8" fmla="*/ 1731836 w 2033200"/>
                  <a:gd name="connsiteY8" fmla="*/ 1652056 h 2092649"/>
                  <a:gd name="connsiteX9" fmla="*/ 1729644 w 2033200"/>
                  <a:gd name="connsiteY9" fmla="*/ 1654612 h 2092649"/>
                  <a:gd name="connsiteX10" fmla="*/ 1733297 w 2033200"/>
                  <a:gd name="connsiteY10" fmla="*/ 1988746 h 209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3200" h="2092649">
                    <a:moveTo>
                      <a:pt x="1733297" y="1988746"/>
                    </a:moveTo>
                    <a:cubicBezTo>
                      <a:pt x="1764163" y="2022625"/>
                      <a:pt x="1794115" y="2057235"/>
                      <a:pt x="1823154" y="2092575"/>
                    </a:cubicBezTo>
                    <a:cubicBezTo>
                      <a:pt x="1391393" y="2015338"/>
                      <a:pt x="978442" y="1856006"/>
                      <a:pt x="606704" y="1623199"/>
                    </a:cubicBezTo>
                    <a:cubicBezTo>
                      <a:pt x="598942" y="1618359"/>
                      <a:pt x="591271" y="1613519"/>
                      <a:pt x="583601" y="1608588"/>
                    </a:cubicBezTo>
                    <a:cubicBezTo>
                      <a:pt x="372665" y="1474240"/>
                      <a:pt x="176897" y="1317447"/>
                      <a:pt x="-288" y="1140947"/>
                    </a:cubicBezTo>
                    <a:cubicBezTo>
                      <a:pt x="30760" y="1111817"/>
                      <a:pt x="49937" y="1094467"/>
                      <a:pt x="49937" y="1094467"/>
                    </a:cubicBezTo>
                    <a:cubicBezTo>
                      <a:pt x="483242" y="629109"/>
                      <a:pt x="531823" y="465284"/>
                      <a:pt x="965128" y="-74"/>
                    </a:cubicBezTo>
                    <a:cubicBezTo>
                      <a:pt x="1109228" y="583815"/>
                      <a:pt x="1715125" y="989451"/>
                      <a:pt x="2032912" y="1500011"/>
                    </a:cubicBezTo>
                    <a:cubicBezTo>
                      <a:pt x="1940252" y="1564673"/>
                      <a:pt x="1838879" y="1615866"/>
                      <a:pt x="1731836" y="1652056"/>
                    </a:cubicBezTo>
                    <a:cubicBezTo>
                      <a:pt x="1731106" y="1652877"/>
                      <a:pt x="1730375" y="1653791"/>
                      <a:pt x="1729644" y="1654612"/>
                    </a:cubicBezTo>
                    <a:cubicBezTo>
                      <a:pt x="1646170" y="1750880"/>
                      <a:pt x="1647741" y="1894323"/>
                      <a:pt x="1733297" y="1988746"/>
                    </a:cubicBezTo>
                    <a:close/>
                  </a:path>
                </a:pathLst>
              </a:custGeom>
              <a:solidFill>
                <a:schemeClr val="accent6">
                  <a:lumMod val="60000"/>
                  <a:lumOff val="4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7" name="任意多边形: 形状 236">
                <a:extLst>
                  <a:ext uri="{FF2B5EF4-FFF2-40B4-BE49-F238E27FC236}">
                    <a16:creationId xmlns:a16="http://schemas.microsoft.com/office/drawing/2014/main" id="{82AB6BF1-A49C-D75D-6778-0E4BB9541168}"/>
                  </a:ext>
                </a:extLst>
              </p:cNvPr>
              <p:cNvSpPr/>
              <p:nvPr/>
            </p:nvSpPr>
            <p:spPr>
              <a:xfrm>
                <a:off x="972612" y="-911333"/>
                <a:ext cx="192008" cy="170254"/>
              </a:xfrm>
              <a:custGeom>
                <a:avLst/>
                <a:gdLst>
                  <a:gd name="connsiteX0" fmla="*/ 23512 w 380272"/>
                  <a:gd name="connsiteY0" fmla="*/ 333519 h 337188"/>
                  <a:gd name="connsiteX1" fmla="*/ 375553 w 380272"/>
                  <a:gd name="connsiteY1" fmla="*/ 22890 h 337188"/>
                  <a:gd name="connsiteX2" fmla="*/ 356185 w 380272"/>
                  <a:gd name="connsiteY2" fmla="*/ 3522 h 337188"/>
                  <a:gd name="connsiteX3" fmla="*/ 4144 w 380272"/>
                  <a:gd name="connsiteY3" fmla="*/ 314150 h 337188"/>
                  <a:gd name="connsiteX4" fmla="*/ 23512 w 380272"/>
                  <a:gd name="connsiteY4" fmla="*/ 333519 h 337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72" h="337188">
                    <a:moveTo>
                      <a:pt x="23512" y="333519"/>
                    </a:moveTo>
                    <a:lnTo>
                      <a:pt x="375553" y="22890"/>
                    </a:lnTo>
                    <a:cubicBezTo>
                      <a:pt x="388803" y="11201"/>
                      <a:pt x="369362" y="-8112"/>
                      <a:pt x="356185" y="3522"/>
                    </a:cubicBezTo>
                    <a:lnTo>
                      <a:pt x="4144" y="314150"/>
                    </a:lnTo>
                    <a:cubicBezTo>
                      <a:pt x="-9107" y="325839"/>
                      <a:pt x="10326" y="345152"/>
                      <a:pt x="23512" y="333519"/>
                    </a:cubicBezTo>
                    <a:close/>
                  </a:path>
                </a:pathLst>
              </a:custGeom>
              <a:solidFill>
                <a:srgbClr val="FFFFFF"/>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8" name="任意多边形: 形状 237">
                <a:extLst>
                  <a:ext uri="{FF2B5EF4-FFF2-40B4-BE49-F238E27FC236}">
                    <a16:creationId xmlns:a16="http://schemas.microsoft.com/office/drawing/2014/main" id="{A36E7587-3467-853F-7AE1-7E8E4CC8C11C}"/>
                  </a:ext>
                </a:extLst>
              </p:cNvPr>
              <p:cNvSpPr/>
              <p:nvPr/>
            </p:nvSpPr>
            <p:spPr>
              <a:xfrm>
                <a:off x="1335245" y="-948349"/>
                <a:ext cx="283829" cy="287708"/>
              </a:xfrm>
              <a:custGeom>
                <a:avLst/>
                <a:gdLst>
                  <a:gd name="connsiteX0" fmla="*/ 6751 w 562123"/>
                  <a:gd name="connsiteY0" fmla="*/ 25045 h 569804"/>
                  <a:gd name="connsiteX1" fmla="*/ 536790 w 562123"/>
                  <a:gd name="connsiteY1" fmla="*/ 562635 h 569804"/>
                  <a:gd name="connsiteX2" fmla="*/ 560450 w 562123"/>
                  <a:gd name="connsiteY2" fmla="*/ 548809 h 569804"/>
                  <a:gd name="connsiteX3" fmla="*/ 171124 w 562123"/>
                  <a:gd name="connsiteY3" fmla="*/ 88127 h 569804"/>
                  <a:gd name="connsiteX4" fmla="*/ 20586 w 562123"/>
                  <a:gd name="connsiteY4" fmla="*/ 1393 h 569804"/>
                  <a:gd name="connsiteX5" fmla="*/ 6751 w 562123"/>
                  <a:gd name="connsiteY5" fmla="*/ 25045 h 56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123" h="569804">
                    <a:moveTo>
                      <a:pt x="6751" y="25045"/>
                    </a:moveTo>
                    <a:cubicBezTo>
                      <a:pt x="241010" y="136535"/>
                      <a:pt x="428623" y="326824"/>
                      <a:pt x="536790" y="562635"/>
                    </a:cubicBezTo>
                    <a:cubicBezTo>
                      <a:pt x="544141" y="578643"/>
                      <a:pt x="567756" y="564735"/>
                      <a:pt x="560450" y="548809"/>
                    </a:cubicBezTo>
                    <a:cubicBezTo>
                      <a:pt x="474438" y="363050"/>
                      <a:pt x="339944" y="203910"/>
                      <a:pt x="171124" y="88127"/>
                    </a:cubicBezTo>
                    <a:cubicBezTo>
                      <a:pt x="123301" y="55307"/>
                      <a:pt x="72966" y="26305"/>
                      <a:pt x="20586" y="1393"/>
                    </a:cubicBezTo>
                    <a:cubicBezTo>
                      <a:pt x="4742" y="-6150"/>
                      <a:pt x="-9175" y="17465"/>
                      <a:pt x="6751" y="25045"/>
                    </a:cubicBezTo>
                    <a:close/>
                  </a:path>
                </a:pathLst>
              </a:custGeom>
              <a:solidFill>
                <a:srgbClr val="FFFFFF"/>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9" name="任意多边形: 形状 238">
                <a:extLst>
                  <a:ext uri="{FF2B5EF4-FFF2-40B4-BE49-F238E27FC236}">
                    <a16:creationId xmlns:a16="http://schemas.microsoft.com/office/drawing/2014/main" id="{B14E6017-01A7-492A-FDEF-AE9657EEA537}"/>
                  </a:ext>
                </a:extLst>
              </p:cNvPr>
              <p:cNvSpPr/>
              <p:nvPr/>
            </p:nvSpPr>
            <p:spPr>
              <a:xfrm>
                <a:off x="1141237" y="-1040481"/>
                <a:ext cx="188804" cy="545808"/>
              </a:xfrm>
              <a:custGeom>
                <a:avLst/>
                <a:gdLst>
                  <a:gd name="connsiteX0" fmla="*/ 373386 w 373926"/>
                  <a:gd name="connsiteY0" fmla="*/ 17040 h 1080972"/>
                  <a:gd name="connsiteX1" fmla="*/ 304532 w 373926"/>
                  <a:gd name="connsiteY1" fmla="*/ 328162 h 1080972"/>
                  <a:gd name="connsiteX2" fmla="*/ 123174 w 373926"/>
                  <a:gd name="connsiteY2" fmla="*/ 861003 h 1080972"/>
                  <a:gd name="connsiteX3" fmla="*/ 22815 w 373926"/>
                  <a:gd name="connsiteY3" fmla="*/ 1080898 h 1080972"/>
                  <a:gd name="connsiteX4" fmla="*/ -288 w 373926"/>
                  <a:gd name="connsiteY4" fmla="*/ 1066287 h 1080972"/>
                  <a:gd name="connsiteX5" fmla="*/ 209196 w 373926"/>
                  <a:gd name="connsiteY5" fmla="*/ 553444 h 1080972"/>
                  <a:gd name="connsiteX6" fmla="*/ 346904 w 373926"/>
                  <a:gd name="connsiteY6" fmla="*/ 9826 h 1080972"/>
                  <a:gd name="connsiteX7" fmla="*/ 373386 w 373926"/>
                  <a:gd name="connsiteY7" fmla="*/ 17040 h 108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926" h="1080972">
                    <a:moveTo>
                      <a:pt x="373386" y="17040"/>
                    </a:moveTo>
                    <a:cubicBezTo>
                      <a:pt x="354574" y="121600"/>
                      <a:pt x="331626" y="225310"/>
                      <a:pt x="304532" y="328162"/>
                    </a:cubicBezTo>
                    <a:cubicBezTo>
                      <a:pt x="256663" y="509812"/>
                      <a:pt x="196064" y="687864"/>
                      <a:pt x="123174" y="861003"/>
                    </a:cubicBezTo>
                    <a:cubicBezTo>
                      <a:pt x="91943" y="935337"/>
                      <a:pt x="58493" y="1008638"/>
                      <a:pt x="22815" y="1080898"/>
                    </a:cubicBezTo>
                    <a:cubicBezTo>
                      <a:pt x="15053" y="1076058"/>
                      <a:pt x="7382" y="1071218"/>
                      <a:pt x="-288" y="1066287"/>
                    </a:cubicBezTo>
                    <a:cubicBezTo>
                      <a:pt x="81341" y="900398"/>
                      <a:pt x="151337" y="729039"/>
                      <a:pt x="209196" y="553444"/>
                    </a:cubicBezTo>
                    <a:cubicBezTo>
                      <a:pt x="267813" y="375702"/>
                      <a:pt x="313837" y="194042"/>
                      <a:pt x="346904" y="9826"/>
                    </a:cubicBezTo>
                    <a:cubicBezTo>
                      <a:pt x="350009" y="-7524"/>
                      <a:pt x="376491" y="-128"/>
                      <a:pt x="373386" y="17040"/>
                    </a:cubicBezTo>
                    <a:close/>
                  </a:path>
                </a:pathLst>
              </a:custGeom>
              <a:solidFill>
                <a:srgbClr val="FFFFFF"/>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38" name="组合 37">
              <a:extLst>
                <a:ext uri="{FF2B5EF4-FFF2-40B4-BE49-F238E27FC236}">
                  <a16:creationId xmlns:a16="http://schemas.microsoft.com/office/drawing/2014/main" id="{90C44320-247E-A7A2-CD3C-808CD8FD1D86}"/>
                </a:ext>
              </a:extLst>
            </p:cNvPr>
            <p:cNvGrpSpPr/>
            <p:nvPr/>
          </p:nvGrpSpPr>
          <p:grpSpPr>
            <a:xfrm>
              <a:off x="6844620" y="1647629"/>
              <a:ext cx="942769" cy="729766"/>
              <a:chOff x="7720844" y="-1205753"/>
              <a:chExt cx="3589102" cy="2778201"/>
            </a:xfrm>
          </p:grpSpPr>
          <p:sp>
            <p:nvSpPr>
              <p:cNvPr id="180" name="任意多边形: 形状 179">
                <a:extLst>
                  <a:ext uri="{FF2B5EF4-FFF2-40B4-BE49-F238E27FC236}">
                    <a16:creationId xmlns:a16="http://schemas.microsoft.com/office/drawing/2014/main" id="{2623D7B5-D80D-F870-35EF-BD171C7AD83F}"/>
                  </a:ext>
                </a:extLst>
              </p:cNvPr>
              <p:cNvSpPr/>
              <p:nvPr/>
            </p:nvSpPr>
            <p:spPr>
              <a:xfrm>
                <a:off x="8325507" y="978316"/>
                <a:ext cx="294854" cy="392257"/>
              </a:xfrm>
              <a:custGeom>
                <a:avLst/>
                <a:gdLst>
                  <a:gd name="connsiteX0" fmla="*/ 249573 w 294854"/>
                  <a:gd name="connsiteY0" fmla="*/ 135163 h 392257"/>
                  <a:gd name="connsiteX1" fmla="*/ 199412 w 294854"/>
                  <a:gd name="connsiteY1" fmla="*/ 214025 h 392257"/>
                  <a:gd name="connsiteX2" fmla="*/ 228629 w 294854"/>
                  <a:gd name="connsiteY2" fmla="*/ 111361 h 392257"/>
                  <a:gd name="connsiteX3" fmla="*/ 81538 w 294854"/>
                  <a:gd name="connsiteY3" fmla="*/ -97 h 392257"/>
                  <a:gd name="connsiteX4" fmla="*/ 4683 w 294854"/>
                  <a:gd name="connsiteY4" fmla="*/ 279045 h 392257"/>
                  <a:gd name="connsiteX5" fmla="*/ 184034 w 294854"/>
                  <a:gd name="connsiteY5" fmla="*/ 384897 h 392257"/>
                  <a:gd name="connsiteX6" fmla="*/ 287012 w 294854"/>
                  <a:gd name="connsiteY6" fmla="*/ 203882 h 392257"/>
                  <a:gd name="connsiteX7" fmla="*/ 249573 w 294854"/>
                  <a:gd name="connsiteY7" fmla="*/ 135163 h 392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4854" h="392257">
                    <a:moveTo>
                      <a:pt x="249573" y="135163"/>
                    </a:moveTo>
                    <a:lnTo>
                      <a:pt x="199412" y="214025"/>
                    </a:lnTo>
                    <a:lnTo>
                      <a:pt x="228629" y="111361"/>
                    </a:lnTo>
                    <a:cubicBezTo>
                      <a:pt x="166940" y="46991"/>
                      <a:pt x="81538" y="-97"/>
                      <a:pt x="81538" y="-97"/>
                    </a:cubicBezTo>
                    <a:cubicBezTo>
                      <a:pt x="81538" y="-97"/>
                      <a:pt x="-23621" y="172732"/>
                      <a:pt x="4683" y="279045"/>
                    </a:cubicBezTo>
                    <a:cubicBezTo>
                      <a:pt x="32986" y="385358"/>
                      <a:pt x="106070" y="405653"/>
                      <a:pt x="184034" y="384897"/>
                    </a:cubicBezTo>
                    <a:cubicBezTo>
                      <a:pt x="261996" y="364141"/>
                      <a:pt x="315315" y="310195"/>
                      <a:pt x="287012" y="203882"/>
                    </a:cubicBezTo>
                    <a:cubicBezTo>
                      <a:pt x="280712" y="180219"/>
                      <a:pt x="267027" y="156988"/>
                      <a:pt x="249573" y="135163"/>
                    </a:cubicBezTo>
                    <a:close/>
                  </a:path>
                </a:pathLst>
              </a:custGeom>
              <a:solidFill>
                <a:schemeClr val="accent6">
                  <a:lumMod val="40000"/>
                  <a:lumOff val="6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1" name="任意多边形: 形状 180">
                <a:extLst>
                  <a:ext uri="{FF2B5EF4-FFF2-40B4-BE49-F238E27FC236}">
                    <a16:creationId xmlns:a16="http://schemas.microsoft.com/office/drawing/2014/main" id="{5DD3E167-2875-24B7-62BA-80B6D1DF086B}"/>
                  </a:ext>
                </a:extLst>
              </p:cNvPr>
              <p:cNvSpPr/>
              <p:nvPr/>
            </p:nvSpPr>
            <p:spPr>
              <a:xfrm>
                <a:off x="8405213" y="971307"/>
                <a:ext cx="119054" cy="386009"/>
              </a:xfrm>
              <a:custGeom>
                <a:avLst/>
                <a:gdLst>
                  <a:gd name="connsiteX0" fmla="*/ 103499 w 119054"/>
                  <a:gd name="connsiteY0" fmla="*/ 228896 h 386009"/>
                  <a:gd name="connsiteX1" fmla="*/ 104894 w 119054"/>
                  <a:gd name="connsiteY1" fmla="*/ 234136 h 386009"/>
                  <a:gd name="connsiteX2" fmla="*/ 111931 w 119054"/>
                  <a:gd name="connsiteY2" fmla="*/ 384225 h 386009"/>
                  <a:gd name="connsiteX3" fmla="*/ 111436 w 119054"/>
                  <a:gd name="connsiteY3" fmla="*/ 385912 h 386009"/>
                  <a:gd name="connsiteX4" fmla="*/ 108813 w 119054"/>
                  <a:gd name="connsiteY4" fmla="*/ 385138 h 386009"/>
                  <a:gd name="connsiteX5" fmla="*/ 106301 w 119054"/>
                  <a:gd name="connsiteY5" fmla="*/ 384362 h 386009"/>
                  <a:gd name="connsiteX6" fmla="*/ 99496 w 119054"/>
                  <a:gd name="connsiteY6" fmla="*/ 235879 h 386009"/>
                  <a:gd name="connsiteX7" fmla="*/ 98141 w 119054"/>
                  <a:gd name="connsiteY7" fmla="*/ 230683 h 386009"/>
                  <a:gd name="connsiteX8" fmla="*/ 76554 w 119054"/>
                  <a:gd name="connsiteY8" fmla="*/ 164311 h 386009"/>
                  <a:gd name="connsiteX9" fmla="*/ 74654 w 119054"/>
                  <a:gd name="connsiteY9" fmla="*/ 159260 h 386009"/>
                  <a:gd name="connsiteX10" fmla="*/ 41044 w 119054"/>
                  <a:gd name="connsiteY10" fmla="*/ 81226 h 386009"/>
                  <a:gd name="connsiteX11" fmla="*/ 38698 w 119054"/>
                  <a:gd name="connsiteY11" fmla="*/ 76378 h 386009"/>
                  <a:gd name="connsiteX12" fmla="*/ 569 w 119054"/>
                  <a:gd name="connsiteY12" fmla="*/ 3908 h 386009"/>
                  <a:gd name="connsiteX13" fmla="*/ -154 w 119054"/>
                  <a:gd name="connsiteY13" fmla="*/ 2656 h 386009"/>
                  <a:gd name="connsiteX14" fmla="*/ 2124 w 119054"/>
                  <a:gd name="connsiteY14" fmla="*/ 1299 h 386009"/>
                  <a:gd name="connsiteX15" fmla="*/ 2143 w 119054"/>
                  <a:gd name="connsiteY15" fmla="*/ 1266 h 386009"/>
                  <a:gd name="connsiteX16" fmla="*/ 4447 w 119054"/>
                  <a:gd name="connsiteY16" fmla="*/ -97 h 386009"/>
                  <a:gd name="connsiteX17" fmla="*/ 6794 w 119054"/>
                  <a:gd name="connsiteY17" fmla="*/ 3918 h 386009"/>
                  <a:gd name="connsiteX18" fmla="*/ 43817 w 119054"/>
                  <a:gd name="connsiteY18" fmla="*/ 74320 h 386009"/>
                  <a:gd name="connsiteX19" fmla="*/ 46131 w 119054"/>
                  <a:gd name="connsiteY19" fmla="*/ 79150 h 386009"/>
                  <a:gd name="connsiteX20" fmla="*/ 73478 w 119054"/>
                  <a:gd name="connsiteY20" fmla="*/ 141071 h 386009"/>
                  <a:gd name="connsiteX21" fmla="*/ 79982 w 119054"/>
                  <a:gd name="connsiteY21" fmla="*/ 157675 h 386009"/>
                  <a:gd name="connsiteX22" fmla="*/ 81908 w 119054"/>
                  <a:gd name="connsiteY22" fmla="*/ 162719 h 386009"/>
                  <a:gd name="connsiteX23" fmla="*/ 103499 w 119054"/>
                  <a:gd name="connsiteY23" fmla="*/ 228896 h 38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054" h="386009">
                    <a:moveTo>
                      <a:pt x="103499" y="228896"/>
                    </a:moveTo>
                    <a:lnTo>
                      <a:pt x="104894" y="234136"/>
                    </a:lnTo>
                    <a:cubicBezTo>
                      <a:pt x="120799" y="295132"/>
                      <a:pt x="123179" y="345393"/>
                      <a:pt x="111931" y="384225"/>
                    </a:cubicBezTo>
                    <a:cubicBezTo>
                      <a:pt x="111777" y="384794"/>
                      <a:pt x="111590" y="385343"/>
                      <a:pt x="111436" y="385912"/>
                    </a:cubicBezTo>
                    <a:lnTo>
                      <a:pt x="108813" y="385138"/>
                    </a:lnTo>
                    <a:lnTo>
                      <a:pt x="106301" y="384362"/>
                    </a:lnTo>
                    <a:cubicBezTo>
                      <a:pt x="119042" y="342271"/>
                      <a:pt x="113355" y="289084"/>
                      <a:pt x="99496" y="235879"/>
                    </a:cubicBezTo>
                    <a:cubicBezTo>
                      <a:pt x="99066" y="234160"/>
                      <a:pt x="98630" y="232415"/>
                      <a:pt x="98141" y="230683"/>
                    </a:cubicBezTo>
                    <a:cubicBezTo>
                      <a:pt x="92075" y="208212"/>
                      <a:pt x="84643" y="185827"/>
                      <a:pt x="76554" y="164311"/>
                    </a:cubicBezTo>
                    <a:cubicBezTo>
                      <a:pt x="75942" y="162640"/>
                      <a:pt x="75298" y="160950"/>
                      <a:pt x="74654" y="159260"/>
                    </a:cubicBezTo>
                    <a:cubicBezTo>
                      <a:pt x="63830" y="130916"/>
                      <a:pt x="52002" y="104228"/>
                      <a:pt x="41044" y="81226"/>
                    </a:cubicBezTo>
                    <a:cubicBezTo>
                      <a:pt x="40277" y="79597"/>
                      <a:pt x="39484" y="77974"/>
                      <a:pt x="38698" y="76378"/>
                    </a:cubicBezTo>
                    <a:cubicBezTo>
                      <a:pt x="19990" y="37520"/>
                      <a:pt x="4132" y="9988"/>
                      <a:pt x="569" y="3908"/>
                    </a:cubicBezTo>
                    <a:cubicBezTo>
                      <a:pt x="147" y="3159"/>
                      <a:pt x="-100" y="2753"/>
                      <a:pt x="-154" y="2656"/>
                    </a:cubicBezTo>
                    <a:lnTo>
                      <a:pt x="2124" y="1299"/>
                    </a:lnTo>
                    <a:lnTo>
                      <a:pt x="2143" y="1266"/>
                    </a:lnTo>
                    <a:lnTo>
                      <a:pt x="4447" y="-97"/>
                    </a:lnTo>
                    <a:cubicBezTo>
                      <a:pt x="4501" y="0"/>
                      <a:pt x="5336" y="1361"/>
                      <a:pt x="6794" y="3918"/>
                    </a:cubicBezTo>
                    <a:cubicBezTo>
                      <a:pt x="12305" y="13452"/>
                      <a:pt x="26941" y="39420"/>
                      <a:pt x="43817" y="74320"/>
                    </a:cubicBezTo>
                    <a:cubicBezTo>
                      <a:pt x="44570" y="75898"/>
                      <a:pt x="45363" y="77520"/>
                      <a:pt x="46131" y="79150"/>
                    </a:cubicBezTo>
                    <a:cubicBezTo>
                      <a:pt x="55043" y="97807"/>
                      <a:pt x="64492" y="118794"/>
                      <a:pt x="73478" y="141071"/>
                    </a:cubicBezTo>
                    <a:cubicBezTo>
                      <a:pt x="75745" y="146663"/>
                      <a:pt x="77913" y="152198"/>
                      <a:pt x="79982" y="157675"/>
                    </a:cubicBezTo>
                    <a:cubicBezTo>
                      <a:pt x="80652" y="159358"/>
                      <a:pt x="81297" y="161048"/>
                      <a:pt x="81908" y="162719"/>
                    </a:cubicBezTo>
                    <a:cubicBezTo>
                      <a:pt x="90656" y="185976"/>
                      <a:pt x="97853" y="208035"/>
                      <a:pt x="103499" y="228896"/>
                    </a:cubicBezTo>
                    <a:close/>
                  </a:path>
                </a:pathLst>
              </a:custGeom>
              <a:solidFill>
                <a:srgbClr val="FFFFFF"/>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2" name="任意多边形: 形状 181">
                <a:extLst>
                  <a:ext uri="{FF2B5EF4-FFF2-40B4-BE49-F238E27FC236}">
                    <a16:creationId xmlns:a16="http://schemas.microsoft.com/office/drawing/2014/main" id="{6C731CC0-621A-2ADB-A109-E42F627A1708}"/>
                  </a:ext>
                </a:extLst>
              </p:cNvPr>
              <p:cNvSpPr/>
              <p:nvPr/>
            </p:nvSpPr>
            <p:spPr>
              <a:xfrm>
                <a:off x="8363638" y="1023675"/>
                <a:ext cx="125901" cy="39011"/>
              </a:xfrm>
              <a:custGeom>
                <a:avLst/>
                <a:gdLst>
                  <a:gd name="connsiteX0" fmla="*/ 85392 w 125901"/>
                  <a:gd name="connsiteY0" fmla="*/ 21952 h 39011"/>
                  <a:gd name="connsiteX1" fmla="*/ 80272 w 125901"/>
                  <a:gd name="connsiteY1" fmla="*/ 24009 h 39011"/>
                  <a:gd name="connsiteX2" fmla="*/ 65841 w 125901"/>
                  <a:gd name="connsiteY2" fmla="*/ 28657 h 39011"/>
                  <a:gd name="connsiteX3" fmla="*/ 2036 w 125901"/>
                  <a:gd name="connsiteY3" fmla="*/ 31086 h 39011"/>
                  <a:gd name="connsiteX4" fmla="*/ -154 w 125901"/>
                  <a:gd name="connsiteY4" fmla="*/ 36114 h 39011"/>
                  <a:gd name="connsiteX5" fmla="*/ 67222 w 125901"/>
                  <a:gd name="connsiteY5" fmla="*/ 33846 h 39011"/>
                  <a:gd name="connsiteX6" fmla="*/ 82619 w 125901"/>
                  <a:gd name="connsiteY6" fmla="*/ 28858 h 39011"/>
                  <a:gd name="connsiteX7" fmla="*/ 87705 w 125901"/>
                  <a:gd name="connsiteY7" fmla="*/ 26781 h 39011"/>
                  <a:gd name="connsiteX8" fmla="*/ 125747 w 125901"/>
                  <a:gd name="connsiteY8" fmla="*/ 3235 h 39011"/>
                  <a:gd name="connsiteX9" fmla="*/ 121360 w 125901"/>
                  <a:gd name="connsiteY9" fmla="*/ -97 h 39011"/>
                  <a:gd name="connsiteX10" fmla="*/ 85392 w 125901"/>
                  <a:gd name="connsiteY10" fmla="*/ 21952 h 3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01" h="39011">
                    <a:moveTo>
                      <a:pt x="85392" y="21952"/>
                    </a:moveTo>
                    <a:cubicBezTo>
                      <a:pt x="83716" y="22648"/>
                      <a:pt x="82014" y="23352"/>
                      <a:pt x="80272" y="24009"/>
                    </a:cubicBezTo>
                    <a:cubicBezTo>
                      <a:pt x="75544" y="25804"/>
                      <a:pt x="70728" y="27355"/>
                      <a:pt x="65841" y="28657"/>
                    </a:cubicBezTo>
                    <a:cubicBezTo>
                      <a:pt x="45022" y="34229"/>
                      <a:pt x="23218" y="35060"/>
                      <a:pt x="2036" y="31086"/>
                    </a:cubicBezTo>
                    <a:cubicBezTo>
                      <a:pt x="1312" y="32751"/>
                      <a:pt x="589" y="34417"/>
                      <a:pt x="-154" y="36114"/>
                    </a:cubicBezTo>
                    <a:cubicBezTo>
                      <a:pt x="22185" y="40501"/>
                      <a:pt x="45230" y="39725"/>
                      <a:pt x="67222" y="33846"/>
                    </a:cubicBezTo>
                    <a:cubicBezTo>
                      <a:pt x="72439" y="32455"/>
                      <a:pt x="77578" y="30791"/>
                      <a:pt x="82619" y="28858"/>
                    </a:cubicBezTo>
                    <a:cubicBezTo>
                      <a:pt x="84334" y="28206"/>
                      <a:pt x="86036" y="27503"/>
                      <a:pt x="87705" y="26781"/>
                    </a:cubicBezTo>
                    <a:cubicBezTo>
                      <a:pt x="101505" y="20904"/>
                      <a:pt x="114332" y="12964"/>
                      <a:pt x="125747" y="3235"/>
                    </a:cubicBezTo>
                    <a:cubicBezTo>
                      <a:pt x="124252" y="2105"/>
                      <a:pt x="122790" y="995"/>
                      <a:pt x="121360" y="-97"/>
                    </a:cubicBezTo>
                    <a:cubicBezTo>
                      <a:pt x="110522" y="8984"/>
                      <a:pt x="98402" y="16414"/>
                      <a:pt x="85392" y="21952"/>
                    </a:cubicBezTo>
                    <a:close/>
                  </a:path>
                </a:pathLst>
              </a:custGeom>
              <a:solidFill>
                <a:srgbClr val="FFFFFF"/>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3" name="任意多边形: 形状 182">
                <a:extLst>
                  <a:ext uri="{FF2B5EF4-FFF2-40B4-BE49-F238E27FC236}">
                    <a16:creationId xmlns:a16="http://schemas.microsoft.com/office/drawing/2014/main" id="{1B2A1B49-B899-117F-ED0E-EA0A08ECD907}"/>
                  </a:ext>
                </a:extLst>
              </p:cNvPr>
              <p:cNvSpPr/>
              <p:nvPr/>
            </p:nvSpPr>
            <p:spPr>
              <a:xfrm>
                <a:off x="8345662" y="1082743"/>
                <a:ext cx="211349" cy="58633"/>
              </a:xfrm>
              <a:custGeom>
                <a:avLst/>
                <a:gdLst>
                  <a:gd name="connsiteX0" fmla="*/ 139533 w 211349"/>
                  <a:gd name="connsiteY0" fmla="*/ 46239 h 58633"/>
                  <a:gd name="connsiteX1" fmla="*/ 134205 w 211349"/>
                  <a:gd name="connsiteY1" fmla="*/ 47824 h 58633"/>
                  <a:gd name="connsiteX2" fmla="*/ 132551 w 211349"/>
                  <a:gd name="connsiteY2" fmla="*/ 48292 h 58633"/>
                  <a:gd name="connsiteX3" fmla="*/ 1704 w 211349"/>
                  <a:gd name="connsiteY3" fmla="*/ 18870 h 58633"/>
                  <a:gd name="connsiteX4" fmla="*/ -154 w 211349"/>
                  <a:gd name="connsiteY4" fmla="*/ 24309 h 58633"/>
                  <a:gd name="connsiteX5" fmla="*/ 133933 w 211349"/>
                  <a:gd name="connsiteY5" fmla="*/ 53481 h 58633"/>
                  <a:gd name="connsiteX6" fmla="*/ 136105 w 211349"/>
                  <a:gd name="connsiteY6" fmla="*/ 52875 h 58633"/>
                  <a:gd name="connsiteX7" fmla="*/ 141459 w 211349"/>
                  <a:gd name="connsiteY7" fmla="*/ 51283 h 58633"/>
                  <a:gd name="connsiteX8" fmla="*/ 211195 w 211349"/>
                  <a:gd name="connsiteY8" fmla="*/ 3825 h 58633"/>
                  <a:gd name="connsiteX9" fmla="*/ 207456 w 211349"/>
                  <a:gd name="connsiteY9" fmla="*/ -97 h 58633"/>
                  <a:gd name="connsiteX10" fmla="*/ 139533 w 211349"/>
                  <a:gd name="connsiteY10" fmla="*/ 46239 h 58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1349" h="58633">
                    <a:moveTo>
                      <a:pt x="139533" y="46239"/>
                    </a:moveTo>
                    <a:cubicBezTo>
                      <a:pt x="137771" y="46819"/>
                      <a:pt x="135995" y="47348"/>
                      <a:pt x="134205" y="47824"/>
                    </a:cubicBezTo>
                    <a:cubicBezTo>
                      <a:pt x="133667" y="47995"/>
                      <a:pt x="133096" y="48147"/>
                      <a:pt x="132551" y="48292"/>
                    </a:cubicBezTo>
                    <a:cubicBezTo>
                      <a:pt x="86748" y="60487"/>
                      <a:pt x="37877" y="49498"/>
                      <a:pt x="1704" y="18870"/>
                    </a:cubicBezTo>
                    <a:cubicBezTo>
                      <a:pt x="1074" y="20677"/>
                      <a:pt x="443" y="22483"/>
                      <a:pt x="-154" y="24309"/>
                    </a:cubicBezTo>
                    <a:cubicBezTo>
                      <a:pt x="37229" y="55074"/>
                      <a:pt x="87148" y="65934"/>
                      <a:pt x="133933" y="53481"/>
                    </a:cubicBezTo>
                    <a:cubicBezTo>
                      <a:pt x="134659" y="53287"/>
                      <a:pt x="135385" y="53094"/>
                      <a:pt x="136105" y="52875"/>
                    </a:cubicBezTo>
                    <a:cubicBezTo>
                      <a:pt x="137914" y="52365"/>
                      <a:pt x="139690" y="51837"/>
                      <a:pt x="141459" y="51283"/>
                    </a:cubicBezTo>
                    <a:cubicBezTo>
                      <a:pt x="168780" y="42489"/>
                      <a:pt x="192991" y="26014"/>
                      <a:pt x="211195" y="3825"/>
                    </a:cubicBezTo>
                    <a:cubicBezTo>
                      <a:pt x="209958" y="2515"/>
                      <a:pt x="208720" y="1205"/>
                      <a:pt x="207456" y="-97"/>
                    </a:cubicBezTo>
                    <a:cubicBezTo>
                      <a:pt x="189806" y="21628"/>
                      <a:pt x="166201" y="37732"/>
                      <a:pt x="139533" y="46239"/>
                    </a:cubicBezTo>
                    <a:close/>
                  </a:path>
                </a:pathLst>
              </a:custGeom>
              <a:solidFill>
                <a:srgbClr val="FFFFFF"/>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4" name="任意多边形: 形状 183">
                <a:extLst>
                  <a:ext uri="{FF2B5EF4-FFF2-40B4-BE49-F238E27FC236}">
                    <a16:creationId xmlns:a16="http://schemas.microsoft.com/office/drawing/2014/main" id="{9C941A28-BE80-122E-D1FF-F6FF3AEB93A0}"/>
                  </a:ext>
                </a:extLst>
              </p:cNvPr>
              <p:cNvSpPr/>
              <p:nvPr/>
            </p:nvSpPr>
            <p:spPr>
              <a:xfrm>
                <a:off x="8334509" y="1128076"/>
                <a:ext cx="259039" cy="85919"/>
              </a:xfrm>
              <a:custGeom>
                <a:avLst/>
                <a:gdLst>
                  <a:gd name="connsiteX0" fmla="*/ 174203 w 259039"/>
                  <a:gd name="connsiteY0" fmla="*/ 72126 h 85919"/>
                  <a:gd name="connsiteX1" fmla="*/ 168845 w 259039"/>
                  <a:gd name="connsiteY1" fmla="*/ 73914 h 85919"/>
                  <a:gd name="connsiteX2" fmla="*/ 163042 w 259039"/>
                  <a:gd name="connsiteY2" fmla="*/ 75597 h 85919"/>
                  <a:gd name="connsiteX3" fmla="*/ 1625 w 259039"/>
                  <a:gd name="connsiteY3" fmla="*/ 10447 h 85919"/>
                  <a:gd name="connsiteX4" fmla="*/ -154 w 259039"/>
                  <a:gd name="connsiteY4" fmla="*/ 17644 h 85919"/>
                  <a:gd name="connsiteX5" fmla="*/ 164423 w 259039"/>
                  <a:gd name="connsiteY5" fmla="*/ 80786 h 85919"/>
                  <a:gd name="connsiteX6" fmla="*/ 170200 w 259039"/>
                  <a:gd name="connsiteY6" fmla="*/ 79109 h 85919"/>
                  <a:gd name="connsiteX7" fmla="*/ 175598 w 259039"/>
                  <a:gd name="connsiteY7" fmla="*/ 77367 h 85919"/>
                  <a:gd name="connsiteX8" fmla="*/ 258886 w 259039"/>
                  <a:gd name="connsiteY8" fmla="*/ 5159 h 85919"/>
                  <a:gd name="connsiteX9" fmla="*/ 255570 w 259039"/>
                  <a:gd name="connsiteY9" fmla="*/ -97 h 85919"/>
                  <a:gd name="connsiteX10" fmla="*/ 174203 w 259039"/>
                  <a:gd name="connsiteY10" fmla="*/ 72126 h 8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39" h="85919">
                    <a:moveTo>
                      <a:pt x="174203" y="72126"/>
                    </a:moveTo>
                    <a:cubicBezTo>
                      <a:pt x="172428" y="72765"/>
                      <a:pt x="170640" y="73353"/>
                      <a:pt x="168845" y="73914"/>
                    </a:cubicBezTo>
                    <a:cubicBezTo>
                      <a:pt x="166920" y="74510"/>
                      <a:pt x="164988" y="75079"/>
                      <a:pt x="163042" y="75597"/>
                    </a:cubicBezTo>
                    <a:cubicBezTo>
                      <a:pt x="100741" y="92107"/>
                      <a:pt x="35012" y="65578"/>
                      <a:pt x="1625" y="10447"/>
                    </a:cubicBezTo>
                    <a:cubicBezTo>
                      <a:pt x="1017" y="12859"/>
                      <a:pt x="402" y="15246"/>
                      <a:pt x="-154" y="17644"/>
                    </a:cubicBezTo>
                    <a:cubicBezTo>
                      <a:pt x="35359" y="71967"/>
                      <a:pt x="101689" y="97416"/>
                      <a:pt x="164423" y="80786"/>
                    </a:cubicBezTo>
                    <a:cubicBezTo>
                      <a:pt x="166369" y="80268"/>
                      <a:pt x="168308" y="79724"/>
                      <a:pt x="170200" y="79109"/>
                    </a:cubicBezTo>
                    <a:cubicBezTo>
                      <a:pt x="172028" y="78567"/>
                      <a:pt x="173817" y="77980"/>
                      <a:pt x="175598" y="77367"/>
                    </a:cubicBezTo>
                    <a:cubicBezTo>
                      <a:pt x="211514" y="64732"/>
                      <a:pt x="241286" y="38921"/>
                      <a:pt x="258886" y="5159"/>
                    </a:cubicBezTo>
                    <a:cubicBezTo>
                      <a:pt x="257830" y="3385"/>
                      <a:pt x="256704" y="1657"/>
                      <a:pt x="255570" y="-97"/>
                    </a:cubicBezTo>
                    <a:cubicBezTo>
                      <a:pt x="238871" y="33642"/>
                      <a:pt x="209685" y="59548"/>
                      <a:pt x="174203" y="72126"/>
                    </a:cubicBezTo>
                    <a:close/>
                  </a:path>
                </a:pathLst>
              </a:custGeom>
              <a:solidFill>
                <a:srgbClr val="FFFFFF"/>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5" name="任意多边形: 形状 184">
                <a:extLst>
                  <a:ext uri="{FF2B5EF4-FFF2-40B4-BE49-F238E27FC236}">
                    <a16:creationId xmlns:a16="http://schemas.microsoft.com/office/drawing/2014/main" id="{9BE2F45D-DEAB-767E-8A08-39DF76A8EF07}"/>
                  </a:ext>
                </a:extLst>
              </p:cNvPr>
              <p:cNvSpPr/>
              <p:nvPr/>
            </p:nvSpPr>
            <p:spPr>
              <a:xfrm>
                <a:off x="10285751" y="988505"/>
                <a:ext cx="290570" cy="386559"/>
              </a:xfrm>
              <a:custGeom>
                <a:avLst/>
                <a:gdLst>
                  <a:gd name="connsiteX0" fmla="*/ 245945 w 290570"/>
                  <a:gd name="connsiteY0" fmla="*/ 133198 h 386559"/>
                  <a:gd name="connsiteX1" fmla="*/ 196513 w 290570"/>
                  <a:gd name="connsiteY1" fmla="*/ 210915 h 386559"/>
                  <a:gd name="connsiteX2" fmla="*/ 225306 w 290570"/>
                  <a:gd name="connsiteY2" fmla="*/ 109742 h 386559"/>
                  <a:gd name="connsiteX3" fmla="*/ 80351 w 290570"/>
                  <a:gd name="connsiteY3" fmla="*/ -97 h 386559"/>
                  <a:gd name="connsiteX4" fmla="*/ 4613 w 290570"/>
                  <a:gd name="connsiteY4" fmla="*/ 274990 h 386559"/>
                  <a:gd name="connsiteX5" fmla="*/ 181358 w 290570"/>
                  <a:gd name="connsiteY5" fmla="*/ 379304 h 386559"/>
                  <a:gd name="connsiteX6" fmla="*/ 282840 w 290570"/>
                  <a:gd name="connsiteY6" fmla="*/ 200919 h 386559"/>
                  <a:gd name="connsiteX7" fmla="*/ 245945 w 290570"/>
                  <a:gd name="connsiteY7" fmla="*/ 133198 h 38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570" h="386559">
                    <a:moveTo>
                      <a:pt x="245945" y="133198"/>
                    </a:moveTo>
                    <a:lnTo>
                      <a:pt x="196513" y="210915"/>
                    </a:lnTo>
                    <a:lnTo>
                      <a:pt x="225306" y="109742"/>
                    </a:lnTo>
                    <a:cubicBezTo>
                      <a:pt x="164512" y="46308"/>
                      <a:pt x="80351" y="-97"/>
                      <a:pt x="80351" y="-97"/>
                    </a:cubicBezTo>
                    <a:cubicBezTo>
                      <a:pt x="80351" y="-97"/>
                      <a:pt x="-23279" y="170221"/>
                      <a:pt x="4613" y="274990"/>
                    </a:cubicBezTo>
                    <a:cubicBezTo>
                      <a:pt x="32505" y="379758"/>
                      <a:pt x="104527" y="399758"/>
                      <a:pt x="181358" y="379304"/>
                    </a:cubicBezTo>
                    <a:cubicBezTo>
                      <a:pt x="258188" y="358850"/>
                      <a:pt x="310732" y="305687"/>
                      <a:pt x="282840" y="200919"/>
                    </a:cubicBezTo>
                    <a:cubicBezTo>
                      <a:pt x="276632" y="177599"/>
                      <a:pt x="263146" y="154706"/>
                      <a:pt x="245945" y="133198"/>
                    </a:cubicBezTo>
                    <a:close/>
                  </a:path>
                </a:pathLst>
              </a:custGeom>
              <a:solidFill>
                <a:schemeClr val="accent6">
                  <a:lumMod val="40000"/>
                  <a:lumOff val="6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6" name="任意多边形: 形状 185">
                <a:extLst>
                  <a:ext uri="{FF2B5EF4-FFF2-40B4-BE49-F238E27FC236}">
                    <a16:creationId xmlns:a16="http://schemas.microsoft.com/office/drawing/2014/main" id="{301697E8-20B8-EF9D-CEAA-2909B9E65262}"/>
                  </a:ext>
                </a:extLst>
              </p:cNvPr>
              <p:cNvSpPr/>
              <p:nvPr/>
            </p:nvSpPr>
            <p:spPr>
              <a:xfrm>
                <a:off x="10364300" y="981597"/>
                <a:ext cx="117325" cy="380401"/>
              </a:xfrm>
              <a:custGeom>
                <a:avLst/>
                <a:gdLst>
                  <a:gd name="connsiteX0" fmla="*/ 101993 w 117325"/>
                  <a:gd name="connsiteY0" fmla="*/ 225569 h 380401"/>
                  <a:gd name="connsiteX1" fmla="*/ 103368 w 117325"/>
                  <a:gd name="connsiteY1" fmla="*/ 230733 h 380401"/>
                  <a:gd name="connsiteX2" fmla="*/ 110303 w 117325"/>
                  <a:gd name="connsiteY2" fmla="*/ 378641 h 380401"/>
                  <a:gd name="connsiteX3" fmla="*/ 109815 w 117325"/>
                  <a:gd name="connsiteY3" fmla="*/ 380304 h 380401"/>
                  <a:gd name="connsiteX4" fmla="*/ 107230 w 117325"/>
                  <a:gd name="connsiteY4" fmla="*/ 379541 h 380401"/>
                  <a:gd name="connsiteX5" fmla="*/ 104754 w 117325"/>
                  <a:gd name="connsiteY5" fmla="*/ 378777 h 380401"/>
                  <a:gd name="connsiteX6" fmla="*/ 98048 w 117325"/>
                  <a:gd name="connsiteY6" fmla="*/ 232450 h 380401"/>
                  <a:gd name="connsiteX7" fmla="*/ 96713 w 117325"/>
                  <a:gd name="connsiteY7" fmla="*/ 227330 h 380401"/>
                  <a:gd name="connsiteX8" fmla="*/ 75439 w 117325"/>
                  <a:gd name="connsiteY8" fmla="*/ 161922 h 380401"/>
                  <a:gd name="connsiteX9" fmla="*/ 73567 w 117325"/>
                  <a:gd name="connsiteY9" fmla="*/ 156945 h 380401"/>
                  <a:gd name="connsiteX10" fmla="*/ 40445 w 117325"/>
                  <a:gd name="connsiteY10" fmla="*/ 80044 h 380401"/>
                  <a:gd name="connsiteX11" fmla="*/ 38133 w 117325"/>
                  <a:gd name="connsiteY11" fmla="*/ 75267 h 380401"/>
                  <a:gd name="connsiteX12" fmla="*/ 558 w 117325"/>
                  <a:gd name="connsiteY12" fmla="*/ 3850 h 380401"/>
                  <a:gd name="connsiteX13" fmla="*/ -154 w 117325"/>
                  <a:gd name="connsiteY13" fmla="*/ 2616 h 380401"/>
                  <a:gd name="connsiteX14" fmla="*/ 2091 w 117325"/>
                  <a:gd name="connsiteY14" fmla="*/ 1279 h 380401"/>
                  <a:gd name="connsiteX15" fmla="*/ 2110 w 117325"/>
                  <a:gd name="connsiteY15" fmla="*/ 1247 h 380401"/>
                  <a:gd name="connsiteX16" fmla="*/ 4381 w 117325"/>
                  <a:gd name="connsiteY16" fmla="*/ -97 h 380401"/>
                  <a:gd name="connsiteX17" fmla="*/ 6693 w 117325"/>
                  <a:gd name="connsiteY17" fmla="*/ 3859 h 380401"/>
                  <a:gd name="connsiteX18" fmla="*/ 43178 w 117325"/>
                  <a:gd name="connsiteY18" fmla="*/ 73239 h 380401"/>
                  <a:gd name="connsiteX19" fmla="*/ 45458 w 117325"/>
                  <a:gd name="connsiteY19" fmla="*/ 77998 h 380401"/>
                  <a:gd name="connsiteX20" fmla="*/ 72408 w 117325"/>
                  <a:gd name="connsiteY20" fmla="*/ 139020 h 380401"/>
                  <a:gd name="connsiteX21" fmla="*/ 78818 w 117325"/>
                  <a:gd name="connsiteY21" fmla="*/ 155383 h 380401"/>
                  <a:gd name="connsiteX22" fmla="*/ 80716 w 117325"/>
                  <a:gd name="connsiteY22" fmla="*/ 160353 h 380401"/>
                  <a:gd name="connsiteX23" fmla="*/ 101993 w 117325"/>
                  <a:gd name="connsiteY23" fmla="*/ 225569 h 38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325" h="380401">
                    <a:moveTo>
                      <a:pt x="101993" y="225569"/>
                    </a:moveTo>
                    <a:lnTo>
                      <a:pt x="103368" y="230733"/>
                    </a:lnTo>
                    <a:cubicBezTo>
                      <a:pt x="119042" y="290842"/>
                      <a:pt x="121387" y="340373"/>
                      <a:pt x="110303" y="378641"/>
                    </a:cubicBezTo>
                    <a:cubicBezTo>
                      <a:pt x="110151" y="379201"/>
                      <a:pt x="109967" y="379743"/>
                      <a:pt x="109815" y="380304"/>
                    </a:cubicBezTo>
                    <a:lnTo>
                      <a:pt x="107230" y="379541"/>
                    </a:lnTo>
                    <a:lnTo>
                      <a:pt x="104754" y="378777"/>
                    </a:lnTo>
                    <a:cubicBezTo>
                      <a:pt x="117310" y="337297"/>
                      <a:pt x="111706" y="284883"/>
                      <a:pt x="98048" y="232450"/>
                    </a:cubicBezTo>
                    <a:cubicBezTo>
                      <a:pt x="97625" y="230756"/>
                      <a:pt x="97194" y="229036"/>
                      <a:pt x="96713" y="227330"/>
                    </a:cubicBezTo>
                    <a:cubicBezTo>
                      <a:pt x="90735" y="205186"/>
                      <a:pt x="83411" y="183125"/>
                      <a:pt x="75439" y="161922"/>
                    </a:cubicBezTo>
                    <a:cubicBezTo>
                      <a:pt x="74837" y="160276"/>
                      <a:pt x="74202" y="158610"/>
                      <a:pt x="73567" y="156945"/>
                    </a:cubicBezTo>
                    <a:cubicBezTo>
                      <a:pt x="62900" y="129013"/>
                      <a:pt x="51244" y="102713"/>
                      <a:pt x="40445" y="80044"/>
                    </a:cubicBezTo>
                    <a:cubicBezTo>
                      <a:pt x="39690" y="78439"/>
                      <a:pt x="38908" y="76840"/>
                      <a:pt x="38133" y="75267"/>
                    </a:cubicBezTo>
                    <a:cubicBezTo>
                      <a:pt x="19698" y="36973"/>
                      <a:pt x="4070" y="9842"/>
                      <a:pt x="558" y="3850"/>
                    </a:cubicBezTo>
                    <a:cubicBezTo>
                      <a:pt x="143" y="3112"/>
                      <a:pt x="-101" y="2711"/>
                      <a:pt x="-154" y="2616"/>
                    </a:cubicBezTo>
                    <a:lnTo>
                      <a:pt x="2091" y="1279"/>
                    </a:lnTo>
                    <a:lnTo>
                      <a:pt x="2110" y="1247"/>
                    </a:lnTo>
                    <a:lnTo>
                      <a:pt x="4381" y="-97"/>
                    </a:lnTo>
                    <a:cubicBezTo>
                      <a:pt x="4433" y="-2"/>
                      <a:pt x="5256" y="1340"/>
                      <a:pt x="6693" y="3859"/>
                    </a:cubicBezTo>
                    <a:cubicBezTo>
                      <a:pt x="12124" y="13255"/>
                      <a:pt x="26548" y="38845"/>
                      <a:pt x="43178" y="73239"/>
                    </a:cubicBezTo>
                    <a:cubicBezTo>
                      <a:pt x="43921" y="74794"/>
                      <a:pt x="44702" y="76393"/>
                      <a:pt x="45458" y="77998"/>
                    </a:cubicBezTo>
                    <a:cubicBezTo>
                      <a:pt x="54241" y="96385"/>
                      <a:pt x="63552" y="117067"/>
                      <a:pt x="72408" y="139020"/>
                    </a:cubicBezTo>
                    <a:cubicBezTo>
                      <a:pt x="74642" y="144531"/>
                      <a:pt x="76779" y="149985"/>
                      <a:pt x="78818" y="155383"/>
                    </a:cubicBezTo>
                    <a:cubicBezTo>
                      <a:pt x="79478" y="157041"/>
                      <a:pt x="80113" y="158707"/>
                      <a:pt x="80716" y="160353"/>
                    </a:cubicBezTo>
                    <a:cubicBezTo>
                      <a:pt x="89337" y="183273"/>
                      <a:pt x="96429" y="205011"/>
                      <a:pt x="101993" y="225569"/>
                    </a:cubicBezTo>
                    <a:close/>
                  </a:path>
                </a:pathLst>
              </a:custGeom>
              <a:solidFill>
                <a:srgbClr val="FFFFFF"/>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7" name="任意多边形: 形状 186">
                <a:extLst>
                  <a:ext uri="{FF2B5EF4-FFF2-40B4-BE49-F238E27FC236}">
                    <a16:creationId xmlns:a16="http://schemas.microsoft.com/office/drawing/2014/main" id="{949F2236-32E8-1DEA-2B46-861036120C68}"/>
                  </a:ext>
                </a:extLst>
              </p:cNvPr>
              <p:cNvSpPr/>
              <p:nvPr/>
            </p:nvSpPr>
            <p:spPr>
              <a:xfrm>
                <a:off x="10323329" y="1033205"/>
                <a:ext cx="124072" cy="38444"/>
              </a:xfrm>
              <a:custGeom>
                <a:avLst/>
                <a:gdLst>
                  <a:gd name="connsiteX0" fmla="*/ 84149 w 124072"/>
                  <a:gd name="connsiteY0" fmla="*/ 21632 h 38444"/>
                  <a:gd name="connsiteX1" fmla="*/ 79104 w 124072"/>
                  <a:gd name="connsiteY1" fmla="*/ 23659 h 38444"/>
                  <a:gd name="connsiteX2" fmla="*/ 64882 w 124072"/>
                  <a:gd name="connsiteY2" fmla="*/ 28239 h 38444"/>
                  <a:gd name="connsiteX3" fmla="*/ 2004 w 124072"/>
                  <a:gd name="connsiteY3" fmla="*/ 30633 h 38444"/>
                  <a:gd name="connsiteX4" fmla="*/ -154 w 124072"/>
                  <a:gd name="connsiteY4" fmla="*/ 35588 h 38444"/>
                  <a:gd name="connsiteX5" fmla="*/ 66243 w 124072"/>
                  <a:gd name="connsiteY5" fmla="*/ 33352 h 38444"/>
                  <a:gd name="connsiteX6" fmla="*/ 81416 w 124072"/>
                  <a:gd name="connsiteY6" fmla="*/ 28437 h 38444"/>
                  <a:gd name="connsiteX7" fmla="*/ 86429 w 124072"/>
                  <a:gd name="connsiteY7" fmla="*/ 26391 h 38444"/>
                  <a:gd name="connsiteX8" fmla="*/ 123918 w 124072"/>
                  <a:gd name="connsiteY8" fmla="*/ 3187 h 38444"/>
                  <a:gd name="connsiteX9" fmla="*/ 119595 w 124072"/>
                  <a:gd name="connsiteY9" fmla="*/ -97 h 38444"/>
                  <a:gd name="connsiteX10" fmla="*/ 84149 w 124072"/>
                  <a:gd name="connsiteY10" fmla="*/ 21632 h 3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072" h="38444">
                    <a:moveTo>
                      <a:pt x="84149" y="21632"/>
                    </a:moveTo>
                    <a:cubicBezTo>
                      <a:pt x="82497" y="22318"/>
                      <a:pt x="80820" y="23011"/>
                      <a:pt x="79104" y="23659"/>
                    </a:cubicBezTo>
                    <a:cubicBezTo>
                      <a:pt x="74445" y="25428"/>
                      <a:pt x="69698" y="26957"/>
                      <a:pt x="64882" y="28239"/>
                    </a:cubicBezTo>
                    <a:cubicBezTo>
                      <a:pt x="44366" y="33731"/>
                      <a:pt x="22879" y="34549"/>
                      <a:pt x="2004" y="30633"/>
                    </a:cubicBezTo>
                    <a:cubicBezTo>
                      <a:pt x="1291" y="32274"/>
                      <a:pt x="578" y="33915"/>
                      <a:pt x="-154" y="35588"/>
                    </a:cubicBezTo>
                    <a:cubicBezTo>
                      <a:pt x="21860" y="39911"/>
                      <a:pt x="44571" y="39147"/>
                      <a:pt x="66243" y="33352"/>
                    </a:cubicBezTo>
                    <a:cubicBezTo>
                      <a:pt x="71384" y="31982"/>
                      <a:pt x="76449" y="30342"/>
                      <a:pt x="81416" y="28437"/>
                    </a:cubicBezTo>
                    <a:cubicBezTo>
                      <a:pt x="83107" y="27795"/>
                      <a:pt x="84784" y="27102"/>
                      <a:pt x="86429" y="26391"/>
                    </a:cubicBezTo>
                    <a:cubicBezTo>
                      <a:pt x="100028" y="20599"/>
                      <a:pt x="112669" y="12775"/>
                      <a:pt x="123918" y="3187"/>
                    </a:cubicBezTo>
                    <a:cubicBezTo>
                      <a:pt x="122445" y="2073"/>
                      <a:pt x="121004" y="979"/>
                      <a:pt x="119595" y="-97"/>
                    </a:cubicBezTo>
                    <a:cubicBezTo>
                      <a:pt x="108914" y="8852"/>
                      <a:pt x="96970" y="16174"/>
                      <a:pt x="84149" y="21632"/>
                    </a:cubicBezTo>
                    <a:close/>
                  </a:path>
                </a:pathLst>
              </a:custGeom>
              <a:solidFill>
                <a:srgbClr val="FFFFFF"/>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8" name="任意多边形: 形状 187">
                <a:extLst>
                  <a:ext uri="{FF2B5EF4-FFF2-40B4-BE49-F238E27FC236}">
                    <a16:creationId xmlns:a16="http://schemas.microsoft.com/office/drawing/2014/main" id="{E1CC3FE6-1E60-B9B5-6AA4-E269B0894E91}"/>
                  </a:ext>
                </a:extLst>
              </p:cNvPr>
              <p:cNvSpPr/>
              <p:nvPr/>
            </p:nvSpPr>
            <p:spPr>
              <a:xfrm>
                <a:off x="10305614" y="1091414"/>
                <a:ext cx="208278" cy="57782"/>
              </a:xfrm>
              <a:custGeom>
                <a:avLst/>
                <a:gdLst>
                  <a:gd name="connsiteX0" fmla="*/ 137504 w 208278"/>
                  <a:gd name="connsiteY0" fmla="*/ 45566 h 57782"/>
                  <a:gd name="connsiteX1" fmla="*/ 132253 w 208278"/>
                  <a:gd name="connsiteY1" fmla="*/ 47128 h 57782"/>
                  <a:gd name="connsiteX2" fmla="*/ 130623 w 208278"/>
                  <a:gd name="connsiteY2" fmla="*/ 47589 h 57782"/>
                  <a:gd name="connsiteX3" fmla="*/ 1677 w 208278"/>
                  <a:gd name="connsiteY3" fmla="*/ 18594 h 57782"/>
                  <a:gd name="connsiteX4" fmla="*/ -154 w 208278"/>
                  <a:gd name="connsiteY4" fmla="*/ 23955 h 57782"/>
                  <a:gd name="connsiteX5" fmla="*/ 131985 w 208278"/>
                  <a:gd name="connsiteY5" fmla="*/ 52702 h 57782"/>
                  <a:gd name="connsiteX6" fmla="*/ 134125 w 208278"/>
                  <a:gd name="connsiteY6" fmla="*/ 52105 h 57782"/>
                  <a:gd name="connsiteX7" fmla="*/ 139402 w 208278"/>
                  <a:gd name="connsiteY7" fmla="*/ 50536 h 57782"/>
                  <a:gd name="connsiteX8" fmla="*/ 208125 w 208278"/>
                  <a:gd name="connsiteY8" fmla="*/ 3768 h 57782"/>
                  <a:gd name="connsiteX9" fmla="*/ 204440 w 208278"/>
                  <a:gd name="connsiteY9" fmla="*/ -97 h 57782"/>
                  <a:gd name="connsiteX10" fmla="*/ 137504 w 208278"/>
                  <a:gd name="connsiteY10" fmla="*/ 45566 h 5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8278" h="57782">
                    <a:moveTo>
                      <a:pt x="137504" y="45566"/>
                    </a:moveTo>
                    <a:cubicBezTo>
                      <a:pt x="135767" y="46138"/>
                      <a:pt x="134017" y="46658"/>
                      <a:pt x="132253" y="47128"/>
                    </a:cubicBezTo>
                    <a:cubicBezTo>
                      <a:pt x="131723" y="47297"/>
                      <a:pt x="131160" y="47446"/>
                      <a:pt x="130623" y="47589"/>
                    </a:cubicBezTo>
                    <a:cubicBezTo>
                      <a:pt x="85486" y="59607"/>
                      <a:pt x="37325" y="48777"/>
                      <a:pt x="1677" y="18594"/>
                    </a:cubicBezTo>
                    <a:cubicBezTo>
                      <a:pt x="1056" y="20375"/>
                      <a:pt x="435" y="22156"/>
                      <a:pt x="-154" y="23955"/>
                    </a:cubicBezTo>
                    <a:cubicBezTo>
                      <a:pt x="36686" y="54272"/>
                      <a:pt x="85880" y="64975"/>
                      <a:pt x="131985" y="52702"/>
                    </a:cubicBezTo>
                    <a:cubicBezTo>
                      <a:pt x="132700" y="52512"/>
                      <a:pt x="133416" y="52321"/>
                      <a:pt x="134125" y="52105"/>
                    </a:cubicBezTo>
                    <a:cubicBezTo>
                      <a:pt x="135908" y="51603"/>
                      <a:pt x="137658" y="51082"/>
                      <a:pt x="139402" y="50536"/>
                    </a:cubicBezTo>
                    <a:cubicBezTo>
                      <a:pt x="166326" y="41871"/>
                      <a:pt x="190185" y="25634"/>
                      <a:pt x="208125" y="3768"/>
                    </a:cubicBezTo>
                    <a:cubicBezTo>
                      <a:pt x="206905" y="2477"/>
                      <a:pt x="205686" y="1186"/>
                      <a:pt x="204440" y="-97"/>
                    </a:cubicBezTo>
                    <a:cubicBezTo>
                      <a:pt x="187047" y="21313"/>
                      <a:pt x="163784" y="37182"/>
                      <a:pt x="137504" y="45566"/>
                    </a:cubicBezTo>
                    <a:close/>
                  </a:path>
                </a:pathLst>
              </a:custGeom>
              <a:solidFill>
                <a:srgbClr val="FFFFFF"/>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9" name="任意多边形: 形状 188">
                <a:extLst>
                  <a:ext uri="{FF2B5EF4-FFF2-40B4-BE49-F238E27FC236}">
                    <a16:creationId xmlns:a16="http://schemas.microsoft.com/office/drawing/2014/main" id="{6F5E6D4B-B1F7-D7A2-1C48-0246A5D7D071}"/>
                  </a:ext>
                </a:extLst>
              </p:cNvPr>
              <p:cNvSpPr/>
              <p:nvPr/>
            </p:nvSpPr>
            <p:spPr>
              <a:xfrm>
                <a:off x="10294623" y="1136089"/>
                <a:ext cx="255276" cy="84671"/>
              </a:xfrm>
              <a:custGeom>
                <a:avLst/>
                <a:gdLst>
                  <a:gd name="connsiteX0" fmla="*/ 171670 w 255276"/>
                  <a:gd name="connsiteY0" fmla="*/ 71077 h 84671"/>
                  <a:gd name="connsiteX1" fmla="*/ 166389 w 255276"/>
                  <a:gd name="connsiteY1" fmla="*/ 72839 h 84671"/>
                  <a:gd name="connsiteX2" fmla="*/ 160671 w 255276"/>
                  <a:gd name="connsiteY2" fmla="*/ 74498 h 84671"/>
                  <a:gd name="connsiteX3" fmla="*/ 1599 w 255276"/>
                  <a:gd name="connsiteY3" fmla="*/ 10294 h 84671"/>
                  <a:gd name="connsiteX4" fmla="*/ -154 w 255276"/>
                  <a:gd name="connsiteY4" fmla="*/ 17386 h 84671"/>
                  <a:gd name="connsiteX5" fmla="*/ 162033 w 255276"/>
                  <a:gd name="connsiteY5" fmla="*/ 79611 h 84671"/>
                  <a:gd name="connsiteX6" fmla="*/ 167725 w 255276"/>
                  <a:gd name="connsiteY6" fmla="*/ 77959 h 84671"/>
                  <a:gd name="connsiteX7" fmla="*/ 173044 w 255276"/>
                  <a:gd name="connsiteY7" fmla="*/ 76241 h 84671"/>
                  <a:gd name="connsiteX8" fmla="*/ 255123 w 255276"/>
                  <a:gd name="connsiteY8" fmla="*/ 5083 h 84671"/>
                  <a:gd name="connsiteX9" fmla="*/ 251855 w 255276"/>
                  <a:gd name="connsiteY9" fmla="*/ -97 h 84671"/>
                  <a:gd name="connsiteX10" fmla="*/ 171670 w 255276"/>
                  <a:gd name="connsiteY10" fmla="*/ 71077 h 8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276" h="84671">
                    <a:moveTo>
                      <a:pt x="171670" y="71077"/>
                    </a:moveTo>
                    <a:cubicBezTo>
                      <a:pt x="169921" y="71707"/>
                      <a:pt x="168159" y="72286"/>
                      <a:pt x="166389" y="72839"/>
                    </a:cubicBezTo>
                    <a:cubicBezTo>
                      <a:pt x="164492" y="73426"/>
                      <a:pt x="162588" y="73987"/>
                      <a:pt x="160671" y="74498"/>
                    </a:cubicBezTo>
                    <a:cubicBezTo>
                      <a:pt x="99275" y="90767"/>
                      <a:pt x="34501" y="64624"/>
                      <a:pt x="1599" y="10294"/>
                    </a:cubicBezTo>
                    <a:cubicBezTo>
                      <a:pt x="1000" y="12671"/>
                      <a:pt x="394" y="15023"/>
                      <a:pt x="-154" y="17386"/>
                    </a:cubicBezTo>
                    <a:cubicBezTo>
                      <a:pt x="34843" y="70921"/>
                      <a:pt x="100209" y="95999"/>
                      <a:pt x="162033" y="79611"/>
                    </a:cubicBezTo>
                    <a:cubicBezTo>
                      <a:pt x="163950" y="79100"/>
                      <a:pt x="165860" y="78564"/>
                      <a:pt x="167725" y="77959"/>
                    </a:cubicBezTo>
                    <a:cubicBezTo>
                      <a:pt x="169527" y="77424"/>
                      <a:pt x="171289" y="76846"/>
                      <a:pt x="173044" y="76241"/>
                    </a:cubicBezTo>
                    <a:cubicBezTo>
                      <a:pt x="208438" y="63790"/>
                      <a:pt x="237778" y="38354"/>
                      <a:pt x="255123" y="5083"/>
                    </a:cubicBezTo>
                    <a:cubicBezTo>
                      <a:pt x="254082" y="3334"/>
                      <a:pt x="252972" y="1631"/>
                      <a:pt x="251855" y="-97"/>
                    </a:cubicBezTo>
                    <a:cubicBezTo>
                      <a:pt x="235398" y="33152"/>
                      <a:pt x="206636" y="58682"/>
                      <a:pt x="171670" y="71077"/>
                    </a:cubicBezTo>
                    <a:close/>
                  </a:path>
                </a:pathLst>
              </a:custGeom>
              <a:solidFill>
                <a:srgbClr val="FFFFFF"/>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0" name="任意多边形: 形状 189">
                <a:extLst>
                  <a:ext uri="{FF2B5EF4-FFF2-40B4-BE49-F238E27FC236}">
                    <a16:creationId xmlns:a16="http://schemas.microsoft.com/office/drawing/2014/main" id="{CDA426C7-5BA4-18B1-E728-80FDB930CCC8}"/>
                  </a:ext>
                </a:extLst>
              </p:cNvPr>
              <p:cNvSpPr/>
              <p:nvPr/>
            </p:nvSpPr>
            <p:spPr>
              <a:xfrm>
                <a:off x="8929829" y="-1145584"/>
                <a:ext cx="578947" cy="723684"/>
              </a:xfrm>
              <a:custGeom>
                <a:avLst/>
                <a:gdLst>
                  <a:gd name="connsiteX0" fmla="*/ 578794 w 578947"/>
                  <a:gd name="connsiteY0" fmla="*/ 336500 h 723684"/>
                  <a:gd name="connsiteX1" fmla="*/ 289320 w 578947"/>
                  <a:gd name="connsiteY1" fmla="*/ -97 h 723684"/>
                  <a:gd name="connsiteX2" fmla="*/ -154 w 578947"/>
                  <a:gd name="connsiteY2" fmla="*/ 336500 h 723684"/>
                  <a:gd name="connsiteX3" fmla="*/ 245562 w 578947"/>
                  <a:gd name="connsiteY3" fmla="*/ 669272 h 723684"/>
                  <a:gd name="connsiteX4" fmla="*/ 245562 w 578947"/>
                  <a:gd name="connsiteY4" fmla="*/ 700993 h 723684"/>
                  <a:gd name="connsiteX5" fmla="*/ 268156 w 578947"/>
                  <a:gd name="connsiteY5" fmla="*/ 723587 h 723684"/>
                  <a:gd name="connsiteX6" fmla="*/ 310484 w 578947"/>
                  <a:gd name="connsiteY6" fmla="*/ 723587 h 723684"/>
                  <a:gd name="connsiteX7" fmla="*/ 333078 w 578947"/>
                  <a:gd name="connsiteY7" fmla="*/ 700993 h 723684"/>
                  <a:gd name="connsiteX8" fmla="*/ 333078 w 578947"/>
                  <a:gd name="connsiteY8" fmla="*/ 669272 h 723684"/>
                  <a:gd name="connsiteX9" fmla="*/ 578794 w 578947"/>
                  <a:gd name="connsiteY9" fmla="*/ 336500 h 72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947" h="723684">
                    <a:moveTo>
                      <a:pt x="578794" y="336500"/>
                    </a:moveTo>
                    <a:cubicBezTo>
                      <a:pt x="578794" y="150603"/>
                      <a:pt x="449192" y="-97"/>
                      <a:pt x="289320" y="-97"/>
                    </a:cubicBezTo>
                    <a:cubicBezTo>
                      <a:pt x="129448" y="-97"/>
                      <a:pt x="-154" y="150603"/>
                      <a:pt x="-154" y="336500"/>
                    </a:cubicBezTo>
                    <a:cubicBezTo>
                      <a:pt x="-154" y="505101"/>
                      <a:pt x="106455" y="644745"/>
                      <a:pt x="245562" y="669272"/>
                    </a:cubicBezTo>
                    <a:lnTo>
                      <a:pt x="245562" y="700993"/>
                    </a:lnTo>
                    <a:cubicBezTo>
                      <a:pt x="245562" y="713471"/>
                      <a:pt x="255678" y="723587"/>
                      <a:pt x="268156" y="723587"/>
                    </a:cubicBezTo>
                    <a:lnTo>
                      <a:pt x="310484" y="723587"/>
                    </a:lnTo>
                    <a:cubicBezTo>
                      <a:pt x="322962" y="723587"/>
                      <a:pt x="333078" y="713471"/>
                      <a:pt x="333078" y="700993"/>
                    </a:cubicBezTo>
                    <a:lnTo>
                      <a:pt x="333078" y="669272"/>
                    </a:lnTo>
                    <a:cubicBezTo>
                      <a:pt x="472185" y="644745"/>
                      <a:pt x="578794" y="505101"/>
                      <a:pt x="578794" y="336500"/>
                    </a:cubicBezTo>
                    <a:close/>
                  </a:path>
                </a:pathLst>
              </a:custGeom>
              <a:solidFill>
                <a:schemeClr val="accent5">
                  <a:lumMod val="40000"/>
                  <a:lumOff val="6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1" name="任意多边形: 形状 190">
                <a:extLst>
                  <a:ext uri="{FF2B5EF4-FFF2-40B4-BE49-F238E27FC236}">
                    <a16:creationId xmlns:a16="http://schemas.microsoft.com/office/drawing/2014/main" id="{250CC104-88B2-B70A-35FF-B6C47061F9A3}"/>
                  </a:ext>
                </a:extLst>
              </p:cNvPr>
              <p:cNvSpPr/>
              <p:nvPr/>
            </p:nvSpPr>
            <p:spPr>
              <a:xfrm>
                <a:off x="9151070" y="-484416"/>
                <a:ext cx="170545" cy="614273"/>
              </a:xfrm>
              <a:custGeom>
                <a:avLst/>
                <a:gdLst>
                  <a:gd name="connsiteX0" fmla="*/ 17363 w 170545"/>
                  <a:gd name="connsiteY0" fmla="*/ 35239 h 614273"/>
                  <a:gd name="connsiteX1" fmla="*/ 85627 w 170545"/>
                  <a:gd name="connsiteY1" fmla="*/ 12404 h 614273"/>
                  <a:gd name="connsiteX2" fmla="*/ 146118 w 170545"/>
                  <a:gd name="connsiteY2" fmla="*/ 51852 h 614273"/>
                  <a:gd name="connsiteX3" fmla="*/ 153934 w 170545"/>
                  <a:gd name="connsiteY3" fmla="*/ 122402 h 614273"/>
                  <a:gd name="connsiteX4" fmla="*/ 113570 w 170545"/>
                  <a:gd name="connsiteY4" fmla="*/ 182257 h 614273"/>
                  <a:gd name="connsiteX5" fmla="*/ 60903 w 170545"/>
                  <a:gd name="connsiteY5" fmla="*/ 236540 h 614273"/>
                  <a:gd name="connsiteX6" fmla="*/ 8776 w 170545"/>
                  <a:gd name="connsiteY6" fmla="*/ 470572 h 614273"/>
                  <a:gd name="connsiteX7" fmla="*/ 93685 w 170545"/>
                  <a:gd name="connsiteY7" fmla="*/ 600955 h 614273"/>
                  <a:gd name="connsiteX8" fmla="*/ 109743 w 170545"/>
                  <a:gd name="connsiteY8" fmla="*/ 613092 h 614273"/>
                  <a:gd name="connsiteX9" fmla="*/ 115830 w 170545"/>
                  <a:gd name="connsiteY9" fmla="*/ 602677 h 614273"/>
                  <a:gd name="connsiteX10" fmla="*/ 22379 w 170545"/>
                  <a:gd name="connsiteY10" fmla="*/ 474049 h 614273"/>
                  <a:gd name="connsiteX11" fmla="*/ 75302 w 170545"/>
                  <a:gd name="connsiteY11" fmla="*/ 238395 h 614273"/>
                  <a:gd name="connsiteX12" fmla="*/ 129114 w 170545"/>
                  <a:gd name="connsiteY12" fmla="*/ 183247 h 614273"/>
                  <a:gd name="connsiteX13" fmla="*/ 167148 w 170545"/>
                  <a:gd name="connsiteY13" fmla="*/ 120291 h 614273"/>
                  <a:gd name="connsiteX14" fmla="*/ 157278 w 170545"/>
                  <a:gd name="connsiteY14" fmla="*/ 47026 h 614273"/>
                  <a:gd name="connsiteX15" fmla="*/ 97327 w 170545"/>
                  <a:gd name="connsiteY15" fmla="*/ 2168 h 614273"/>
                  <a:gd name="connsiteX16" fmla="*/ 23796 w 170545"/>
                  <a:gd name="connsiteY16" fmla="*/ 14898 h 614273"/>
                  <a:gd name="connsiteX17" fmla="*/ 8834 w 170545"/>
                  <a:gd name="connsiteY17" fmla="*/ 26710 h 614273"/>
                  <a:gd name="connsiteX18" fmla="*/ 17363 w 170545"/>
                  <a:gd name="connsiteY18" fmla="*/ 35239 h 6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0545" h="614273">
                    <a:moveTo>
                      <a:pt x="17363" y="35239"/>
                    </a:moveTo>
                    <a:cubicBezTo>
                      <a:pt x="35692" y="18026"/>
                      <a:pt x="60630" y="9684"/>
                      <a:pt x="85627" y="12404"/>
                    </a:cubicBezTo>
                    <a:cubicBezTo>
                      <a:pt x="110865" y="15329"/>
                      <a:pt x="133264" y="29937"/>
                      <a:pt x="146118" y="51852"/>
                    </a:cubicBezTo>
                    <a:cubicBezTo>
                      <a:pt x="158953" y="73081"/>
                      <a:pt x="161811" y="98878"/>
                      <a:pt x="153934" y="122402"/>
                    </a:cubicBezTo>
                    <a:cubicBezTo>
                      <a:pt x="146325" y="145581"/>
                      <a:pt x="130151" y="164871"/>
                      <a:pt x="113570" y="182257"/>
                    </a:cubicBezTo>
                    <a:cubicBezTo>
                      <a:pt x="96174" y="200496"/>
                      <a:pt x="77256" y="217317"/>
                      <a:pt x="60903" y="236540"/>
                    </a:cubicBezTo>
                    <a:cubicBezTo>
                      <a:pt x="6162" y="301264"/>
                      <a:pt x="-13321" y="388735"/>
                      <a:pt x="8776" y="470572"/>
                    </a:cubicBezTo>
                    <a:cubicBezTo>
                      <a:pt x="23124" y="521674"/>
                      <a:pt x="52751" y="567168"/>
                      <a:pt x="93685" y="600955"/>
                    </a:cubicBezTo>
                    <a:cubicBezTo>
                      <a:pt x="98882" y="605202"/>
                      <a:pt x="104234" y="609247"/>
                      <a:pt x="109743" y="613092"/>
                    </a:cubicBezTo>
                    <a:cubicBezTo>
                      <a:pt x="116116" y="617552"/>
                      <a:pt x="122150" y="607100"/>
                      <a:pt x="115830" y="602677"/>
                    </a:cubicBezTo>
                    <a:cubicBezTo>
                      <a:pt x="71389" y="571237"/>
                      <a:pt x="38545" y="526030"/>
                      <a:pt x="22379" y="474049"/>
                    </a:cubicBezTo>
                    <a:cubicBezTo>
                      <a:pt x="-2554" y="391653"/>
                      <a:pt x="17532" y="302217"/>
                      <a:pt x="75302" y="238395"/>
                    </a:cubicBezTo>
                    <a:cubicBezTo>
                      <a:pt x="92553" y="219349"/>
                      <a:pt x="111868" y="202299"/>
                      <a:pt x="129114" y="183247"/>
                    </a:cubicBezTo>
                    <a:cubicBezTo>
                      <a:pt x="145634" y="164996"/>
                      <a:pt x="160695" y="144404"/>
                      <a:pt x="167148" y="120291"/>
                    </a:cubicBezTo>
                    <a:cubicBezTo>
                      <a:pt x="173746" y="95529"/>
                      <a:pt x="170193" y="69159"/>
                      <a:pt x="157278" y="47026"/>
                    </a:cubicBezTo>
                    <a:cubicBezTo>
                      <a:pt x="144410" y="24380"/>
                      <a:pt x="122684" y="8123"/>
                      <a:pt x="97327" y="2168"/>
                    </a:cubicBezTo>
                    <a:cubicBezTo>
                      <a:pt x="72094" y="-3317"/>
                      <a:pt x="45716" y="1249"/>
                      <a:pt x="23796" y="14898"/>
                    </a:cubicBezTo>
                    <a:cubicBezTo>
                      <a:pt x="18425" y="18324"/>
                      <a:pt x="13413" y="22281"/>
                      <a:pt x="8834" y="26710"/>
                    </a:cubicBezTo>
                    <a:cubicBezTo>
                      <a:pt x="3233" y="32105"/>
                      <a:pt x="11768" y="40628"/>
                      <a:pt x="17363" y="35239"/>
                    </a:cubicBezTo>
                    <a:close/>
                  </a:path>
                </a:pathLst>
              </a:custGeom>
              <a:solidFill>
                <a:schemeClr val="bg2">
                  <a:lumMod val="5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2" name="任意多边形: 形状 191">
                <a:extLst>
                  <a:ext uri="{FF2B5EF4-FFF2-40B4-BE49-F238E27FC236}">
                    <a16:creationId xmlns:a16="http://schemas.microsoft.com/office/drawing/2014/main" id="{06AC685F-04D3-8572-9897-6A7A7FF1F509}"/>
                  </a:ext>
                </a:extLst>
              </p:cNvPr>
              <p:cNvSpPr/>
              <p:nvPr/>
            </p:nvSpPr>
            <p:spPr>
              <a:xfrm>
                <a:off x="7720844" y="-1205753"/>
                <a:ext cx="710778" cy="830043"/>
              </a:xfrm>
              <a:custGeom>
                <a:avLst/>
                <a:gdLst>
                  <a:gd name="connsiteX0" fmla="*/ 672297 w 710778"/>
                  <a:gd name="connsiteY0" fmla="*/ 255717 h 830043"/>
                  <a:gd name="connsiteX1" fmla="*/ 194862 w 710778"/>
                  <a:gd name="connsiteY1" fmla="*/ 24963 h 830043"/>
                  <a:gd name="connsiteX2" fmla="*/ 38175 w 710778"/>
                  <a:gd name="connsiteY2" fmla="*/ 531561 h 830043"/>
                  <a:gd name="connsiteX3" fmla="*/ 465860 w 710778"/>
                  <a:gd name="connsiteY3" fmla="*/ 778974 h 830043"/>
                  <a:gd name="connsiteX4" fmla="*/ 480973 w 710778"/>
                  <a:gd name="connsiteY4" fmla="*/ 813717 h 830043"/>
                  <a:gd name="connsiteX5" fmla="*/ 516485 w 710778"/>
                  <a:gd name="connsiteY5" fmla="*/ 827700 h 830043"/>
                  <a:gd name="connsiteX6" fmla="*/ 562847 w 710778"/>
                  <a:gd name="connsiteY6" fmla="*/ 807532 h 830043"/>
                  <a:gd name="connsiteX7" fmla="*/ 576829 w 710778"/>
                  <a:gd name="connsiteY7" fmla="*/ 772020 h 830043"/>
                  <a:gd name="connsiteX8" fmla="*/ 561715 w 710778"/>
                  <a:gd name="connsiteY8" fmla="*/ 737276 h 830043"/>
                  <a:gd name="connsiteX9" fmla="*/ 672297 w 710778"/>
                  <a:gd name="connsiteY9" fmla="*/ 255717 h 83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0778" h="830043">
                    <a:moveTo>
                      <a:pt x="672297" y="255717"/>
                    </a:moveTo>
                    <a:cubicBezTo>
                      <a:pt x="583725" y="52104"/>
                      <a:pt x="369971" y="-51209"/>
                      <a:pt x="194862" y="24963"/>
                    </a:cubicBezTo>
                    <a:cubicBezTo>
                      <a:pt x="19754" y="101135"/>
                      <a:pt x="-50397" y="327947"/>
                      <a:pt x="38175" y="531561"/>
                    </a:cubicBezTo>
                    <a:cubicBezTo>
                      <a:pt x="118506" y="716230"/>
                      <a:pt x="301809" y="818388"/>
                      <a:pt x="465860" y="778974"/>
                    </a:cubicBezTo>
                    <a:lnTo>
                      <a:pt x="480973" y="813717"/>
                    </a:lnTo>
                    <a:cubicBezTo>
                      <a:pt x="486919" y="827385"/>
                      <a:pt x="502818" y="833645"/>
                      <a:pt x="516485" y="827700"/>
                    </a:cubicBezTo>
                    <a:lnTo>
                      <a:pt x="562847" y="807532"/>
                    </a:lnTo>
                    <a:cubicBezTo>
                      <a:pt x="576515" y="801587"/>
                      <a:pt x="582774" y="785687"/>
                      <a:pt x="576829" y="772020"/>
                    </a:cubicBezTo>
                    <a:lnTo>
                      <a:pt x="561715" y="737276"/>
                    </a:lnTo>
                    <a:cubicBezTo>
                      <a:pt x="702395" y="644133"/>
                      <a:pt x="752628" y="440387"/>
                      <a:pt x="672297" y="255717"/>
                    </a:cubicBezTo>
                    <a:close/>
                  </a:path>
                </a:pathLst>
              </a:custGeom>
              <a:solidFill>
                <a:schemeClr val="accent6">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3" name="任意多边形: 形状 192">
                <a:extLst>
                  <a:ext uri="{FF2B5EF4-FFF2-40B4-BE49-F238E27FC236}">
                    <a16:creationId xmlns:a16="http://schemas.microsoft.com/office/drawing/2014/main" id="{DA58D0DB-EA2F-FC6F-2F5C-7BCEC7DF515E}"/>
                  </a:ext>
                </a:extLst>
              </p:cNvPr>
              <p:cNvSpPr/>
              <p:nvPr/>
            </p:nvSpPr>
            <p:spPr>
              <a:xfrm>
                <a:off x="8179167" y="-468593"/>
                <a:ext cx="396300" cy="662656"/>
              </a:xfrm>
              <a:custGeom>
                <a:avLst/>
                <a:gdLst>
                  <a:gd name="connsiteX0" fmla="*/ 11956 w 396300"/>
                  <a:gd name="connsiteY0" fmla="*/ 73815 h 662656"/>
                  <a:gd name="connsiteX1" fmla="*/ 73766 w 396300"/>
                  <a:gd name="connsiteY1" fmla="*/ 17083 h 662656"/>
                  <a:gd name="connsiteX2" fmla="*/ 155449 w 396300"/>
                  <a:gd name="connsiteY2" fmla="*/ 26158 h 662656"/>
                  <a:gd name="connsiteX3" fmla="*/ 203790 w 396300"/>
                  <a:gd name="connsiteY3" fmla="*/ 95152 h 662656"/>
                  <a:gd name="connsiteX4" fmla="*/ 188543 w 396300"/>
                  <a:gd name="connsiteY4" fmla="*/ 192733 h 662656"/>
                  <a:gd name="connsiteX5" fmla="*/ 153398 w 396300"/>
                  <a:gd name="connsiteY5" fmla="*/ 289908 h 662656"/>
                  <a:gd name="connsiteX6" fmla="*/ 217336 w 396300"/>
                  <a:gd name="connsiteY6" fmla="*/ 561645 h 662656"/>
                  <a:gd name="connsiteX7" fmla="*/ 366998 w 396300"/>
                  <a:gd name="connsiteY7" fmla="*/ 657224 h 662656"/>
                  <a:gd name="connsiteX8" fmla="*/ 388598 w 396300"/>
                  <a:gd name="connsiteY8" fmla="*/ 662420 h 662656"/>
                  <a:gd name="connsiteX9" fmla="*/ 391804 w 396300"/>
                  <a:gd name="connsiteY9" fmla="*/ 650790 h 662656"/>
                  <a:gd name="connsiteX10" fmla="*/ 234043 w 396300"/>
                  <a:gd name="connsiteY10" fmla="*/ 562242 h 662656"/>
                  <a:gd name="connsiteX11" fmla="*/ 157489 w 396300"/>
                  <a:gd name="connsiteY11" fmla="*/ 386334 h 662656"/>
                  <a:gd name="connsiteX12" fmla="*/ 166499 w 396300"/>
                  <a:gd name="connsiteY12" fmla="*/ 287435 h 662656"/>
                  <a:gd name="connsiteX13" fmla="*/ 202872 w 396300"/>
                  <a:gd name="connsiteY13" fmla="*/ 188483 h 662656"/>
                  <a:gd name="connsiteX14" fmla="*/ 214929 w 396300"/>
                  <a:gd name="connsiteY14" fmla="*/ 89482 h 662656"/>
                  <a:gd name="connsiteX15" fmla="*/ 165239 w 396300"/>
                  <a:gd name="connsiteY15" fmla="*/ 18057 h 662656"/>
                  <a:gd name="connsiteX16" fmla="*/ 81869 w 396300"/>
                  <a:gd name="connsiteY16" fmla="*/ 2307 h 662656"/>
                  <a:gd name="connsiteX17" fmla="*/ 10583 w 396300"/>
                  <a:gd name="connsiteY17" fmla="*/ 51045 h 662656"/>
                  <a:gd name="connsiteX18" fmla="*/ 325 w 396300"/>
                  <a:gd name="connsiteY18" fmla="*/ 70609 h 662656"/>
                  <a:gd name="connsiteX19" fmla="*/ 11956 w 396300"/>
                  <a:gd name="connsiteY19" fmla="*/ 73815 h 66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6300" h="662656">
                    <a:moveTo>
                      <a:pt x="11956" y="73815"/>
                    </a:moveTo>
                    <a:cubicBezTo>
                      <a:pt x="23594" y="47003"/>
                      <a:pt x="46057" y="26386"/>
                      <a:pt x="73766" y="17083"/>
                    </a:cubicBezTo>
                    <a:cubicBezTo>
                      <a:pt x="101000" y="7912"/>
                      <a:pt x="130893" y="11233"/>
                      <a:pt x="155449" y="26158"/>
                    </a:cubicBezTo>
                    <a:cubicBezTo>
                      <a:pt x="180733" y="41136"/>
                      <a:pt x="198345" y="66273"/>
                      <a:pt x="203790" y="95152"/>
                    </a:cubicBezTo>
                    <a:cubicBezTo>
                      <a:pt x="209972" y="128235"/>
                      <a:pt x="199941" y="161932"/>
                      <a:pt x="188543" y="192733"/>
                    </a:cubicBezTo>
                    <a:cubicBezTo>
                      <a:pt x="176595" y="225021"/>
                      <a:pt x="161705" y="256379"/>
                      <a:pt x="153398" y="289908"/>
                    </a:cubicBezTo>
                    <a:cubicBezTo>
                      <a:pt x="129945" y="385500"/>
                      <a:pt x="153719" y="486541"/>
                      <a:pt x="217336" y="561645"/>
                    </a:cubicBezTo>
                    <a:cubicBezTo>
                      <a:pt x="256835" y="607418"/>
                      <a:pt x="308857" y="640641"/>
                      <a:pt x="366998" y="657224"/>
                    </a:cubicBezTo>
                    <a:cubicBezTo>
                      <a:pt x="374130" y="659234"/>
                      <a:pt x="381336" y="660950"/>
                      <a:pt x="388598" y="662420"/>
                    </a:cubicBezTo>
                    <a:cubicBezTo>
                      <a:pt x="396176" y="663955"/>
                      <a:pt x="399418" y="652332"/>
                      <a:pt x="391804" y="650790"/>
                    </a:cubicBezTo>
                    <a:cubicBezTo>
                      <a:pt x="331311" y="638337"/>
                      <a:pt x="276183" y="607395"/>
                      <a:pt x="234043" y="562242"/>
                    </a:cubicBezTo>
                    <a:cubicBezTo>
                      <a:pt x="189372" y="513947"/>
                      <a:pt x="162387" y="451938"/>
                      <a:pt x="157489" y="386334"/>
                    </a:cubicBezTo>
                    <a:cubicBezTo>
                      <a:pt x="154867" y="353095"/>
                      <a:pt x="157913" y="319653"/>
                      <a:pt x="166499" y="287435"/>
                    </a:cubicBezTo>
                    <a:cubicBezTo>
                      <a:pt x="175663" y="253438"/>
                      <a:pt x="191176" y="221608"/>
                      <a:pt x="202872" y="188483"/>
                    </a:cubicBezTo>
                    <a:cubicBezTo>
                      <a:pt x="214032" y="156875"/>
                      <a:pt x="221941" y="122932"/>
                      <a:pt x="214929" y="89482"/>
                    </a:cubicBezTo>
                    <a:cubicBezTo>
                      <a:pt x="208483" y="60031"/>
                      <a:pt x="190611" y="34342"/>
                      <a:pt x="165239" y="18057"/>
                    </a:cubicBezTo>
                    <a:cubicBezTo>
                      <a:pt x="140677" y="1861"/>
                      <a:pt x="110647" y="-3812"/>
                      <a:pt x="81869" y="2307"/>
                    </a:cubicBezTo>
                    <a:cubicBezTo>
                      <a:pt x="52774" y="8898"/>
                      <a:pt x="27283" y="26326"/>
                      <a:pt x="10583" y="51045"/>
                    </a:cubicBezTo>
                    <a:cubicBezTo>
                      <a:pt x="6520" y="57208"/>
                      <a:pt x="3084" y="63762"/>
                      <a:pt x="325" y="70609"/>
                    </a:cubicBezTo>
                    <a:cubicBezTo>
                      <a:pt x="-2640" y="77774"/>
                      <a:pt x="9025" y="80897"/>
                      <a:pt x="11956" y="73815"/>
                    </a:cubicBezTo>
                    <a:close/>
                  </a:path>
                </a:pathLst>
              </a:custGeom>
              <a:solidFill>
                <a:schemeClr val="bg2">
                  <a:lumMod val="5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4" name="任意多边形: 形状 193">
                <a:extLst>
                  <a:ext uri="{FF2B5EF4-FFF2-40B4-BE49-F238E27FC236}">
                    <a16:creationId xmlns:a16="http://schemas.microsoft.com/office/drawing/2014/main" id="{1F2A2513-C4FE-529E-93EE-51CAC929B164}"/>
                  </a:ext>
                </a:extLst>
              </p:cNvPr>
              <p:cNvSpPr/>
              <p:nvPr/>
            </p:nvSpPr>
            <p:spPr>
              <a:xfrm>
                <a:off x="10867458" y="1258656"/>
                <a:ext cx="95952" cy="250772"/>
              </a:xfrm>
              <a:custGeom>
                <a:avLst/>
                <a:gdLst>
                  <a:gd name="connsiteX0" fmla="*/ 12 w 95952"/>
                  <a:gd name="connsiteY0" fmla="*/ 250773 h 250772"/>
                  <a:gd name="connsiteX1" fmla="*/ 65027 w 95952"/>
                  <a:gd name="connsiteY1" fmla="*/ 250769 h 250772"/>
                  <a:gd name="connsiteX2" fmla="*/ 95953 w 95952"/>
                  <a:gd name="connsiteY2" fmla="*/ 0 h 250772"/>
                  <a:gd name="connsiteX3" fmla="*/ 0 w 95952"/>
                  <a:gd name="connsiteY3" fmla="*/ 4 h 250772"/>
                  <a:gd name="connsiteX4" fmla="*/ 12 w 95952"/>
                  <a:gd name="connsiteY4" fmla="*/ 250773 h 25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52" h="250772">
                    <a:moveTo>
                      <a:pt x="12" y="250773"/>
                    </a:moveTo>
                    <a:lnTo>
                      <a:pt x="65027" y="250769"/>
                    </a:lnTo>
                    <a:lnTo>
                      <a:pt x="95953" y="0"/>
                    </a:lnTo>
                    <a:lnTo>
                      <a:pt x="0" y="4"/>
                    </a:lnTo>
                    <a:lnTo>
                      <a:pt x="12" y="250773"/>
                    </a:ln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5" name="任意多边形: 形状 194">
                <a:extLst>
                  <a:ext uri="{FF2B5EF4-FFF2-40B4-BE49-F238E27FC236}">
                    <a16:creationId xmlns:a16="http://schemas.microsoft.com/office/drawing/2014/main" id="{0EA4D822-F9EE-B8B7-D882-B0BD8C900BF8}"/>
                  </a:ext>
                </a:extLst>
              </p:cNvPr>
              <p:cNvSpPr/>
              <p:nvPr/>
            </p:nvSpPr>
            <p:spPr>
              <a:xfrm>
                <a:off x="10850886" y="1488196"/>
                <a:ext cx="209634" cy="84251"/>
              </a:xfrm>
              <a:custGeom>
                <a:avLst/>
                <a:gdLst>
                  <a:gd name="connsiteX0" fmla="*/ -154 w 209634"/>
                  <a:gd name="connsiteY0" fmla="*/ -92 h 84251"/>
                  <a:gd name="connsiteX1" fmla="*/ 127882 w 209634"/>
                  <a:gd name="connsiteY1" fmla="*/ -97 h 84251"/>
                  <a:gd name="connsiteX2" fmla="*/ 127887 w 209634"/>
                  <a:gd name="connsiteY2" fmla="*/ -97 h 84251"/>
                  <a:gd name="connsiteX3" fmla="*/ 209481 w 209634"/>
                  <a:gd name="connsiteY3" fmla="*/ 81496 h 84251"/>
                  <a:gd name="connsiteX4" fmla="*/ 209481 w 209634"/>
                  <a:gd name="connsiteY4" fmla="*/ 84147 h 84251"/>
                  <a:gd name="connsiteX5" fmla="*/ -150 w 209634"/>
                  <a:gd name="connsiteY5" fmla="*/ 84155 h 8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634" h="84251">
                    <a:moveTo>
                      <a:pt x="-154" y="-92"/>
                    </a:moveTo>
                    <a:lnTo>
                      <a:pt x="127882" y="-97"/>
                    </a:lnTo>
                    <a:lnTo>
                      <a:pt x="127887" y="-97"/>
                    </a:lnTo>
                    <a:cubicBezTo>
                      <a:pt x="172949" y="-95"/>
                      <a:pt x="209478" y="36434"/>
                      <a:pt x="209481" y="81496"/>
                    </a:cubicBezTo>
                    <a:lnTo>
                      <a:pt x="209481" y="84147"/>
                    </a:lnTo>
                    <a:lnTo>
                      <a:pt x="-150" y="84155"/>
                    </a:lnTo>
                    <a:close/>
                  </a:path>
                </a:pathLst>
              </a:custGeom>
              <a:solidFill>
                <a:srgbClr val="2F2E41"/>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6" name="任意多边形: 形状 195">
                <a:extLst>
                  <a:ext uri="{FF2B5EF4-FFF2-40B4-BE49-F238E27FC236}">
                    <a16:creationId xmlns:a16="http://schemas.microsoft.com/office/drawing/2014/main" id="{0B76F7F4-AB8C-A7C0-EA8F-DFEBFBE39DD9}"/>
                  </a:ext>
                </a:extLst>
              </p:cNvPr>
              <p:cNvSpPr/>
              <p:nvPr/>
            </p:nvSpPr>
            <p:spPr>
              <a:xfrm>
                <a:off x="10482663" y="1215050"/>
                <a:ext cx="167110" cy="258697"/>
              </a:xfrm>
              <a:custGeom>
                <a:avLst/>
                <a:gdLst>
                  <a:gd name="connsiteX0" fmla="*/ 0 w 167110"/>
                  <a:gd name="connsiteY0" fmla="*/ 239093 h 258697"/>
                  <a:gd name="connsiteX1" fmla="*/ 61987 w 167110"/>
                  <a:gd name="connsiteY1" fmla="*/ 258697 h 258697"/>
                  <a:gd name="connsiteX2" fmla="*/ 167111 w 167110"/>
                  <a:gd name="connsiteY2" fmla="*/ 28939 h 258697"/>
                  <a:gd name="connsiteX3" fmla="*/ 75625 w 167110"/>
                  <a:gd name="connsiteY3" fmla="*/ 0 h 258697"/>
                  <a:gd name="connsiteX4" fmla="*/ 0 w 167110"/>
                  <a:gd name="connsiteY4" fmla="*/ 239093 h 258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110" h="258697">
                    <a:moveTo>
                      <a:pt x="0" y="239093"/>
                    </a:moveTo>
                    <a:lnTo>
                      <a:pt x="61987" y="258697"/>
                    </a:lnTo>
                    <a:lnTo>
                      <a:pt x="167111" y="28939"/>
                    </a:lnTo>
                    <a:lnTo>
                      <a:pt x="75625" y="0"/>
                    </a:lnTo>
                    <a:lnTo>
                      <a:pt x="0" y="239093"/>
                    </a:ln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7" name="任意多边形: 形状 196">
                <a:extLst>
                  <a:ext uri="{FF2B5EF4-FFF2-40B4-BE49-F238E27FC236}">
                    <a16:creationId xmlns:a16="http://schemas.microsoft.com/office/drawing/2014/main" id="{6CBF6C2F-C811-6998-6201-9A0166AC4377}"/>
                  </a:ext>
                </a:extLst>
              </p:cNvPr>
              <p:cNvSpPr/>
              <p:nvPr/>
            </p:nvSpPr>
            <p:spPr>
              <a:xfrm>
                <a:off x="10447847" y="1428903"/>
                <a:ext cx="204490" cy="143545"/>
              </a:xfrm>
              <a:custGeom>
                <a:avLst/>
                <a:gdLst>
                  <a:gd name="connsiteX0" fmla="*/ 25253 w 204490"/>
                  <a:gd name="connsiteY0" fmla="*/ -97 h 143545"/>
                  <a:gd name="connsiteX1" fmla="*/ 147327 w 204490"/>
                  <a:gd name="connsiteY1" fmla="*/ 38515 h 143545"/>
                  <a:gd name="connsiteX2" fmla="*/ 147332 w 204490"/>
                  <a:gd name="connsiteY2" fmla="*/ 38517 h 143545"/>
                  <a:gd name="connsiteX3" fmla="*/ 200517 w 204490"/>
                  <a:gd name="connsiteY3" fmla="*/ 140920 h 143545"/>
                  <a:gd name="connsiteX4" fmla="*/ 199717 w 204490"/>
                  <a:gd name="connsiteY4" fmla="*/ 143448 h 143545"/>
                  <a:gd name="connsiteX5" fmla="*/ -154 w 204490"/>
                  <a:gd name="connsiteY5" fmla="*/ 80228 h 143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90" h="143545">
                    <a:moveTo>
                      <a:pt x="25253" y="-97"/>
                    </a:moveTo>
                    <a:lnTo>
                      <a:pt x="147327" y="38515"/>
                    </a:lnTo>
                    <a:lnTo>
                      <a:pt x="147332" y="38517"/>
                    </a:lnTo>
                    <a:cubicBezTo>
                      <a:pt x="190294" y="52110"/>
                      <a:pt x="214105" y="97956"/>
                      <a:pt x="200517" y="140920"/>
                    </a:cubicBezTo>
                    <a:lnTo>
                      <a:pt x="199717" y="143448"/>
                    </a:lnTo>
                    <a:lnTo>
                      <a:pt x="-154" y="80228"/>
                    </a:lnTo>
                    <a:close/>
                  </a:path>
                </a:pathLst>
              </a:custGeom>
              <a:solidFill>
                <a:srgbClr val="2F2E41"/>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8" name="任意多边形: 形状 197">
                <a:extLst>
                  <a:ext uri="{FF2B5EF4-FFF2-40B4-BE49-F238E27FC236}">
                    <a16:creationId xmlns:a16="http://schemas.microsoft.com/office/drawing/2014/main" id="{70194EC5-8816-6E6B-59AE-E731EB842303}"/>
                  </a:ext>
                </a:extLst>
              </p:cNvPr>
              <p:cNvSpPr/>
              <p:nvPr/>
            </p:nvSpPr>
            <p:spPr>
              <a:xfrm>
                <a:off x="10489636" y="364146"/>
                <a:ext cx="501298" cy="1081784"/>
              </a:xfrm>
              <a:custGeom>
                <a:avLst/>
                <a:gdLst>
                  <a:gd name="connsiteX0" fmla="*/ 139259 w 501298"/>
                  <a:gd name="connsiteY0" fmla="*/ -97 h 1081784"/>
                  <a:gd name="connsiteX1" fmla="*/ 103182 w 501298"/>
                  <a:gd name="connsiteY1" fmla="*/ 101655 h 1081784"/>
                  <a:gd name="connsiteX2" fmla="*/ 102159 w 501298"/>
                  <a:gd name="connsiteY2" fmla="*/ 650977 h 1081784"/>
                  <a:gd name="connsiteX3" fmla="*/ -154 w 501298"/>
                  <a:gd name="connsiteY3" fmla="*/ 1027077 h 1081784"/>
                  <a:gd name="connsiteX4" fmla="*/ 125439 w 501298"/>
                  <a:gd name="connsiteY4" fmla="*/ 1062128 h 1081784"/>
                  <a:gd name="connsiteX5" fmla="*/ 264171 w 501298"/>
                  <a:gd name="connsiteY5" fmla="*/ 707499 h 1081784"/>
                  <a:gd name="connsiteX6" fmla="*/ 308669 w 501298"/>
                  <a:gd name="connsiteY6" fmla="*/ 396011 h 1081784"/>
                  <a:gd name="connsiteX7" fmla="*/ 367308 w 501298"/>
                  <a:gd name="connsiteY7" fmla="*/ 709310 h 1081784"/>
                  <a:gd name="connsiteX8" fmla="*/ 359236 w 501298"/>
                  <a:gd name="connsiteY8" fmla="*/ 1081688 h 1081784"/>
                  <a:gd name="connsiteX9" fmla="*/ 491009 w 501298"/>
                  <a:gd name="connsiteY9" fmla="*/ 1081688 h 1081784"/>
                  <a:gd name="connsiteX10" fmla="*/ 500955 w 501298"/>
                  <a:gd name="connsiteY10" fmla="*/ 507850 h 1081784"/>
                  <a:gd name="connsiteX11" fmla="*/ 417893 w 501298"/>
                  <a:gd name="connsiteY11" fmla="*/ 35981 h 1081784"/>
                  <a:gd name="connsiteX12" fmla="*/ 417892 w 501298"/>
                  <a:gd name="connsiteY12" fmla="*/ 35981 h 108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1298" h="1081784">
                    <a:moveTo>
                      <a:pt x="139259" y="-97"/>
                    </a:moveTo>
                    <a:lnTo>
                      <a:pt x="103182" y="101655"/>
                    </a:lnTo>
                    <a:lnTo>
                      <a:pt x="102159" y="650977"/>
                    </a:lnTo>
                    <a:lnTo>
                      <a:pt x="-154" y="1027077"/>
                    </a:lnTo>
                    <a:lnTo>
                      <a:pt x="125439" y="1062128"/>
                    </a:lnTo>
                    <a:lnTo>
                      <a:pt x="264171" y="707499"/>
                    </a:lnTo>
                    <a:lnTo>
                      <a:pt x="308669" y="396011"/>
                    </a:lnTo>
                    <a:lnTo>
                      <a:pt x="367308" y="709310"/>
                    </a:lnTo>
                    <a:lnTo>
                      <a:pt x="359236" y="1081688"/>
                    </a:lnTo>
                    <a:lnTo>
                      <a:pt x="491009" y="1081688"/>
                    </a:lnTo>
                    <a:lnTo>
                      <a:pt x="500955" y="507850"/>
                    </a:lnTo>
                    <a:cubicBezTo>
                      <a:pt x="503749" y="346692"/>
                      <a:pt x="475550" y="186498"/>
                      <a:pt x="417893" y="35981"/>
                    </a:cubicBezTo>
                    <a:lnTo>
                      <a:pt x="417892" y="35981"/>
                    </a:lnTo>
                    <a:close/>
                  </a:path>
                </a:pathLst>
              </a:custGeom>
              <a:solidFill>
                <a:srgbClr val="2F2E41"/>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9" name="任意多边形: 形状 198">
                <a:extLst>
                  <a:ext uri="{FF2B5EF4-FFF2-40B4-BE49-F238E27FC236}">
                    <a16:creationId xmlns:a16="http://schemas.microsoft.com/office/drawing/2014/main" id="{36038EE1-7633-AA51-5783-B0BE8C4C8D14}"/>
                  </a:ext>
                </a:extLst>
              </p:cNvPr>
              <p:cNvSpPr/>
              <p:nvPr/>
            </p:nvSpPr>
            <p:spPr>
              <a:xfrm>
                <a:off x="10489635" y="-48027"/>
                <a:ext cx="425023" cy="508637"/>
              </a:xfrm>
              <a:custGeom>
                <a:avLst/>
                <a:gdLst>
                  <a:gd name="connsiteX0" fmla="*/ 96447 w 425023"/>
                  <a:gd name="connsiteY0" fmla="*/ 0 h 508637"/>
                  <a:gd name="connsiteX1" fmla="*/ 309439 w 425023"/>
                  <a:gd name="connsiteY1" fmla="*/ 0 h 508637"/>
                  <a:gd name="connsiteX2" fmla="*/ 398436 w 425023"/>
                  <a:gd name="connsiteY2" fmla="*/ 88997 h 508637"/>
                  <a:gd name="connsiteX3" fmla="*/ 425024 w 425023"/>
                  <a:gd name="connsiteY3" fmla="*/ 456870 h 508637"/>
                  <a:gd name="connsiteX4" fmla="*/ 103338 w 425023"/>
                  <a:gd name="connsiteY4" fmla="*/ 508637 h 508637"/>
                  <a:gd name="connsiteX5" fmla="*/ 0 w 425023"/>
                  <a:gd name="connsiteY5" fmla="*/ 157635 h 508637"/>
                  <a:gd name="connsiteX6" fmla="*/ 56275 w 425023"/>
                  <a:gd name="connsiteY6" fmla="*/ 8459 h 508637"/>
                  <a:gd name="connsiteX7" fmla="*/ 96447 w 425023"/>
                  <a:gd name="connsiteY7" fmla="*/ 0 h 508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023" h="508637">
                    <a:moveTo>
                      <a:pt x="96447" y="0"/>
                    </a:moveTo>
                    <a:lnTo>
                      <a:pt x="309439" y="0"/>
                    </a:lnTo>
                    <a:lnTo>
                      <a:pt x="398436" y="88997"/>
                    </a:lnTo>
                    <a:lnTo>
                      <a:pt x="425024" y="456870"/>
                    </a:lnTo>
                    <a:lnTo>
                      <a:pt x="103338" y="508637"/>
                    </a:lnTo>
                    <a:lnTo>
                      <a:pt x="0" y="157635"/>
                    </a:lnTo>
                    <a:lnTo>
                      <a:pt x="56275" y="8459"/>
                    </a:lnTo>
                    <a:lnTo>
                      <a:pt x="96447" y="0"/>
                    </a:lnTo>
                    <a:close/>
                  </a:path>
                </a:pathLst>
              </a:custGeom>
              <a:solidFill>
                <a:schemeClr val="accent4">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0" name="任意多边形: 形状 199">
                <a:extLst>
                  <a:ext uri="{FF2B5EF4-FFF2-40B4-BE49-F238E27FC236}">
                    <a16:creationId xmlns:a16="http://schemas.microsoft.com/office/drawing/2014/main" id="{284E5049-2BA1-D6A0-4827-AC00699E45F2}"/>
                  </a:ext>
                </a:extLst>
              </p:cNvPr>
              <p:cNvSpPr/>
              <p:nvPr/>
            </p:nvSpPr>
            <p:spPr>
              <a:xfrm>
                <a:off x="10173015" y="-236269"/>
                <a:ext cx="372894" cy="349386"/>
              </a:xfrm>
              <a:custGeom>
                <a:avLst/>
                <a:gdLst>
                  <a:gd name="connsiteX0" fmla="*/ 336469 w 372894"/>
                  <a:gd name="connsiteY0" fmla="*/ 349387 h 349386"/>
                  <a:gd name="connsiteX1" fmla="*/ 8535 w 372894"/>
                  <a:gd name="connsiteY1" fmla="*/ 226003 h 349386"/>
                  <a:gd name="connsiteX2" fmla="*/ 0 w 372894"/>
                  <a:gd name="connsiteY2" fmla="*/ 174999 h 349386"/>
                  <a:gd name="connsiteX3" fmla="*/ 206813 w 372894"/>
                  <a:gd name="connsiteY3" fmla="*/ 0 h 349386"/>
                  <a:gd name="connsiteX4" fmla="*/ 275647 w 372894"/>
                  <a:gd name="connsiteY4" fmla="*/ 51631 h 349386"/>
                  <a:gd name="connsiteX5" fmla="*/ 150884 w 372894"/>
                  <a:gd name="connsiteY5" fmla="*/ 188242 h 349386"/>
                  <a:gd name="connsiteX6" fmla="*/ 372894 w 372894"/>
                  <a:gd name="connsiteY6" fmla="*/ 196701 h 349386"/>
                  <a:gd name="connsiteX7" fmla="*/ 336469 w 372894"/>
                  <a:gd name="connsiteY7" fmla="*/ 349387 h 34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2894" h="349386">
                    <a:moveTo>
                      <a:pt x="336469" y="349387"/>
                    </a:moveTo>
                    <a:lnTo>
                      <a:pt x="8535" y="226003"/>
                    </a:lnTo>
                    <a:lnTo>
                      <a:pt x="0" y="174999"/>
                    </a:lnTo>
                    <a:lnTo>
                      <a:pt x="206813" y="0"/>
                    </a:lnTo>
                    <a:lnTo>
                      <a:pt x="275647" y="51631"/>
                    </a:lnTo>
                    <a:lnTo>
                      <a:pt x="150884" y="188242"/>
                    </a:lnTo>
                    <a:lnTo>
                      <a:pt x="372894" y="196701"/>
                    </a:lnTo>
                    <a:lnTo>
                      <a:pt x="336469" y="349387"/>
                    </a:lnTo>
                    <a:close/>
                  </a:path>
                </a:pathLst>
              </a:custGeom>
              <a:solidFill>
                <a:schemeClr val="accent4">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1" name="任意多边形: 形状 200">
                <a:extLst>
                  <a:ext uri="{FF2B5EF4-FFF2-40B4-BE49-F238E27FC236}">
                    <a16:creationId xmlns:a16="http://schemas.microsoft.com/office/drawing/2014/main" id="{D88481FD-BDB0-3151-4827-0325B30EACAD}"/>
                  </a:ext>
                </a:extLst>
              </p:cNvPr>
              <p:cNvSpPr/>
              <p:nvPr/>
            </p:nvSpPr>
            <p:spPr>
              <a:xfrm>
                <a:off x="10366572" y="-270751"/>
                <a:ext cx="106059" cy="106059"/>
              </a:xfrm>
              <a:custGeom>
                <a:avLst/>
                <a:gdLst>
                  <a:gd name="connsiteX0" fmla="*/ 106059 w 106059"/>
                  <a:gd name="connsiteY0" fmla="*/ 53030 h 106059"/>
                  <a:gd name="connsiteX1" fmla="*/ 53030 w 106059"/>
                  <a:gd name="connsiteY1" fmla="*/ 106059 h 106059"/>
                  <a:gd name="connsiteX2" fmla="*/ 0 w 106059"/>
                  <a:gd name="connsiteY2" fmla="*/ 53030 h 106059"/>
                  <a:gd name="connsiteX3" fmla="*/ 53030 w 106059"/>
                  <a:gd name="connsiteY3" fmla="*/ 0 h 106059"/>
                  <a:gd name="connsiteX4" fmla="*/ 106059 w 106059"/>
                  <a:gd name="connsiteY4" fmla="*/ 53030 h 106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59" h="106059">
                    <a:moveTo>
                      <a:pt x="106059" y="53030"/>
                    </a:moveTo>
                    <a:cubicBezTo>
                      <a:pt x="106059" y="82317"/>
                      <a:pt x="82317" y="106059"/>
                      <a:pt x="53030" y="106059"/>
                    </a:cubicBezTo>
                    <a:cubicBezTo>
                      <a:pt x="23742" y="106059"/>
                      <a:pt x="0" y="82317"/>
                      <a:pt x="0" y="53030"/>
                    </a:cubicBezTo>
                    <a:cubicBezTo>
                      <a:pt x="0" y="23742"/>
                      <a:pt x="23742" y="0"/>
                      <a:pt x="53030" y="0"/>
                    </a:cubicBezTo>
                    <a:cubicBezTo>
                      <a:pt x="82317" y="0"/>
                      <a:pt x="106059" y="23742"/>
                      <a:pt x="106059" y="53030"/>
                    </a:cubicBez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2" name="任意多边形: 形状 201">
                <a:extLst>
                  <a:ext uri="{FF2B5EF4-FFF2-40B4-BE49-F238E27FC236}">
                    <a16:creationId xmlns:a16="http://schemas.microsoft.com/office/drawing/2014/main" id="{C29002FD-FD05-8700-0DD8-38D8A3F7EA04}"/>
                  </a:ext>
                </a:extLst>
              </p:cNvPr>
              <p:cNvSpPr/>
              <p:nvPr/>
            </p:nvSpPr>
            <p:spPr>
              <a:xfrm>
                <a:off x="10542115" y="-375340"/>
                <a:ext cx="317599" cy="304254"/>
              </a:xfrm>
              <a:custGeom>
                <a:avLst/>
                <a:gdLst>
                  <a:gd name="connsiteX0" fmla="*/ 319 w 317599"/>
                  <a:gd name="connsiteY0" fmla="*/ 224328 h 304254"/>
                  <a:gd name="connsiteX1" fmla="*/ 24281 w 317599"/>
                  <a:gd name="connsiteY1" fmla="*/ 116275 h 304254"/>
                  <a:gd name="connsiteX2" fmla="*/ 201074 w 317599"/>
                  <a:gd name="connsiteY2" fmla="*/ 3421 h 304254"/>
                  <a:gd name="connsiteX3" fmla="*/ 313928 w 317599"/>
                  <a:gd name="connsiteY3" fmla="*/ 180214 h 304254"/>
                  <a:gd name="connsiteX4" fmla="*/ 313866 w 317599"/>
                  <a:gd name="connsiteY4" fmla="*/ 180494 h 304254"/>
                  <a:gd name="connsiteX5" fmla="*/ 289903 w 317599"/>
                  <a:gd name="connsiteY5" fmla="*/ 288549 h 304254"/>
                  <a:gd name="connsiteX6" fmla="*/ 266140 w 317599"/>
                  <a:gd name="connsiteY6" fmla="*/ 303685 h 304254"/>
                  <a:gd name="connsiteX7" fmla="*/ 15455 w 317599"/>
                  <a:gd name="connsiteY7" fmla="*/ 248092 h 304254"/>
                  <a:gd name="connsiteX8" fmla="*/ 319 w 317599"/>
                  <a:gd name="connsiteY8" fmla="*/ 224328 h 304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599" h="304254">
                    <a:moveTo>
                      <a:pt x="319" y="224328"/>
                    </a:moveTo>
                    <a:lnTo>
                      <a:pt x="24281" y="116275"/>
                    </a:lnTo>
                    <a:cubicBezTo>
                      <a:pt x="41938" y="36291"/>
                      <a:pt x="121091" y="-14235"/>
                      <a:pt x="201074" y="3421"/>
                    </a:cubicBezTo>
                    <a:cubicBezTo>
                      <a:pt x="281058" y="21077"/>
                      <a:pt x="331584" y="100230"/>
                      <a:pt x="313928" y="180214"/>
                    </a:cubicBezTo>
                    <a:cubicBezTo>
                      <a:pt x="313907" y="180307"/>
                      <a:pt x="313886" y="180401"/>
                      <a:pt x="313866" y="180494"/>
                    </a:cubicBezTo>
                    <a:lnTo>
                      <a:pt x="289903" y="288549"/>
                    </a:lnTo>
                    <a:cubicBezTo>
                      <a:pt x="287510" y="299283"/>
                      <a:pt x="276879" y="306054"/>
                      <a:pt x="266140" y="303685"/>
                    </a:cubicBezTo>
                    <a:lnTo>
                      <a:pt x="15455" y="248092"/>
                    </a:lnTo>
                    <a:cubicBezTo>
                      <a:pt x="4721" y="245698"/>
                      <a:pt x="-2050" y="235068"/>
                      <a:pt x="319" y="224328"/>
                    </a:cubicBezTo>
                    <a:close/>
                  </a:path>
                </a:pathLst>
              </a:custGeom>
              <a:solidFill>
                <a:srgbClr val="2F2E41"/>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3" name="任意多边形: 形状 202">
                <a:extLst>
                  <a:ext uri="{FF2B5EF4-FFF2-40B4-BE49-F238E27FC236}">
                    <a16:creationId xmlns:a16="http://schemas.microsoft.com/office/drawing/2014/main" id="{10D66D28-958A-385D-4B5B-03455440636F}"/>
                  </a:ext>
                </a:extLst>
              </p:cNvPr>
              <p:cNvSpPr/>
              <p:nvPr/>
            </p:nvSpPr>
            <p:spPr>
              <a:xfrm rot="20630438">
                <a:off x="10568677" y="-323360"/>
                <a:ext cx="217471" cy="217471"/>
              </a:xfrm>
              <a:custGeom>
                <a:avLst/>
                <a:gdLst>
                  <a:gd name="connsiteX0" fmla="*/ 217318 w 217471"/>
                  <a:gd name="connsiteY0" fmla="*/ 108638 h 217471"/>
                  <a:gd name="connsiteX1" fmla="*/ 108582 w 217471"/>
                  <a:gd name="connsiteY1" fmla="*/ 217374 h 217471"/>
                  <a:gd name="connsiteX2" fmla="*/ -154 w 217471"/>
                  <a:gd name="connsiteY2" fmla="*/ 108638 h 217471"/>
                  <a:gd name="connsiteX3" fmla="*/ 108582 w 217471"/>
                  <a:gd name="connsiteY3" fmla="*/ -97 h 217471"/>
                  <a:gd name="connsiteX4" fmla="*/ 217318 w 217471"/>
                  <a:gd name="connsiteY4" fmla="*/ 108638 h 21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471" h="217471">
                    <a:moveTo>
                      <a:pt x="217318" y="108638"/>
                    </a:moveTo>
                    <a:cubicBezTo>
                      <a:pt x="217318" y="168691"/>
                      <a:pt x="168635" y="217374"/>
                      <a:pt x="108582" y="217374"/>
                    </a:cubicBezTo>
                    <a:cubicBezTo>
                      <a:pt x="48529" y="217374"/>
                      <a:pt x="-154" y="168691"/>
                      <a:pt x="-154" y="108638"/>
                    </a:cubicBezTo>
                    <a:cubicBezTo>
                      <a:pt x="-154" y="48585"/>
                      <a:pt x="48529" y="-97"/>
                      <a:pt x="108582" y="-97"/>
                    </a:cubicBezTo>
                    <a:cubicBezTo>
                      <a:pt x="168635" y="-97"/>
                      <a:pt x="217318" y="48585"/>
                      <a:pt x="217318" y="108638"/>
                    </a:cubicBez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4" name="任意多边形: 形状 203">
                <a:extLst>
                  <a:ext uri="{FF2B5EF4-FFF2-40B4-BE49-F238E27FC236}">
                    <a16:creationId xmlns:a16="http://schemas.microsoft.com/office/drawing/2014/main" id="{383FECBB-D7C2-0B23-890E-AA9EA49A9D0B}"/>
                  </a:ext>
                </a:extLst>
              </p:cNvPr>
              <p:cNvSpPr/>
              <p:nvPr/>
            </p:nvSpPr>
            <p:spPr>
              <a:xfrm>
                <a:off x="10529900" y="-349839"/>
                <a:ext cx="253946" cy="149673"/>
              </a:xfrm>
              <a:custGeom>
                <a:avLst/>
                <a:gdLst>
                  <a:gd name="connsiteX0" fmla="*/ 326 w 253946"/>
                  <a:gd name="connsiteY0" fmla="*/ 91821 h 149673"/>
                  <a:gd name="connsiteX1" fmla="*/ 140263 w 253946"/>
                  <a:gd name="connsiteY1" fmla="*/ 2685 h 149673"/>
                  <a:gd name="connsiteX2" fmla="*/ 161875 w 253946"/>
                  <a:gd name="connsiteY2" fmla="*/ 7478 h 149673"/>
                  <a:gd name="connsiteX3" fmla="*/ 251010 w 253946"/>
                  <a:gd name="connsiteY3" fmla="*/ 147415 h 149673"/>
                  <a:gd name="connsiteX4" fmla="*/ 250531 w 253946"/>
                  <a:gd name="connsiteY4" fmla="*/ 149576 h 149673"/>
                  <a:gd name="connsiteX5" fmla="*/ 204860 w 253946"/>
                  <a:gd name="connsiteY5" fmla="*/ 139448 h 149673"/>
                  <a:gd name="connsiteX6" fmla="*/ 198956 w 253946"/>
                  <a:gd name="connsiteY6" fmla="*/ 92375 h 149673"/>
                  <a:gd name="connsiteX7" fmla="*/ 186168 w 253946"/>
                  <a:gd name="connsiteY7" fmla="*/ 135302 h 149673"/>
                  <a:gd name="connsiteX8" fmla="*/ 162565 w 253946"/>
                  <a:gd name="connsiteY8" fmla="*/ 130068 h 149673"/>
                  <a:gd name="connsiteX9" fmla="*/ 159587 w 253946"/>
                  <a:gd name="connsiteY9" fmla="*/ 106317 h 149673"/>
                  <a:gd name="connsiteX10" fmla="*/ 153134 w 253946"/>
                  <a:gd name="connsiteY10" fmla="*/ 127976 h 149673"/>
                  <a:gd name="connsiteX11" fmla="*/ -154 w 253946"/>
                  <a:gd name="connsiteY11" fmla="*/ 93982 h 14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946" h="149673">
                    <a:moveTo>
                      <a:pt x="326" y="91821"/>
                    </a:moveTo>
                    <a:cubicBezTo>
                      <a:pt x="14419" y="28610"/>
                      <a:pt x="77020" y="-11265"/>
                      <a:pt x="140263" y="2685"/>
                    </a:cubicBezTo>
                    <a:lnTo>
                      <a:pt x="161875" y="7478"/>
                    </a:lnTo>
                    <a:cubicBezTo>
                      <a:pt x="225086" y="21571"/>
                      <a:pt x="264961" y="84172"/>
                      <a:pt x="251010" y="147415"/>
                    </a:cubicBezTo>
                    <a:lnTo>
                      <a:pt x="250531" y="149576"/>
                    </a:lnTo>
                    <a:lnTo>
                      <a:pt x="204860" y="139448"/>
                    </a:lnTo>
                    <a:lnTo>
                      <a:pt x="198956" y="92375"/>
                    </a:lnTo>
                    <a:lnTo>
                      <a:pt x="186168" y="135302"/>
                    </a:lnTo>
                    <a:lnTo>
                      <a:pt x="162565" y="130068"/>
                    </a:lnTo>
                    <a:lnTo>
                      <a:pt x="159587" y="106317"/>
                    </a:lnTo>
                    <a:lnTo>
                      <a:pt x="153134" y="127976"/>
                    </a:lnTo>
                    <a:lnTo>
                      <a:pt x="-154" y="93982"/>
                    </a:lnTo>
                    <a:close/>
                  </a:path>
                </a:pathLst>
              </a:custGeom>
              <a:solidFill>
                <a:srgbClr val="2F2E41"/>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5" name="任意多边形: 形状 204">
                <a:extLst>
                  <a:ext uri="{FF2B5EF4-FFF2-40B4-BE49-F238E27FC236}">
                    <a16:creationId xmlns:a16="http://schemas.microsoft.com/office/drawing/2014/main" id="{6A1E9341-B82F-3B7D-3A0C-AF34E9B38C93}"/>
                  </a:ext>
                </a:extLst>
              </p:cNvPr>
              <p:cNvSpPr/>
              <p:nvPr/>
            </p:nvSpPr>
            <p:spPr>
              <a:xfrm>
                <a:off x="10638483" y="-291979"/>
                <a:ext cx="176891" cy="212907"/>
              </a:xfrm>
              <a:custGeom>
                <a:avLst/>
                <a:gdLst>
                  <a:gd name="connsiteX0" fmla="*/ 1535 w 176891"/>
                  <a:gd name="connsiteY0" fmla="*/ 195763 h 212907"/>
                  <a:gd name="connsiteX1" fmla="*/ 4524 w 176891"/>
                  <a:gd name="connsiteY1" fmla="*/ 175081 h 212907"/>
                  <a:gd name="connsiteX2" fmla="*/ 55446 w 176891"/>
                  <a:gd name="connsiteY2" fmla="*/ 4148 h 212907"/>
                  <a:gd name="connsiteX3" fmla="*/ 53178 w 176891"/>
                  <a:gd name="connsiteY3" fmla="*/ -97 h 212907"/>
                  <a:gd name="connsiteX4" fmla="*/ 176737 w 176891"/>
                  <a:gd name="connsiteY4" fmla="*/ 27304 h 212907"/>
                  <a:gd name="connsiteX5" fmla="*/ 135599 w 176891"/>
                  <a:gd name="connsiteY5" fmla="*/ 212811 h 212907"/>
                  <a:gd name="connsiteX6" fmla="*/ 18963 w 176891"/>
                  <a:gd name="connsiteY6" fmla="*/ 207723 h 212907"/>
                  <a:gd name="connsiteX7" fmla="*/ 15453 w 176891"/>
                  <a:gd name="connsiteY7" fmla="*/ 207263 h 212907"/>
                  <a:gd name="connsiteX8" fmla="*/ 1535 w 176891"/>
                  <a:gd name="connsiteY8" fmla="*/ 195763 h 21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891" h="212907">
                    <a:moveTo>
                      <a:pt x="1535" y="195763"/>
                    </a:moveTo>
                    <a:cubicBezTo>
                      <a:pt x="-1526" y="188867"/>
                      <a:pt x="-364" y="180827"/>
                      <a:pt x="4524" y="175081"/>
                    </a:cubicBezTo>
                    <a:cubicBezTo>
                      <a:pt x="37085" y="136600"/>
                      <a:pt x="87000" y="63224"/>
                      <a:pt x="55446" y="4148"/>
                    </a:cubicBezTo>
                    <a:lnTo>
                      <a:pt x="53178" y="-97"/>
                    </a:lnTo>
                    <a:lnTo>
                      <a:pt x="176737" y="27304"/>
                    </a:lnTo>
                    <a:lnTo>
                      <a:pt x="135599" y="212811"/>
                    </a:lnTo>
                    <a:lnTo>
                      <a:pt x="18963" y="207723"/>
                    </a:lnTo>
                    <a:cubicBezTo>
                      <a:pt x="17781" y="207672"/>
                      <a:pt x="16607" y="207518"/>
                      <a:pt x="15453" y="207263"/>
                    </a:cubicBezTo>
                    <a:cubicBezTo>
                      <a:pt x="9237" y="205885"/>
                      <a:pt x="4061" y="201607"/>
                      <a:pt x="1535" y="195763"/>
                    </a:cubicBezTo>
                    <a:close/>
                  </a:path>
                </a:pathLst>
              </a:custGeom>
              <a:solidFill>
                <a:srgbClr val="2F2E41"/>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6" name="任意多边形: 形状 205">
                <a:extLst>
                  <a:ext uri="{FF2B5EF4-FFF2-40B4-BE49-F238E27FC236}">
                    <a16:creationId xmlns:a16="http://schemas.microsoft.com/office/drawing/2014/main" id="{D8B66F80-CAEC-CA0D-4BE3-8A41A2F4D88C}"/>
                  </a:ext>
                </a:extLst>
              </p:cNvPr>
              <p:cNvSpPr/>
              <p:nvPr/>
            </p:nvSpPr>
            <p:spPr>
              <a:xfrm>
                <a:off x="10788158" y="-45799"/>
                <a:ext cx="368729" cy="312949"/>
              </a:xfrm>
              <a:custGeom>
                <a:avLst/>
                <a:gdLst>
                  <a:gd name="connsiteX0" fmla="*/ 2445 w 368729"/>
                  <a:gd name="connsiteY0" fmla="*/ 0 h 312949"/>
                  <a:gd name="connsiteX1" fmla="*/ 349330 w 368729"/>
                  <a:gd name="connsiteY1" fmla="*/ 49323 h 312949"/>
                  <a:gd name="connsiteX2" fmla="*/ 368729 w 368729"/>
                  <a:gd name="connsiteY2" fmla="*/ 97263 h 312949"/>
                  <a:gd name="connsiteX3" fmla="*/ 204791 w 368729"/>
                  <a:gd name="connsiteY3" fmla="*/ 312949 h 312949"/>
                  <a:gd name="connsiteX4" fmla="*/ 126395 w 368729"/>
                  <a:gd name="connsiteY4" fmla="*/ 277481 h 312949"/>
                  <a:gd name="connsiteX5" fmla="*/ 218561 w 368729"/>
                  <a:gd name="connsiteY5" fmla="*/ 117060 h 312949"/>
                  <a:gd name="connsiteX6" fmla="*/ 0 w 368729"/>
                  <a:gd name="connsiteY6" fmla="*/ 156955 h 312949"/>
                  <a:gd name="connsiteX7" fmla="*/ 2445 w 368729"/>
                  <a:gd name="connsiteY7" fmla="*/ 0 h 31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729" h="312949">
                    <a:moveTo>
                      <a:pt x="2445" y="0"/>
                    </a:moveTo>
                    <a:lnTo>
                      <a:pt x="349330" y="49323"/>
                    </a:lnTo>
                    <a:lnTo>
                      <a:pt x="368729" y="97263"/>
                    </a:lnTo>
                    <a:lnTo>
                      <a:pt x="204791" y="312949"/>
                    </a:lnTo>
                    <a:lnTo>
                      <a:pt x="126395" y="277481"/>
                    </a:lnTo>
                    <a:lnTo>
                      <a:pt x="218561" y="117060"/>
                    </a:lnTo>
                    <a:lnTo>
                      <a:pt x="0" y="156955"/>
                    </a:lnTo>
                    <a:lnTo>
                      <a:pt x="2445" y="0"/>
                    </a:lnTo>
                    <a:close/>
                  </a:path>
                </a:pathLst>
              </a:custGeom>
              <a:solidFill>
                <a:schemeClr val="accent4">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7" name="任意多边形: 形状 206">
                <a:extLst>
                  <a:ext uri="{FF2B5EF4-FFF2-40B4-BE49-F238E27FC236}">
                    <a16:creationId xmlns:a16="http://schemas.microsoft.com/office/drawing/2014/main" id="{3A55330C-5890-A8F0-E4F3-6BB6EF8DDA23}"/>
                  </a:ext>
                </a:extLst>
              </p:cNvPr>
              <p:cNvSpPr/>
              <p:nvPr/>
            </p:nvSpPr>
            <p:spPr>
              <a:xfrm>
                <a:off x="10618426" y="-1147115"/>
                <a:ext cx="691520" cy="864400"/>
              </a:xfrm>
              <a:custGeom>
                <a:avLst/>
                <a:gdLst>
                  <a:gd name="connsiteX0" fmla="*/ 691366 w 691520"/>
                  <a:gd name="connsiteY0" fmla="*/ 401950 h 864400"/>
                  <a:gd name="connsiteX1" fmla="*/ 345607 w 691520"/>
                  <a:gd name="connsiteY1" fmla="*/ -97 h 864400"/>
                  <a:gd name="connsiteX2" fmla="*/ -154 w 691520"/>
                  <a:gd name="connsiteY2" fmla="*/ 401950 h 864400"/>
                  <a:gd name="connsiteX3" fmla="*/ 293340 w 691520"/>
                  <a:gd name="connsiteY3" fmla="*/ 799427 h 864400"/>
                  <a:gd name="connsiteX4" fmla="*/ 293340 w 691520"/>
                  <a:gd name="connsiteY4" fmla="*/ 837316 h 864400"/>
                  <a:gd name="connsiteX5" fmla="*/ 320327 w 691520"/>
                  <a:gd name="connsiteY5" fmla="*/ 864303 h 864400"/>
                  <a:gd name="connsiteX6" fmla="*/ 370886 w 691520"/>
                  <a:gd name="connsiteY6" fmla="*/ 864303 h 864400"/>
                  <a:gd name="connsiteX7" fmla="*/ 397873 w 691520"/>
                  <a:gd name="connsiteY7" fmla="*/ 837316 h 864400"/>
                  <a:gd name="connsiteX8" fmla="*/ 397873 w 691520"/>
                  <a:gd name="connsiteY8" fmla="*/ 799427 h 864400"/>
                  <a:gd name="connsiteX9" fmla="*/ 691366 w 691520"/>
                  <a:gd name="connsiteY9" fmla="*/ 401950 h 86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1520" h="864400">
                    <a:moveTo>
                      <a:pt x="691366" y="401950"/>
                    </a:moveTo>
                    <a:cubicBezTo>
                      <a:pt x="691366" y="179905"/>
                      <a:pt x="536565" y="-97"/>
                      <a:pt x="345607" y="-97"/>
                    </a:cubicBezTo>
                    <a:cubicBezTo>
                      <a:pt x="154648" y="-97"/>
                      <a:pt x="-154" y="179905"/>
                      <a:pt x="-154" y="401950"/>
                    </a:cubicBezTo>
                    <a:cubicBezTo>
                      <a:pt x="-154" y="603334"/>
                      <a:pt x="127184" y="770131"/>
                      <a:pt x="293340" y="799427"/>
                    </a:cubicBezTo>
                    <a:lnTo>
                      <a:pt x="293340" y="837316"/>
                    </a:lnTo>
                    <a:cubicBezTo>
                      <a:pt x="293340" y="852220"/>
                      <a:pt x="305423" y="864303"/>
                      <a:pt x="320327" y="864303"/>
                    </a:cubicBezTo>
                    <a:lnTo>
                      <a:pt x="370886" y="864303"/>
                    </a:lnTo>
                    <a:cubicBezTo>
                      <a:pt x="385790" y="864303"/>
                      <a:pt x="397873" y="852220"/>
                      <a:pt x="397873" y="837316"/>
                    </a:cubicBezTo>
                    <a:lnTo>
                      <a:pt x="397873" y="799427"/>
                    </a:lnTo>
                    <a:cubicBezTo>
                      <a:pt x="564029" y="770131"/>
                      <a:pt x="691366" y="603334"/>
                      <a:pt x="691366" y="401950"/>
                    </a:cubicBez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8" name="任意多边形: 形状 207">
                <a:extLst>
                  <a:ext uri="{FF2B5EF4-FFF2-40B4-BE49-F238E27FC236}">
                    <a16:creationId xmlns:a16="http://schemas.microsoft.com/office/drawing/2014/main" id="{20894F0F-3E2F-D10A-2052-527594A59CEE}"/>
                  </a:ext>
                </a:extLst>
              </p:cNvPr>
              <p:cNvSpPr/>
              <p:nvPr/>
            </p:nvSpPr>
            <p:spPr>
              <a:xfrm>
                <a:off x="10883842" y="-356217"/>
                <a:ext cx="201383" cy="731321"/>
              </a:xfrm>
              <a:custGeom>
                <a:avLst/>
                <a:gdLst>
                  <a:gd name="connsiteX0" fmla="*/ 18782 w 201383"/>
                  <a:gd name="connsiteY0" fmla="*/ 40112 h 731321"/>
                  <a:gd name="connsiteX1" fmla="*/ 101563 w 201383"/>
                  <a:gd name="connsiteY1" fmla="*/ 12539 h 731321"/>
                  <a:gd name="connsiteX2" fmla="*/ 173507 w 201383"/>
                  <a:gd name="connsiteY2" fmla="*/ 58707 h 731321"/>
                  <a:gd name="connsiteX3" fmla="*/ 184501 w 201383"/>
                  <a:gd name="connsiteY3" fmla="*/ 143389 h 731321"/>
                  <a:gd name="connsiteX4" fmla="*/ 137729 w 201383"/>
                  <a:gd name="connsiteY4" fmla="*/ 214870 h 731321"/>
                  <a:gd name="connsiteX5" fmla="*/ 74191 w 201383"/>
                  <a:gd name="connsiteY5" fmla="*/ 280184 h 731321"/>
                  <a:gd name="connsiteX6" fmla="*/ 9895 w 201383"/>
                  <a:gd name="connsiteY6" fmla="*/ 558474 h 731321"/>
                  <a:gd name="connsiteX7" fmla="*/ 111977 w 201383"/>
                  <a:gd name="connsiteY7" fmla="*/ 716133 h 731321"/>
                  <a:gd name="connsiteX8" fmla="*/ 130546 w 201383"/>
                  <a:gd name="connsiteY8" fmla="*/ 730141 h 731321"/>
                  <a:gd name="connsiteX9" fmla="*/ 136633 w 201383"/>
                  <a:gd name="connsiteY9" fmla="*/ 719726 h 731321"/>
                  <a:gd name="connsiteX10" fmla="*/ 24797 w 201383"/>
                  <a:gd name="connsiteY10" fmla="*/ 566428 h 731321"/>
                  <a:gd name="connsiteX11" fmla="*/ 86558 w 201383"/>
                  <a:gd name="connsiteY11" fmla="*/ 284358 h 731321"/>
                  <a:gd name="connsiteX12" fmla="*/ 150764 w 201383"/>
                  <a:gd name="connsiteY12" fmla="*/ 218544 h 731321"/>
                  <a:gd name="connsiteX13" fmla="*/ 196921 w 201383"/>
                  <a:gd name="connsiteY13" fmla="*/ 143934 h 731321"/>
                  <a:gd name="connsiteX14" fmla="*/ 186517 w 201383"/>
                  <a:gd name="connsiteY14" fmla="*/ 57003 h 731321"/>
                  <a:gd name="connsiteX15" fmla="*/ 116184 w 201383"/>
                  <a:gd name="connsiteY15" fmla="*/ 2883 h 731321"/>
                  <a:gd name="connsiteX16" fmla="*/ 28173 w 201383"/>
                  <a:gd name="connsiteY16" fmla="*/ 17480 h 731321"/>
                  <a:gd name="connsiteX17" fmla="*/ 10253 w 201383"/>
                  <a:gd name="connsiteY17" fmla="*/ 31583 h 731321"/>
                  <a:gd name="connsiteX18" fmla="*/ 18782 w 201383"/>
                  <a:gd name="connsiteY18" fmla="*/ 40112 h 731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1383" h="731321">
                    <a:moveTo>
                      <a:pt x="18782" y="40112"/>
                    </a:moveTo>
                    <a:cubicBezTo>
                      <a:pt x="40999" y="19229"/>
                      <a:pt x="71262" y="9149"/>
                      <a:pt x="101563" y="12539"/>
                    </a:cubicBezTo>
                    <a:cubicBezTo>
                      <a:pt x="131367" y="16050"/>
                      <a:pt x="157898" y="33076"/>
                      <a:pt x="173507" y="58707"/>
                    </a:cubicBezTo>
                    <a:cubicBezTo>
                      <a:pt x="189374" y="83971"/>
                      <a:pt x="193390" y="114912"/>
                      <a:pt x="184501" y="143389"/>
                    </a:cubicBezTo>
                    <a:cubicBezTo>
                      <a:pt x="175970" y="171012"/>
                      <a:pt x="157247" y="194139"/>
                      <a:pt x="137729" y="214870"/>
                    </a:cubicBezTo>
                    <a:cubicBezTo>
                      <a:pt x="116907" y="236984"/>
                      <a:pt x="94099" y="257206"/>
                      <a:pt x="74191" y="280184"/>
                    </a:cubicBezTo>
                    <a:cubicBezTo>
                      <a:pt x="8318" y="356739"/>
                      <a:pt x="-15719" y="460781"/>
                      <a:pt x="9895" y="558474"/>
                    </a:cubicBezTo>
                    <a:cubicBezTo>
                      <a:pt x="26777" y="620329"/>
                      <a:pt x="62445" y="675418"/>
                      <a:pt x="111977" y="716133"/>
                    </a:cubicBezTo>
                    <a:cubicBezTo>
                      <a:pt x="117991" y="721030"/>
                      <a:pt x="124181" y="725699"/>
                      <a:pt x="130546" y="730141"/>
                    </a:cubicBezTo>
                    <a:cubicBezTo>
                      <a:pt x="136921" y="734599"/>
                      <a:pt x="142956" y="724147"/>
                      <a:pt x="136633" y="719726"/>
                    </a:cubicBezTo>
                    <a:cubicBezTo>
                      <a:pt x="83591" y="682234"/>
                      <a:pt x="44305" y="628384"/>
                      <a:pt x="24797" y="566428"/>
                    </a:cubicBezTo>
                    <a:cubicBezTo>
                      <a:pt x="-5334" y="468073"/>
                      <a:pt x="18083" y="361123"/>
                      <a:pt x="86558" y="284358"/>
                    </a:cubicBezTo>
                    <a:cubicBezTo>
                      <a:pt x="107021" y="261516"/>
                      <a:pt x="130068" y="241167"/>
                      <a:pt x="150764" y="218544"/>
                    </a:cubicBezTo>
                    <a:cubicBezTo>
                      <a:pt x="170583" y="196881"/>
                      <a:pt x="188779" y="172560"/>
                      <a:pt x="196921" y="143934"/>
                    </a:cubicBezTo>
                    <a:cubicBezTo>
                      <a:pt x="205199" y="114730"/>
                      <a:pt x="201453" y="83428"/>
                      <a:pt x="186517" y="57003"/>
                    </a:cubicBezTo>
                    <a:cubicBezTo>
                      <a:pt x="171632" y="29956"/>
                      <a:pt x="146142" y="10343"/>
                      <a:pt x="116184" y="2883"/>
                    </a:cubicBezTo>
                    <a:cubicBezTo>
                      <a:pt x="86070" y="-4039"/>
                      <a:pt x="54440" y="1206"/>
                      <a:pt x="28173" y="17480"/>
                    </a:cubicBezTo>
                    <a:cubicBezTo>
                      <a:pt x="21732" y="21553"/>
                      <a:pt x="15727" y="26279"/>
                      <a:pt x="10253" y="31583"/>
                    </a:cubicBezTo>
                    <a:cubicBezTo>
                      <a:pt x="4660" y="36986"/>
                      <a:pt x="13195" y="45509"/>
                      <a:pt x="18782" y="40112"/>
                    </a:cubicBezTo>
                    <a:close/>
                  </a:path>
                </a:pathLst>
              </a:custGeom>
              <a:solidFill>
                <a:schemeClr val="bg2">
                  <a:lumMod val="5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9" name="任意多边形: 形状 208">
                <a:extLst>
                  <a:ext uri="{FF2B5EF4-FFF2-40B4-BE49-F238E27FC236}">
                    <a16:creationId xmlns:a16="http://schemas.microsoft.com/office/drawing/2014/main" id="{852784DE-FF5A-3BAB-AD3A-90E65D08D469}"/>
                  </a:ext>
                </a:extLst>
              </p:cNvPr>
              <p:cNvSpPr/>
              <p:nvPr/>
            </p:nvSpPr>
            <p:spPr>
              <a:xfrm>
                <a:off x="10891567" y="222425"/>
                <a:ext cx="106059" cy="106059"/>
              </a:xfrm>
              <a:custGeom>
                <a:avLst/>
                <a:gdLst>
                  <a:gd name="connsiteX0" fmla="*/ 106059 w 106059"/>
                  <a:gd name="connsiteY0" fmla="*/ 53030 h 106059"/>
                  <a:gd name="connsiteX1" fmla="*/ 53030 w 106059"/>
                  <a:gd name="connsiteY1" fmla="*/ 106059 h 106059"/>
                  <a:gd name="connsiteX2" fmla="*/ 0 w 106059"/>
                  <a:gd name="connsiteY2" fmla="*/ 53030 h 106059"/>
                  <a:gd name="connsiteX3" fmla="*/ 53030 w 106059"/>
                  <a:gd name="connsiteY3" fmla="*/ 0 h 106059"/>
                  <a:gd name="connsiteX4" fmla="*/ 106059 w 106059"/>
                  <a:gd name="connsiteY4" fmla="*/ 53030 h 106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59" h="106059">
                    <a:moveTo>
                      <a:pt x="106059" y="53030"/>
                    </a:moveTo>
                    <a:cubicBezTo>
                      <a:pt x="106059" y="82317"/>
                      <a:pt x="82317" y="106059"/>
                      <a:pt x="53030" y="106059"/>
                    </a:cubicBezTo>
                    <a:cubicBezTo>
                      <a:pt x="23742" y="106059"/>
                      <a:pt x="0" y="82317"/>
                      <a:pt x="0" y="53030"/>
                    </a:cubicBezTo>
                    <a:cubicBezTo>
                      <a:pt x="0" y="23742"/>
                      <a:pt x="23742" y="0"/>
                      <a:pt x="53030" y="0"/>
                    </a:cubicBezTo>
                    <a:cubicBezTo>
                      <a:pt x="82317" y="0"/>
                      <a:pt x="106059" y="23742"/>
                      <a:pt x="106059" y="53030"/>
                    </a:cubicBez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0" name="任意多边形: 形状 209">
                <a:extLst>
                  <a:ext uri="{FF2B5EF4-FFF2-40B4-BE49-F238E27FC236}">
                    <a16:creationId xmlns:a16="http://schemas.microsoft.com/office/drawing/2014/main" id="{3CC6618E-B9B0-93D7-13D3-C36470DF9416}"/>
                  </a:ext>
                </a:extLst>
              </p:cNvPr>
              <p:cNvSpPr/>
              <p:nvPr/>
            </p:nvSpPr>
            <p:spPr>
              <a:xfrm>
                <a:off x="10327353" y="-263494"/>
                <a:ext cx="271379" cy="111151"/>
              </a:xfrm>
              <a:custGeom>
                <a:avLst/>
                <a:gdLst>
                  <a:gd name="connsiteX0" fmla="*/ 64486 w 271379"/>
                  <a:gd name="connsiteY0" fmla="*/ 60563 h 111151"/>
                  <a:gd name="connsiteX1" fmla="*/ 51179 w 271379"/>
                  <a:gd name="connsiteY1" fmla="*/ 61573 h 111151"/>
                  <a:gd name="connsiteX2" fmla="*/ 51244 w 271379"/>
                  <a:gd name="connsiteY2" fmla="*/ 46060 h 111151"/>
                  <a:gd name="connsiteX3" fmla="*/ 84332 w 271379"/>
                  <a:gd name="connsiteY3" fmla="*/ 60541 h 111151"/>
                  <a:gd name="connsiteX4" fmla="*/ 68102 w 271379"/>
                  <a:gd name="connsiteY4" fmla="*/ 94889 h 111151"/>
                  <a:gd name="connsiteX5" fmla="*/ 26653 w 271379"/>
                  <a:gd name="connsiteY5" fmla="*/ 89459 h 111151"/>
                  <a:gd name="connsiteX6" fmla="*/ 35667 w 271379"/>
                  <a:gd name="connsiteY6" fmla="*/ 17129 h 111151"/>
                  <a:gd name="connsiteX7" fmla="*/ 89875 w 271379"/>
                  <a:gd name="connsiteY7" fmla="*/ 19609 h 111151"/>
                  <a:gd name="connsiteX8" fmla="*/ 141391 w 271379"/>
                  <a:gd name="connsiteY8" fmla="*/ 51814 h 111151"/>
                  <a:gd name="connsiteX9" fmla="*/ 265461 w 271379"/>
                  <a:gd name="connsiteY9" fmla="*/ 94180 h 111151"/>
                  <a:gd name="connsiteX10" fmla="*/ 265461 w 271379"/>
                  <a:gd name="connsiteY10" fmla="*/ 82118 h 111151"/>
                  <a:gd name="connsiteX11" fmla="*/ 194171 w 271379"/>
                  <a:gd name="connsiteY11" fmla="*/ 64953 h 111151"/>
                  <a:gd name="connsiteX12" fmla="*/ 130111 w 271379"/>
                  <a:gd name="connsiteY12" fmla="*/ 29792 h 111151"/>
                  <a:gd name="connsiteX13" fmla="*/ 63995 w 271379"/>
                  <a:gd name="connsiteY13" fmla="*/ 291 h 111151"/>
                  <a:gd name="connsiteX14" fmla="*/ 11120 w 271379"/>
                  <a:gd name="connsiteY14" fmla="*/ 23298 h 111151"/>
                  <a:gd name="connsiteX15" fmla="*/ 2318 w 271379"/>
                  <a:gd name="connsiteY15" fmla="*/ 74679 h 111151"/>
                  <a:gd name="connsiteX16" fmla="*/ 43668 w 271379"/>
                  <a:gd name="connsiteY16" fmla="*/ 110280 h 111151"/>
                  <a:gd name="connsiteX17" fmla="*/ 90419 w 271379"/>
                  <a:gd name="connsiteY17" fmla="*/ 88680 h 111151"/>
                  <a:gd name="connsiteX18" fmla="*/ 85438 w 271379"/>
                  <a:gd name="connsiteY18" fmla="*/ 38339 h 111151"/>
                  <a:gd name="connsiteX19" fmla="*/ 54327 w 271379"/>
                  <a:gd name="connsiteY19" fmla="*/ 29877 h 111151"/>
                  <a:gd name="connsiteX20" fmla="*/ 35821 w 271379"/>
                  <a:gd name="connsiteY20" fmla="*/ 53432 h 111151"/>
                  <a:gd name="connsiteX21" fmla="*/ 74900 w 271379"/>
                  <a:gd name="connsiteY21" fmla="*/ 66651 h 111151"/>
                  <a:gd name="connsiteX22" fmla="*/ 64486 w 271379"/>
                  <a:gd name="connsiteY22" fmla="*/ 60563 h 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1379" h="111151">
                    <a:moveTo>
                      <a:pt x="64486" y="60563"/>
                    </a:moveTo>
                    <a:cubicBezTo>
                      <a:pt x="61706" y="64961"/>
                      <a:pt x="54964" y="64322"/>
                      <a:pt x="51179" y="61573"/>
                    </a:cubicBezTo>
                    <a:cubicBezTo>
                      <a:pt x="45924" y="57756"/>
                      <a:pt x="47625" y="50404"/>
                      <a:pt x="51244" y="46060"/>
                    </a:cubicBezTo>
                    <a:cubicBezTo>
                      <a:pt x="62745" y="32253"/>
                      <a:pt x="81766" y="46830"/>
                      <a:pt x="84332" y="60541"/>
                    </a:cubicBezTo>
                    <a:cubicBezTo>
                      <a:pt x="86282" y="74207"/>
                      <a:pt x="79897" y="87719"/>
                      <a:pt x="68102" y="94889"/>
                    </a:cubicBezTo>
                    <a:cubicBezTo>
                      <a:pt x="54979" y="102665"/>
                      <a:pt x="37935" y="98765"/>
                      <a:pt x="26653" y="89459"/>
                    </a:cubicBezTo>
                    <a:cubicBezTo>
                      <a:pt x="3118" y="70045"/>
                      <a:pt x="9526" y="31175"/>
                      <a:pt x="35667" y="17129"/>
                    </a:cubicBezTo>
                    <a:cubicBezTo>
                      <a:pt x="52350" y="8166"/>
                      <a:pt x="73441" y="12100"/>
                      <a:pt x="89875" y="19609"/>
                    </a:cubicBezTo>
                    <a:cubicBezTo>
                      <a:pt x="108375" y="28061"/>
                      <a:pt x="124283" y="41016"/>
                      <a:pt x="141391" y="51814"/>
                    </a:cubicBezTo>
                    <a:cubicBezTo>
                      <a:pt x="178929" y="75312"/>
                      <a:pt x="221391" y="89811"/>
                      <a:pt x="265461" y="94180"/>
                    </a:cubicBezTo>
                    <a:cubicBezTo>
                      <a:pt x="273176" y="94966"/>
                      <a:pt x="273121" y="82899"/>
                      <a:pt x="265461" y="82118"/>
                    </a:cubicBezTo>
                    <a:cubicBezTo>
                      <a:pt x="241040" y="79594"/>
                      <a:pt x="217064" y="73821"/>
                      <a:pt x="194171" y="64953"/>
                    </a:cubicBezTo>
                    <a:cubicBezTo>
                      <a:pt x="171519" y="55771"/>
                      <a:pt x="150020" y="43971"/>
                      <a:pt x="130111" y="29792"/>
                    </a:cubicBezTo>
                    <a:cubicBezTo>
                      <a:pt x="109968" y="15985"/>
                      <a:pt x="88923" y="2573"/>
                      <a:pt x="63995" y="291"/>
                    </a:cubicBezTo>
                    <a:cubicBezTo>
                      <a:pt x="43516" y="-2101"/>
                      <a:pt x="23329" y="6683"/>
                      <a:pt x="11120" y="23298"/>
                    </a:cubicBezTo>
                    <a:cubicBezTo>
                      <a:pt x="307" y="38103"/>
                      <a:pt x="-2951" y="57118"/>
                      <a:pt x="2318" y="74679"/>
                    </a:cubicBezTo>
                    <a:cubicBezTo>
                      <a:pt x="8695" y="93119"/>
                      <a:pt x="24485" y="106714"/>
                      <a:pt x="43668" y="110280"/>
                    </a:cubicBezTo>
                    <a:cubicBezTo>
                      <a:pt x="62264" y="113794"/>
                      <a:pt x="81041" y="105119"/>
                      <a:pt x="90419" y="88680"/>
                    </a:cubicBezTo>
                    <a:cubicBezTo>
                      <a:pt x="99595" y="72812"/>
                      <a:pt x="99297" y="51495"/>
                      <a:pt x="85438" y="38339"/>
                    </a:cubicBezTo>
                    <a:cubicBezTo>
                      <a:pt x="77350" y="30118"/>
                      <a:pt x="65464" y="26885"/>
                      <a:pt x="54327" y="29877"/>
                    </a:cubicBezTo>
                    <a:cubicBezTo>
                      <a:pt x="44028" y="33357"/>
                      <a:pt x="36764" y="42602"/>
                      <a:pt x="35821" y="53432"/>
                    </a:cubicBezTo>
                    <a:cubicBezTo>
                      <a:pt x="34483" y="74030"/>
                      <a:pt x="63724" y="84331"/>
                      <a:pt x="74900" y="66651"/>
                    </a:cubicBezTo>
                    <a:cubicBezTo>
                      <a:pt x="79060" y="60071"/>
                      <a:pt x="68627" y="54012"/>
                      <a:pt x="64486" y="60563"/>
                    </a:cubicBezTo>
                    <a:close/>
                  </a:path>
                </a:pathLst>
              </a:custGeom>
              <a:solidFill>
                <a:srgbClr val="3F3D56"/>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1" name="任意多边形: 形状 210">
                <a:extLst>
                  <a:ext uri="{FF2B5EF4-FFF2-40B4-BE49-F238E27FC236}">
                    <a16:creationId xmlns:a16="http://schemas.microsoft.com/office/drawing/2014/main" id="{6A46B463-4EF7-91C3-79DF-0C58A798E692}"/>
                  </a:ext>
                </a:extLst>
              </p:cNvPr>
              <p:cNvSpPr/>
              <p:nvPr/>
            </p:nvSpPr>
            <p:spPr>
              <a:xfrm>
                <a:off x="7906669" y="412034"/>
                <a:ext cx="72271" cy="53319"/>
              </a:xfrm>
              <a:custGeom>
                <a:avLst/>
                <a:gdLst>
                  <a:gd name="connsiteX0" fmla="*/ 72272 w 72271"/>
                  <a:gd name="connsiteY0" fmla="*/ 33334 h 53319"/>
                  <a:gd name="connsiteX1" fmla="*/ 56343 w 72271"/>
                  <a:gd name="connsiteY1" fmla="*/ 53319 h 53319"/>
                  <a:gd name="connsiteX2" fmla="*/ 0 w 72271"/>
                  <a:gd name="connsiteY2" fmla="*/ 19990 h 53319"/>
                  <a:gd name="connsiteX3" fmla="*/ 15929 w 72271"/>
                  <a:gd name="connsiteY3" fmla="*/ 0 h 53319"/>
                  <a:gd name="connsiteX4" fmla="*/ 72272 w 72271"/>
                  <a:gd name="connsiteY4" fmla="*/ 33334 h 5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71" h="53319">
                    <a:moveTo>
                      <a:pt x="72272" y="33334"/>
                    </a:moveTo>
                    <a:lnTo>
                      <a:pt x="56343" y="53319"/>
                    </a:lnTo>
                    <a:lnTo>
                      <a:pt x="0" y="19990"/>
                    </a:lnTo>
                    <a:lnTo>
                      <a:pt x="15929" y="0"/>
                    </a:lnTo>
                    <a:lnTo>
                      <a:pt x="72272" y="33334"/>
                    </a:lnTo>
                    <a:close/>
                  </a:path>
                </a:pathLst>
              </a:custGeom>
              <a:solidFill>
                <a:schemeClr val="accent5">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2" name="任意多边形: 形状 211">
                <a:extLst>
                  <a:ext uri="{FF2B5EF4-FFF2-40B4-BE49-F238E27FC236}">
                    <a16:creationId xmlns:a16="http://schemas.microsoft.com/office/drawing/2014/main" id="{F3C94AE8-AA62-6D68-9C3C-BCA7B6446570}"/>
                  </a:ext>
                </a:extLst>
              </p:cNvPr>
              <p:cNvSpPr/>
              <p:nvPr/>
            </p:nvSpPr>
            <p:spPr>
              <a:xfrm>
                <a:off x="7978543" y="531245"/>
                <a:ext cx="73260" cy="50440"/>
              </a:xfrm>
              <a:custGeom>
                <a:avLst/>
                <a:gdLst>
                  <a:gd name="connsiteX0" fmla="*/ 59189 w 73260"/>
                  <a:gd name="connsiteY0" fmla="*/ 0 h 50440"/>
                  <a:gd name="connsiteX1" fmla="*/ 73261 w 73260"/>
                  <a:gd name="connsiteY1" fmla="*/ 20999 h 50440"/>
                  <a:gd name="connsiteX2" fmla="*/ 14072 w 73260"/>
                  <a:gd name="connsiteY2" fmla="*/ 50441 h 50440"/>
                  <a:gd name="connsiteX3" fmla="*/ 0 w 73260"/>
                  <a:gd name="connsiteY3" fmla="*/ 29442 h 50440"/>
                  <a:gd name="connsiteX4" fmla="*/ 59189 w 73260"/>
                  <a:gd name="connsiteY4" fmla="*/ 0 h 5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60" h="50440">
                    <a:moveTo>
                      <a:pt x="59189" y="0"/>
                    </a:moveTo>
                    <a:lnTo>
                      <a:pt x="73261" y="20999"/>
                    </a:lnTo>
                    <a:lnTo>
                      <a:pt x="14072" y="50441"/>
                    </a:lnTo>
                    <a:lnTo>
                      <a:pt x="0" y="29442"/>
                    </a:lnTo>
                    <a:lnTo>
                      <a:pt x="59189" y="0"/>
                    </a:lnTo>
                    <a:close/>
                  </a:path>
                </a:pathLst>
              </a:custGeom>
              <a:solidFill>
                <a:schemeClr val="accent4">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3" name="任意多边形: 形状 212">
                <a:extLst>
                  <a:ext uri="{FF2B5EF4-FFF2-40B4-BE49-F238E27FC236}">
                    <a16:creationId xmlns:a16="http://schemas.microsoft.com/office/drawing/2014/main" id="{766B202A-018E-6B71-CBA3-35D888F84759}"/>
                  </a:ext>
                </a:extLst>
              </p:cNvPr>
              <p:cNvSpPr/>
              <p:nvPr/>
            </p:nvSpPr>
            <p:spPr>
              <a:xfrm>
                <a:off x="8096206" y="439957"/>
                <a:ext cx="30917" cy="59828"/>
              </a:xfrm>
              <a:custGeom>
                <a:avLst/>
                <a:gdLst>
                  <a:gd name="connsiteX0" fmla="*/ 2798 w 30917"/>
                  <a:gd name="connsiteY0" fmla="*/ 0 h 59828"/>
                  <a:gd name="connsiteX1" fmla="*/ 30917 w 30917"/>
                  <a:gd name="connsiteY1" fmla="*/ 993 h 59828"/>
                  <a:gd name="connsiteX2" fmla="*/ 28119 w 30917"/>
                  <a:gd name="connsiteY2" fmla="*/ 59829 h 59828"/>
                  <a:gd name="connsiteX3" fmla="*/ 0 w 30917"/>
                  <a:gd name="connsiteY3" fmla="*/ 58836 h 59828"/>
                  <a:gd name="connsiteX4" fmla="*/ 2798 w 30917"/>
                  <a:gd name="connsiteY4" fmla="*/ 0 h 5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7" h="59828">
                    <a:moveTo>
                      <a:pt x="2798" y="0"/>
                    </a:moveTo>
                    <a:lnTo>
                      <a:pt x="30917" y="993"/>
                    </a:lnTo>
                    <a:lnTo>
                      <a:pt x="28119" y="59829"/>
                    </a:lnTo>
                    <a:lnTo>
                      <a:pt x="0" y="58836"/>
                    </a:lnTo>
                    <a:lnTo>
                      <a:pt x="2798" y="0"/>
                    </a:lnTo>
                    <a:close/>
                  </a:path>
                </a:pathLst>
              </a:custGeom>
              <a:solidFill>
                <a:schemeClr val="accent6">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4" name="任意多边形: 形状 213">
                <a:extLst>
                  <a:ext uri="{FF2B5EF4-FFF2-40B4-BE49-F238E27FC236}">
                    <a16:creationId xmlns:a16="http://schemas.microsoft.com/office/drawing/2014/main" id="{A8407DCA-9B7B-8272-F319-094D99ADF2F4}"/>
                  </a:ext>
                </a:extLst>
              </p:cNvPr>
              <p:cNvSpPr/>
              <p:nvPr/>
            </p:nvSpPr>
            <p:spPr>
              <a:xfrm>
                <a:off x="8570047" y="-1180070"/>
                <a:ext cx="72271" cy="53319"/>
              </a:xfrm>
              <a:custGeom>
                <a:avLst/>
                <a:gdLst>
                  <a:gd name="connsiteX0" fmla="*/ 72272 w 72271"/>
                  <a:gd name="connsiteY0" fmla="*/ 33334 h 53319"/>
                  <a:gd name="connsiteX1" fmla="*/ 56343 w 72271"/>
                  <a:gd name="connsiteY1" fmla="*/ 53319 h 53319"/>
                  <a:gd name="connsiteX2" fmla="*/ 0 w 72271"/>
                  <a:gd name="connsiteY2" fmla="*/ 19990 h 53319"/>
                  <a:gd name="connsiteX3" fmla="*/ 15929 w 72271"/>
                  <a:gd name="connsiteY3" fmla="*/ 0 h 53319"/>
                  <a:gd name="connsiteX4" fmla="*/ 72272 w 72271"/>
                  <a:gd name="connsiteY4" fmla="*/ 33334 h 5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71" h="53319">
                    <a:moveTo>
                      <a:pt x="72272" y="33334"/>
                    </a:moveTo>
                    <a:lnTo>
                      <a:pt x="56343" y="53319"/>
                    </a:lnTo>
                    <a:lnTo>
                      <a:pt x="0" y="19990"/>
                    </a:lnTo>
                    <a:lnTo>
                      <a:pt x="15929" y="0"/>
                    </a:lnTo>
                    <a:lnTo>
                      <a:pt x="72272" y="33334"/>
                    </a:lnTo>
                    <a:close/>
                  </a:path>
                </a:pathLst>
              </a:custGeom>
              <a:solidFill>
                <a:srgbClr val="E4E4E4"/>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5" name="任意多边形: 形状 214">
                <a:extLst>
                  <a:ext uri="{FF2B5EF4-FFF2-40B4-BE49-F238E27FC236}">
                    <a16:creationId xmlns:a16="http://schemas.microsoft.com/office/drawing/2014/main" id="{CCACFCB8-F333-C72F-0B5B-FDD9720B48EF}"/>
                  </a:ext>
                </a:extLst>
              </p:cNvPr>
              <p:cNvSpPr/>
              <p:nvPr/>
            </p:nvSpPr>
            <p:spPr>
              <a:xfrm>
                <a:off x="8641920" y="-1060859"/>
                <a:ext cx="73260" cy="50440"/>
              </a:xfrm>
              <a:custGeom>
                <a:avLst/>
                <a:gdLst>
                  <a:gd name="connsiteX0" fmla="*/ 59189 w 73260"/>
                  <a:gd name="connsiteY0" fmla="*/ 0 h 50440"/>
                  <a:gd name="connsiteX1" fmla="*/ 73261 w 73260"/>
                  <a:gd name="connsiteY1" fmla="*/ 20999 h 50440"/>
                  <a:gd name="connsiteX2" fmla="*/ 14072 w 73260"/>
                  <a:gd name="connsiteY2" fmla="*/ 50441 h 50440"/>
                  <a:gd name="connsiteX3" fmla="*/ 0 w 73260"/>
                  <a:gd name="connsiteY3" fmla="*/ 29442 h 50440"/>
                  <a:gd name="connsiteX4" fmla="*/ 59189 w 73260"/>
                  <a:gd name="connsiteY4" fmla="*/ 0 h 5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60" h="50440">
                    <a:moveTo>
                      <a:pt x="59189" y="0"/>
                    </a:moveTo>
                    <a:lnTo>
                      <a:pt x="73261" y="20999"/>
                    </a:lnTo>
                    <a:lnTo>
                      <a:pt x="14072" y="50441"/>
                    </a:lnTo>
                    <a:lnTo>
                      <a:pt x="0" y="29442"/>
                    </a:lnTo>
                    <a:lnTo>
                      <a:pt x="59189" y="0"/>
                    </a:lnTo>
                    <a:close/>
                  </a:path>
                </a:pathLst>
              </a:custGeom>
              <a:solidFill>
                <a:srgbClr val="E4E4E4"/>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6" name="任意多边形: 形状 215">
                <a:extLst>
                  <a:ext uri="{FF2B5EF4-FFF2-40B4-BE49-F238E27FC236}">
                    <a16:creationId xmlns:a16="http://schemas.microsoft.com/office/drawing/2014/main" id="{4BA95DDC-4703-598C-F7B1-BD48C0601F50}"/>
                  </a:ext>
                </a:extLst>
              </p:cNvPr>
              <p:cNvSpPr/>
              <p:nvPr/>
            </p:nvSpPr>
            <p:spPr>
              <a:xfrm>
                <a:off x="8759583" y="-1152148"/>
                <a:ext cx="30917" cy="59828"/>
              </a:xfrm>
              <a:custGeom>
                <a:avLst/>
                <a:gdLst>
                  <a:gd name="connsiteX0" fmla="*/ 2798 w 30917"/>
                  <a:gd name="connsiteY0" fmla="*/ 0 h 59828"/>
                  <a:gd name="connsiteX1" fmla="*/ 30917 w 30917"/>
                  <a:gd name="connsiteY1" fmla="*/ 993 h 59828"/>
                  <a:gd name="connsiteX2" fmla="*/ 28119 w 30917"/>
                  <a:gd name="connsiteY2" fmla="*/ 59829 h 59828"/>
                  <a:gd name="connsiteX3" fmla="*/ 0 w 30917"/>
                  <a:gd name="connsiteY3" fmla="*/ 58836 h 59828"/>
                  <a:gd name="connsiteX4" fmla="*/ 2798 w 30917"/>
                  <a:gd name="connsiteY4" fmla="*/ 0 h 5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7" h="59828">
                    <a:moveTo>
                      <a:pt x="2798" y="0"/>
                    </a:moveTo>
                    <a:lnTo>
                      <a:pt x="30917" y="993"/>
                    </a:lnTo>
                    <a:lnTo>
                      <a:pt x="28119" y="59829"/>
                    </a:lnTo>
                    <a:lnTo>
                      <a:pt x="0" y="58836"/>
                    </a:lnTo>
                    <a:lnTo>
                      <a:pt x="2798" y="0"/>
                    </a:lnTo>
                    <a:close/>
                  </a:path>
                </a:pathLst>
              </a:custGeom>
              <a:solidFill>
                <a:srgbClr val="E4E4E4"/>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7" name="任意多边形: 形状 216">
                <a:extLst>
                  <a:ext uri="{FF2B5EF4-FFF2-40B4-BE49-F238E27FC236}">
                    <a16:creationId xmlns:a16="http://schemas.microsoft.com/office/drawing/2014/main" id="{E633EECE-D2AB-D251-596A-7687D657A8ED}"/>
                  </a:ext>
                </a:extLst>
              </p:cNvPr>
              <p:cNvSpPr/>
              <p:nvPr/>
            </p:nvSpPr>
            <p:spPr>
              <a:xfrm>
                <a:off x="10205882" y="-851794"/>
                <a:ext cx="73260" cy="50440"/>
              </a:xfrm>
              <a:custGeom>
                <a:avLst/>
                <a:gdLst>
                  <a:gd name="connsiteX0" fmla="*/ 59189 w 73260"/>
                  <a:gd name="connsiteY0" fmla="*/ 0 h 50440"/>
                  <a:gd name="connsiteX1" fmla="*/ 73261 w 73260"/>
                  <a:gd name="connsiteY1" fmla="*/ 20999 h 50440"/>
                  <a:gd name="connsiteX2" fmla="*/ 14072 w 73260"/>
                  <a:gd name="connsiteY2" fmla="*/ 50441 h 50440"/>
                  <a:gd name="connsiteX3" fmla="*/ 0 w 73260"/>
                  <a:gd name="connsiteY3" fmla="*/ 29442 h 50440"/>
                  <a:gd name="connsiteX4" fmla="*/ 59189 w 73260"/>
                  <a:gd name="connsiteY4" fmla="*/ 0 h 5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60" h="50440">
                    <a:moveTo>
                      <a:pt x="59189" y="0"/>
                    </a:moveTo>
                    <a:lnTo>
                      <a:pt x="73261" y="20999"/>
                    </a:lnTo>
                    <a:lnTo>
                      <a:pt x="14072" y="50441"/>
                    </a:lnTo>
                    <a:lnTo>
                      <a:pt x="0" y="29442"/>
                    </a:lnTo>
                    <a:lnTo>
                      <a:pt x="59189" y="0"/>
                    </a:lnTo>
                    <a:close/>
                  </a:path>
                </a:pathLst>
              </a:custGeom>
              <a:solidFill>
                <a:srgbClr val="E4E4E4"/>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8" name="任意多边形: 形状 217">
                <a:extLst>
                  <a:ext uri="{FF2B5EF4-FFF2-40B4-BE49-F238E27FC236}">
                    <a16:creationId xmlns:a16="http://schemas.microsoft.com/office/drawing/2014/main" id="{99FE9D08-357C-B14B-1FF8-EFDF4809FEE8}"/>
                  </a:ext>
                </a:extLst>
              </p:cNvPr>
              <p:cNvSpPr/>
              <p:nvPr/>
            </p:nvSpPr>
            <p:spPr>
              <a:xfrm>
                <a:off x="10323545" y="-943083"/>
                <a:ext cx="30917" cy="59828"/>
              </a:xfrm>
              <a:custGeom>
                <a:avLst/>
                <a:gdLst>
                  <a:gd name="connsiteX0" fmla="*/ 2798 w 30917"/>
                  <a:gd name="connsiteY0" fmla="*/ 0 h 59828"/>
                  <a:gd name="connsiteX1" fmla="*/ 30917 w 30917"/>
                  <a:gd name="connsiteY1" fmla="*/ 993 h 59828"/>
                  <a:gd name="connsiteX2" fmla="*/ 28119 w 30917"/>
                  <a:gd name="connsiteY2" fmla="*/ 59829 h 59828"/>
                  <a:gd name="connsiteX3" fmla="*/ 0 w 30917"/>
                  <a:gd name="connsiteY3" fmla="*/ 58836 h 59828"/>
                  <a:gd name="connsiteX4" fmla="*/ 2798 w 30917"/>
                  <a:gd name="connsiteY4" fmla="*/ 0 h 5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7" h="59828">
                    <a:moveTo>
                      <a:pt x="2798" y="0"/>
                    </a:moveTo>
                    <a:lnTo>
                      <a:pt x="30917" y="993"/>
                    </a:lnTo>
                    <a:lnTo>
                      <a:pt x="28119" y="59829"/>
                    </a:lnTo>
                    <a:lnTo>
                      <a:pt x="0" y="58836"/>
                    </a:lnTo>
                    <a:lnTo>
                      <a:pt x="2798" y="0"/>
                    </a:lnTo>
                    <a:close/>
                  </a:path>
                </a:pathLst>
              </a:custGeom>
              <a:solidFill>
                <a:srgbClr val="E4E4E4"/>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9" name="任意多边形: 形状 218">
                <a:extLst>
                  <a:ext uri="{FF2B5EF4-FFF2-40B4-BE49-F238E27FC236}">
                    <a16:creationId xmlns:a16="http://schemas.microsoft.com/office/drawing/2014/main" id="{416C3E49-A45A-4905-3BD4-DB84440BB6D8}"/>
                  </a:ext>
                </a:extLst>
              </p:cNvPr>
              <p:cNvSpPr/>
              <p:nvPr/>
            </p:nvSpPr>
            <p:spPr>
              <a:xfrm rot="18268532">
                <a:off x="10220399" y="268089"/>
                <a:ext cx="28143" cy="68347"/>
              </a:xfrm>
              <a:custGeom>
                <a:avLst/>
                <a:gdLst>
                  <a:gd name="connsiteX0" fmla="*/ -154 w 28143"/>
                  <a:gd name="connsiteY0" fmla="*/ -97 h 68347"/>
                  <a:gd name="connsiteX1" fmla="*/ 27990 w 28143"/>
                  <a:gd name="connsiteY1" fmla="*/ -97 h 68347"/>
                  <a:gd name="connsiteX2" fmla="*/ 27990 w 28143"/>
                  <a:gd name="connsiteY2" fmla="*/ 68251 h 68347"/>
                  <a:gd name="connsiteX3" fmla="*/ -154 w 28143"/>
                  <a:gd name="connsiteY3" fmla="*/ 68251 h 68347"/>
                </a:gdLst>
                <a:ahLst/>
                <a:cxnLst>
                  <a:cxn ang="0">
                    <a:pos x="connsiteX0" y="connsiteY0"/>
                  </a:cxn>
                  <a:cxn ang="0">
                    <a:pos x="connsiteX1" y="connsiteY1"/>
                  </a:cxn>
                  <a:cxn ang="0">
                    <a:pos x="connsiteX2" y="connsiteY2"/>
                  </a:cxn>
                  <a:cxn ang="0">
                    <a:pos x="connsiteX3" y="connsiteY3"/>
                  </a:cxn>
                </a:cxnLst>
                <a:rect l="l" t="t" r="r" b="b"/>
                <a:pathLst>
                  <a:path w="28143" h="68347">
                    <a:moveTo>
                      <a:pt x="-154" y="-97"/>
                    </a:moveTo>
                    <a:lnTo>
                      <a:pt x="27990" y="-97"/>
                    </a:lnTo>
                    <a:lnTo>
                      <a:pt x="27990" y="68251"/>
                    </a:lnTo>
                    <a:lnTo>
                      <a:pt x="-154" y="68251"/>
                    </a:ln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0" name="任意多边形: 形状 219">
                <a:extLst>
                  <a:ext uri="{FF2B5EF4-FFF2-40B4-BE49-F238E27FC236}">
                    <a16:creationId xmlns:a16="http://schemas.microsoft.com/office/drawing/2014/main" id="{5B6B9D52-9CB6-1A65-14A7-02091F5ED2CF}"/>
                  </a:ext>
                </a:extLst>
              </p:cNvPr>
              <p:cNvSpPr/>
              <p:nvPr/>
            </p:nvSpPr>
            <p:spPr>
              <a:xfrm rot="14400000">
                <a:off x="10292768" y="404785"/>
                <a:ext cx="28143" cy="68347"/>
              </a:xfrm>
              <a:custGeom>
                <a:avLst/>
                <a:gdLst>
                  <a:gd name="connsiteX0" fmla="*/ -154 w 28143"/>
                  <a:gd name="connsiteY0" fmla="*/ -97 h 68347"/>
                  <a:gd name="connsiteX1" fmla="*/ 27990 w 28143"/>
                  <a:gd name="connsiteY1" fmla="*/ -97 h 68347"/>
                  <a:gd name="connsiteX2" fmla="*/ 27990 w 28143"/>
                  <a:gd name="connsiteY2" fmla="*/ 68251 h 68347"/>
                  <a:gd name="connsiteX3" fmla="*/ -154 w 28143"/>
                  <a:gd name="connsiteY3" fmla="*/ 68251 h 68347"/>
                </a:gdLst>
                <a:ahLst/>
                <a:cxnLst>
                  <a:cxn ang="0">
                    <a:pos x="connsiteX0" y="connsiteY0"/>
                  </a:cxn>
                  <a:cxn ang="0">
                    <a:pos x="connsiteX1" y="connsiteY1"/>
                  </a:cxn>
                  <a:cxn ang="0">
                    <a:pos x="connsiteX2" y="connsiteY2"/>
                  </a:cxn>
                  <a:cxn ang="0">
                    <a:pos x="connsiteX3" y="connsiteY3"/>
                  </a:cxn>
                </a:cxnLst>
                <a:rect l="l" t="t" r="r" b="b"/>
                <a:pathLst>
                  <a:path w="28143" h="68347">
                    <a:moveTo>
                      <a:pt x="-154" y="-97"/>
                    </a:moveTo>
                    <a:lnTo>
                      <a:pt x="27990" y="-97"/>
                    </a:lnTo>
                    <a:lnTo>
                      <a:pt x="27990" y="68251"/>
                    </a:lnTo>
                    <a:lnTo>
                      <a:pt x="-154" y="68251"/>
                    </a:lnTo>
                    <a:close/>
                  </a:path>
                </a:pathLst>
              </a:custGeom>
              <a:solidFill>
                <a:schemeClr val="accent5">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1" name="任意多边形: 形状 220">
                <a:extLst>
                  <a:ext uri="{FF2B5EF4-FFF2-40B4-BE49-F238E27FC236}">
                    <a16:creationId xmlns:a16="http://schemas.microsoft.com/office/drawing/2014/main" id="{F744F8A2-8477-CF36-9D21-A3BCE5651626}"/>
                  </a:ext>
                </a:extLst>
              </p:cNvPr>
              <p:cNvSpPr/>
              <p:nvPr/>
            </p:nvSpPr>
            <p:spPr>
              <a:xfrm rot="10940862">
                <a:off x="10389259" y="304273"/>
                <a:ext cx="28143" cy="68347"/>
              </a:xfrm>
              <a:custGeom>
                <a:avLst/>
                <a:gdLst>
                  <a:gd name="connsiteX0" fmla="*/ -154 w 28143"/>
                  <a:gd name="connsiteY0" fmla="*/ -97 h 68347"/>
                  <a:gd name="connsiteX1" fmla="*/ 27990 w 28143"/>
                  <a:gd name="connsiteY1" fmla="*/ -97 h 68347"/>
                  <a:gd name="connsiteX2" fmla="*/ 27990 w 28143"/>
                  <a:gd name="connsiteY2" fmla="*/ 68251 h 68347"/>
                  <a:gd name="connsiteX3" fmla="*/ -154 w 28143"/>
                  <a:gd name="connsiteY3" fmla="*/ 68251 h 68347"/>
                </a:gdLst>
                <a:ahLst/>
                <a:cxnLst>
                  <a:cxn ang="0">
                    <a:pos x="connsiteX0" y="connsiteY0"/>
                  </a:cxn>
                  <a:cxn ang="0">
                    <a:pos x="connsiteX1" y="connsiteY1"/>
                  </a:cxn>
                  <a:cxn ang="0">
                    <a:pos x="connsiteX2" y="connsiteY2"/>
                  </a:cxn>
                  <a:cxn ang="0">
                    <a:pos x="connsiteX3" y="connsiteY3"/>
                  </a:cxn>
                </a:cxnLst>
                <a:rect l="l" t="t" r="r" b="b"/>
                <a:pathLst>
                  <a:path w="28143" h="68347">
                    <a:moveTo>
                      <a:pt x="-154" y="-97"/>
                    </a:moveTo>
                    <a:lnTo>
                      <a:pt x="27990" y="-97"/>
                    </a:lnTo>
                    <a:lnTo>
                      <a:pt x="27990" y="68251"/>
                    </a:lnTo>
                    <a:lnTo>
                      <a:pt x="-154" y="68251"/>
                    </a:lnTo>
                    <a:close/>
                  </a:path>
                </a:pathLst>
              </a:custGeom>
              <a:solidFill>
                <a:schemeClr val="accent6">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2" name="任意多边形: 形状 221">
                <a:extLst>
                  <a:ext uri="{FF2B5EF4-FFF2-40B4-BE49-F238E27FC236}">
                    <a16:creationId xmlns:a16="http://schemas.microsoft.com/office/drawing/2014/main" id="{6DCD9A17-D4EC-8000-FA6F-8E762A1EC825}"/>
                  </a:ext>
                </a:extLst>
              </p:cNvPr>
              <p:cNvSpPr/>
              <p:nvPr/>
            </p:nvSpPr>
            <p:spPr>
              <a:xfrm>
                <a:off x="8925810" y="927446"/>
                <a:ext cx="141946" cy="396715"/>
              </a:xfrm>
              <a:custGeom>
                <a:avLst/>
                <a:gdLst>
                  <a:gd name="connsiteX0" fmla="*/ 93239 w 141946"/>
                  <a:gd name="connsiteY0" fmla="*/ 396715 h 396715"/>
                  <a:gd name="connsiteX1" fmla="*/ 141947 w 141946"/>
                  <a:gd name="connsiteY1" fmla="*/ 389181 h 396715"/>
                  <a:gd name="connsiteX2" fmla="*/ 108553 w 141946"/>
                  <a:gd name="connsiteY2" fmla="*/ 0 h 396715"/>
                  <a:gd name="connsiteX3" fmla="*/ 0 w 141946"/>
                  <a:gd name="connsiteY3" fmla="*/ 20102 h 396715"/>
                  <a:gd name="connsiteX4" fmla="*/ 93239 w 141946"/>
                  <a:gd name="connsiteY4" fmla="*/ 396715 h 396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46" h="396715">
                    <a:moveTo>
                      <a:pt x="93239" y="396715"/>
                    </a:moveTo>
                    <a:lnTo>
                      <a:pt x="141947" y="389181"/>
                    </a:lnTo>
                    <a:lnTo>
                      <a:pt x="108553" y="0"/>
                    </a:lnTo>
                    <a:lnTo>
                      <a:pt x="0" y="20102"/>
                    </a:lnTo>
                    <a:lnTo>
                      <a:pt x="93239" y="396715"/>
                    </a:ln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3" name="任意多边形: 形状 222">
                <a:extLst>
                  <a:ext uri="{FF2B5EF4-FFF2-40B4-BE49-F238E27FC236}">
                    <a16:creationId xmlns:a16="http://schemas.microsoft.com/office/drawing/2014/main" id="{69EB61B8-BCC9-0478-D339-92B204A284A7}"/>
                  </a:ext>
                </a:extLst>
              </p:cNvPr>
              <p:cNvSpPr/>
              <p:nvPr/>
            </p:nvSpPr>
            <p:spPr>
              <a:xfrm>
                <a:off x="9004162" y="1294609"/>
                <a:ext cx="166826" cy="78691"/>
              </a:xfrm>
              <a:custGeom>
                <a:avLst/>
                <a:gdLst>
                  <a:gd name="connsiteX0" fmla="*/ -154 w 166826"/>
                  <a:gd name="connsiteY0" fmla="*/ 15473 h 78691"/>
                  <a:gd name="connsiteX1" fmla="*/ 95776 w 166826"/>
                  <a:gd name="connsiteY1" fmla="*/ 638 h 78691"/>
                  <a:gd name="connsiteX2" fmla="*/ 95780 w 166826"/>
                  <a:gd name="connsiteY2" fmla="*/ 637 h 78691"/>
                  <a:gd name="connsiteX3" fmla="*/ 166366 w 166826"/>
                  <a:gd name="connsiteY3" fmla="*/ 52320 h 78691"/>
                  <a:gd name="connsiteX4" fmla="*/ 166673 w 166826"/>
                  <a:gd name="connsiteY4" fmla="*/ 54306 h 78691"/>
                  <a:gd name="connsiteX5" fmla="*/ 9608 w 166826"/>
                  <a:gd name="connsiteY5" fmla="*/ 78595 h 78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826" h="78691">
                    <a:moveTo>
                      <a:pt x="-154" y="15473"/>
                    </a:moveTo>
                    <a:lnTo>
                      <a:pt x="95776" y="638"/>
                    </a:lnTo>
                    <a:lnTo>
                      <a:pt x="95780" y="637"/>
                    </a:lnTo>
                    <a:cubicBezTo>
                      <a:pt x="129543" y="-4581"/>
                      <a:pt x="161144" y="18557"/>
                      <a:pt x="166366" y="52320"/>
                    </a:cubicBezTo>
                    <a:lnTo>
                      <a:pt x="166673" y="54306"/>
                    </a:lnTo>
                    <a:lnTo>
                      <a:pt x="9608" y="78595"/>
                    </a:lnTo>
                    <a:close/>
                  </a:path>
                </a:pathLst>
              </a:custGeom>
              <a:solidFill>
                <a:srgbClr val="2F2E41"/>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4" name="任意多边形: 形状 223">
                <a:extLst>
                  <a:ext uri="{FF2B5EF4-FFF2-40B4-BE49-F238E27FC236}">
                    <a16:creationId xmlns:a16="http://schemas.microsoft.com/office/drawing/2014/main" id="{4ED8B27A-3C44-BCBF-5957-8FA061B54C9E}"/>
                  </a:ext>
                </a:extLst>
              </p:cNvPr>
              <p:cNvSpPr/>
              <p:nvPr/>
            </p:nvSpPr>
            <p:spPr>
              <a:xfrm>
                <a:off x="8507094" y="975688"/>
                <a:ext cx="109139" cy="345744"/>
              </a:xfrm>
              <a:custGeom>
                <a:avLst/>
                <a:gdLst>
                  <a:gd name="connsiteX0" fmla="*/ 0 w 109139"/>
                  <a:gd name="connsiteY0" fmla="*/ 343650 h 345744"/>
                  <a:gd name="connsiteX1" fmla="*/ 49243 w 109139"/>
                  <a:gd name="connsiteY1" fmla="*/ 345744 h 345744"/>
                  <a:gd name="connsiteX2" fmla="*/ 109140 w 109139"/>
                  <a:gd name="connsiteY2" fmla="*/ 0 h 345744"/>
                  <a:gd name="connsiteX3" fmla="*/ 587 w 109139"/>
                  <a:gd name="connsiteY3" fmla="*/ 4 h 345744"/>
                  <a:gd name="connsiteX4" fmla="*/ 0 w 109139"/>
                  <a:gd name="connsiteY4" fmla="*/ 343650 h 345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39" h="345744">
                    <a:moveTo>
                      <a:pt x="0" y="343650"/>
                    </a:moveTo>
                    <a:lnTo>
                      <a:pt x="49243" y="345744"/>
                    </a:lnTo>
                    <a:lnTo>
                      <a:pt x="109140" y="0"/>
                    </a:lnTo>
                    <a:lnTo>
                      <a:pt x="587" y="4"/>
                    </a:lnTo>
                    <a:lnTo>
                      <a:pt x="0" y="343650"/>
                    </a:ln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5" name="任意多边形: 形状 224">
                <a:extLst>
                  <a:ext uri="{FF2B5EF4-FFF2-40B4-BE49-F238E27FC236}">
                    <a16:creationId xmlns:a16="http://schemas.microsoft.com/office/drawing/2014/main" id="{ACC3FCC2-0919-EF7A-B677-13D8DABDABFA}"/>
                  </a:ext>
                </a:extLst>
              </p:cNvPr>
              <p:cNvSpPr/>
              <p:nvPr/>
            </p:nvSpPr>
            <p:spPr>
              <a:xfrm>
                <a:off x="8492498" y="1302723"/>
                <a:ext cx="158930" cy="70578"/>
              </a:xfrm>
              <a:custGeom>
                <a:avLst/>
                <a:gdLst>
                  <a:gd name="connsiteX0" fmla="*/ 2564 w 158930"/>
                  <a:gd name="connsiteY0" fmla="*/ -97 h 70578"/>
                  <a:gd name="connsiteX1" fmla="*/ 99547 w 158930"/>
                  <a:gd name="connsiteY1" fmla="*/ 4034 h 70578"/>
                  <a:gd name="connsiteX2" fmla="*/ 99551 w 158930"/>
                  <a:gd name="connsiteY2" fmla="*/ 4034 h 70578"/>
                  <a:gd name="connsiteX3" fmla="*/ 158720 w 158930"/>
                  <a:gd name="connsiteY3" fmla="*/ 68473 h 70578"/>
                  <a:gd name="connsiteX4" fmla="*/ 158635 w 158930"/>
                  <a:gd name="connsiteY4" fmla="*/ 70481 h 70578"/>
                  <a:gd name="connsiteX5" fmla="*/ -154 w 158930"/>
                  <a:gd name="connsiteY5" fmla="*/ 63717 h 70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930" h="70578">
                    <a:moveTo>
                      <a:pt x="2564" y="-97"/>
                    </a:moveTo>
                    <a:lnTo>
                      <a:pt x="99547" y="4034"/>
                    </a:lnTo>
                    <a:lnTo>
                      <a:pt x="99551" y="4034"/>
                    </a:lnTo>
                    <a:cubicBezTo>
                      <a:pt x="133683" y="5491"/>
                      <a:pt x="160173" y="34340"/>
                      <a:pt x="158720" y="68473"/>
                    </a:cubicBezTo>
                    <a:lnTo>
                      <a:pt x="158635" y="70481"/>
                    </a:lnTo>
                    <a:lnTo>
                      <a:pt x="-154" y="63717"/>
                    </a:lnTo>
                    <a:close/>
                  </a:path>
                </a:pathLst>
              </a:custGeom>
              <a:solidFill>
                <a:srgbClr val="2F2E41"/>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6" name="任意多边形: 形状 225">
                <a:extLst>
                  <a:ext uri="{FF2B5EF4-FFF2-40B4-BE49-F238E27FC236}">
                    <a16:creationId xmlns:a16="http://schemas.microsoft.com/office/drawing/2014/main" id="{929E5D7B-A5DF-C4A8-DDE2-10B1B9241995}"/>
                  </a:ext>
                </a:extLst>
              </p:cNvPr>
              <p:cNvSpPr/>
              <p:nvPr/>
            </p:nvSpPr>
            <p:spPr>
              <a:xfrm>
                <a:off x="8521335" y="-366845"/>
                <a:ext cx="216294" cy="638577"/>
              </a:xfrm>
              <a:custGeom>
                <a:avLst/>
                <a:gdLst>
                  <a:gd name="connsiteX0" fmla="*/ 82561 w 216294"/>
                  <a:gd name="connsiteY0" fmla="*/ 559630 h 638577"/>
                  <a:gd name="connsiteX1" fmla="*/ 75454 w 216294"/>
                  <a:gd name="connsiteY1" fmla="*/ 558306 h 638577"/>
                  <a:gd name="connsiteX2" fmla="*/ 106154 w 216294"/>
                  <a:gd name="connsiteY2" fmla="*/ 307024 h 638577"/>
                  <a:gd name="connsiteX3" fmla="*/ 210320 w 216294"/>
                  <a:gd name="connsiteY3" fmla="*/ 86429 h 638577"/>
                  <a:gd name="connsiteX4" fmla="*/ 181388 w 216294"/>
                  <a:gd name="connsiteY4" fmla="*/ 5716 h 638577"/>
                  <a:gd name="connsiteX5" fmla="*/ 104820 w 216294"/>
                  <a:gd name="connsiteY5" fmla="*/ 27258 h 638577"/>
                  <a:gd name="connsiteX6" fmla="*/ 104820 w 216294"/>
                  <a:gd name="connsiteY6" fmla="*/ 27258 h 638577"/>
                  <a:gd name="connsiteX7" fmla="*/ 43610 w 216294"/>
                  <a:gd name="connsiteY7" fmla="*/ 162329 h 638577"/>
                  <a:gd name="connsiteX8" fmla="*/ -154 w 216294"/>
                  <a:gd name="connsiteY8" fmla="*/ 320561 h 638577"/>
                  <a:gd name="connsiteX9" fmla="*/ 31847 w 216294"/>
                  <a:gd name="connsiteY9" fmla="*/ 591913 h 638577"/>
                  <a:gd name="connsiteX10" fmla="*/ 65165 w 216294"/>
                  <a:gd name="connsiteY10" fmla="*/ 637966 h 638577"/>
                  <a:gd name="connsiteX11" fmla="*/ 111218 w 216294"/>
                  <a:gd name="connsiteY11" fmla="*/ 604649 h 638577"/>
                  <a:gd name="connsiteX12" fmla="*/ 82561 w 216294"/>
                  <a:gd name="connsiteY12" fmla="*/ 559631 h 63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294" h="638577">
                    <a:moveTo>
                      <a:pt x="82561" y="559630"/>
                    </a:moveTo>
                    <a:cubicBezTo>
                      <a:pt x="80237" y="558977"/>
                      <a:pt x="77858" y="558534"/>
                      <a:pt x="75454" y="558306"/>
                    </a:cubicBezTo>
                    <a:lnTo>
                      <a:pt x="106154" y="307024"/>
                    </a:lnTo>
                    <a:lnTo>
                      <a:pt x="210320" y="86429"/>
                    </a:lnTo>
                    <a:cubicBezTo>
                      <a:pt x="224619" y="56151"/>
                      <a:pt x="211666" y="20015"/>
                      <a:pt x="181388" y="5716"/>
                    </a:cubicBezTo>
                    <a:cubicBezTo>
                      <a:pt x="154064" y="-7189"/>
                      <a:pt x="121408" y="1999"/>
                      <a:pt x="104820" y="27258"/>
                    </a:cubicBezTo>
                    <a:lnTo>
                      <a:pt x="104820" y="27258"/>
                    </a:lnTo>
                    <a:cubicBezTo>
                      <a:pt x="77519" y="68826"/>
                      <a:pt x="56867" y="114397"/>
                      <a:pt x="43610" y="162329"/>
                    </a:cubicBezTo>
                    <a:lnTo>
                      <a:pt x="-154" y="320561"/>
                    </a:lnTo>
                    <a:lnTo>
                      <a:pt x="31847" y="591913"/>
                    </a:lnTo>
                    <a:cubicBezTo>
                      <a:pt x="28330" y="613831"/>
                      <a:pt x="43247" y="634449"/>
                      <a:pt x="65165" y="637966"/>
                    </a:cubicBezTo>
                    <a:cubicBezTo>
                      <a:pt x="87082" y="641483"/>
                      <a:pt x="107701" y="626567"/>
                      <a:pt x="111218" y="604649"/>
                    </a:cubicBezTo>
                    <a:cubicBezTo>
                      <a:pt x="114443" y="584551"/>
                      <a:pt x="102134" y="565216"/>
                      <a:pt x="82561" y="559631"/>
                    </a:cubicBez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7" name="任意多边形: 形状 226">
                <a:extLst>
                  <a:ext uri="{FF2B5EF4-FFF2-40B4-BE49-F238E27FC236}">
                    <a16:creationId xmlns:a16="http://schemas.microsoft.com/office/drawing/2014/main" id="{715EDCFA-EF5F-075D-16E1-27925E92B7E6}"/>
                  </a:ext>
                </a:extLst>
              </p:cNvPr>
              <p:cNvSpPr/>
              <p:nvPr/>
            </p:nvSpPr>
            <p:spPr>
              <a:xfrm>
                <a:off x="8535690" y="-393288"/>
                <a:ext cx="225813" cy="354834"/>
              </a:xfrm>
              <a:custGeom>
                <a:avLst/>
                <a:gdLst>
                  <a:gd name="connsiteX0" fmla="*/ 131451 w 225813"/>
                  <a:gd name="connsiteY0" fmla="*/ 354737 h 354834"/>
                  <a:gd name="connsiteX1" fmla="*/ -154 w 225813"/>
                  <a:gd name="connsiteY1" fmla="*/ 204184 h 354834"/>
                  <a:gd name="connsiteX2" fmla="*/ 65043 w 225813"/>
                  <a:gd name="connsiteY2" fmla="*/ 50836 h 354834"/>
                  <a:gd name="connsiteX3" fmla="*/ 174729 w 225813"/>
                  <a:gd name="connsiteY3" fmla="*/ 6591 h 354834"/>
                  <a:gd name="connsiteX4" fmla="*/ 220507 w 225813"/>
                  <a:gd name="connsiteY4" fmla="*/ 112406 h 354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813" h="354834">
                    <a:moveTo>
                      <a:pt x="131451" y="354737"/>
                    </a:moveTo>
                    <a:lnTo>
                      <a:pt x="-154" y="204184"/>
                    </a:lnTo>
                    <a:lnTo>
                      <a:pt x="65043" y="50836"/>
                    </a:lnTo>
                    <a:cubicBezTo>
                      <a:pt x="83114" y="8329"/>
                      <a:pt x="132222" y="-11480"/>
                      <a:pt x="174729" y="6591"/>
                    </a:cubicBezTo>
                    <a:cubicBezTo>
                      <a:pt x="215747" y="24029"/>
                      <a:pt x="235883" y="70571"/>
                      <a:pt x="220507" y="112406"/>
                    </a:cubicBezTo>
                    <a:close/>
                  </a:path>
                </a:pathLst>
              </a:custGeom>
              <a:solidFill>
                <a:schemeClr val="accent4">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8" name="任意多边形: 形状 227">
                <a:extLst>
                  <a:ext uri="{FF2B5EF4-FFF2-40B4-BE49-F238E27FC236}">
                    <a16:creationId xmlns:a16="http://schemas.microsoft.com/office/drawing/2014/main" id="{9079B128-E5DB-1D98-C446-C79DF9CEC2F8}"/>
                  </a:ext>
                </a:extLst>
              </p:cNvPr>
              <p:cNvSpPr/>
              <p:nvPr/>
            </p:nvSpPr>
            <p:spPr>
              <a:xfrm rot="17919790">
                <a:off x="8661665" y="-695259"/>
                <a:ext cx="239046" cy="239046"/>
              </a:xfrm>
              <a:custGeom>
                <a:avLst/>
                <a:gdLst>
                  <a:gd name="connsiteX0" fmla="*/ 238893 w 239046"/>
                  <a:gd name="connsiteY0" fmla="*/ 119426 h 239046"/>
                  <a:gd name="connsiteX1" fmla="*/ 119370 w 239046"/>
                  <a:gd name="connsiteY1" fmla="*/ 238949 h 239046"/>
                  <a:gd name="connsiteX2" fmla="*/ -154 w 239046"/>
                  <a:gd name="connsiteY2" fmla="*/ 119426 h 239046"/>
                  <a:gd name="connsiteX3" fmla="*/ 119370 w 239046"/>
                  <a:gd name="connsiteY3" fmla="*/ -97 h 239046"/>
                  <a:gd name="connsiteX4" fmla="*/ 238893 w 239046"/>
                  <a:gd name="connsiteY4" fmla="*/ 119426 h 239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46" h="239046">
                    <a:moveTo>
                      <a:pt x="238893" y="119426"/>
                    </a:moveTo>
                    <a:cubicBezTo>
                      <a:pt x="238893" y="185437"/>
                      <a:pt x="185380" y="238949"/>
                      <a:pt x="119370" y="238949"/>
                    </a:cubicBezTo>
                    <a:cubicBezTo>
                      <a:pt x="53359" y="238949"/>
                      <a:pt x="-154" y="185437"/>
                      <a:pt x="-154" y="119426"/>
                    </a:cubicBezTo>
                    <a:cubicBezTo>
                      <a:pt x="-154" y="53415"/>
                      <a:pt x="53359" y="-97"/>
                      <a:pt x="119370" y="-97"/>
                    </a:cubicBezTo>
                    <a:cubicBezTo>
                      <a:pt x="185380" y="-97"/>
                      <a:pt x="238893" y="53415"/>
                      <a:pt x="238893" y="119426"/>
                    </a:cubicBez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9" name="任意多边形: 形状 228">
                <a:extLst>
                  <a:ext uri="{FF2B5EF4-FFF2-40B4-BE49-F238E27FC236}">
                    <a16:creationId xmlns:a16="http://schemas.microsoft.com/office/drawing/2014/main" id="{E27A74A1-940B-16A3-7951-02E42C049583}"/>
                  </a:ext>
                </a:extLst>
              </p:cNvPr>
              <p:cNvSpPr/>
              <p:nvPr/>
            </p:nvSpPr>
            <p:spPr>
              <a:xfrm>
                <a:off x="8632315" y="-720945"/>
                <a:ext cx="293494" cy="313596"/>
              </a:xfrm>
              <a:custGeom>
                <a:avLst/>
                <a:gdLst>
                  <a:gd name="connsiteX0" fmla="*/ 168706 w 293494"/>
                  <a:gd name="connsiteY0" fmla="*/ -97 h 313596"/>
                  <a:gd name="connsiteX1" fmla="*/ 91497 w 293494"/>
                  <a:gd name="connsiteY1" fmla="*/ -97 h 313596"/>
                  <a:gd name="connsiteX2" fmla="*/ -154 w 293494"/>
                  <a:gd name="connsiteY2" fmla="*/ 103010 h 313596"/>
                  <a:gd name="connsiteX3" fmla="*/ 3419 w 293494"/>
                  <a:gd name="connsiteY3" fmla="*/ 241131 h 313596"/>
                  <a:gd name="connsiteX4" fmla="*/ 162392 w 293494"/>
                  <a:gd name="connsiteY4" fmla="*/ 283650 h 313596"/>
                  <a:gd name="connsiteX5" fmla="*/ 169599 w 293494"/>
                  <a:gd name="connsiteY5" fmla="*/ 252876 h 313596"/>
                  <a:gd name="connsiteX6" fmla="*/ 183814 w 293494"/>
                  <a:gd name="connsiteY6" fmla="*/ 293405 h 313596"/>
                  <a:gd name="connsiteX7" fmla="*/ 221420 w 293494"/>
                  <a:gd name="connsiteY7" fmla="*/ 313499 h 313596"/>
                  <a:gd name="connsiteX8" fmla="*/ 210903 w 293494"/>
                  <a:gd name="connsiteY8" fmla="*/ 124537 h 313596"/>
                  <a:gd name="connsiteX9" fmla="*/ 237054 w 293494"/>
                  <a:gd name="connsiteY9" fmla="*/ 124537 h 313596"/>
                  <a:gd name="connsiteX10" fmla="*/ 237054 w 293494"/>
                  <a:gd name="connsiteY10" fmla="*/ 95919 h 313596"/>
                  <a:gd name="connsiteX11" fmla="*/ 245931 w 293494"/>
                  <a:gd name="connsiteY11" fmla="*/ 124537 h 313596"/>
                  <a:gd name="connsiteX12" fmla="*/ 293340 w 293494"/>
                  <a:gd name="connsiteY12" fmla="*/ 124537 h 313596"/>
                  <a:gd name="connsiteX13" fmla="*/ 293340 w 293494"/>
                  <a:gd name="connsiteY13" fmla="*/ 124537 h 313596"/>
                  <a:gd name="connsiteX14" fmla="*/ 168707 w 293494"/>
                  <a:gd name="connsiteY14" fmla="*/ -97 h 313596"/>
                  <a:gd name="connsiteX15" fmla="*/ 168706 w 293494"/>
                  <a:gd name="connsiteY15" fmla="*/ -97 h 31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3494" h="313596">
                    <a:moveTo>
                      <a:pt x="168706" y="-97"/>
                    </a:moveTo>
                    <a:lnTo>
                      <a:pt x="91497" y="-97"/>
                    </a:lnTo>
                    <a:cubicBezTo>
                      <a:pt x="40879" y="-97"/>
                      <a:pt x="-154" y="46066"/>
                      <a:pt x="-154" y="103010"/>
                    </a:cubicBezTo>
                    <a:lnTo>
                      <a:pt x="3419" y="241131"/>
                    </a:lnTo>
                    <a:cubicBezTo>
                      <a:pt x="58112" y="247935"/>
                      <a:pt x="111606" y="262243"/>
                      <a:pt x="162392" y="283650"/>
                    </a:cubicBezTo>
                    <a:lnTo>
                      <a:pt x="169599" y="252876"/>
                    </a:lnTo>
                    <a:lnTo>
                      <a:pt x="183814" y="293405"/>
                    </a:lnTo>
                    <a:cubicBezTo>
                      <a:pt x="196457" y="299531"/>
                      <a:pt x="208992" y="306229"/>
                      <a:pt x="221420" y="313499"/>
                    </a:cubicBezTo>
                    <a:cubicBezTo>
                      <a:pt x="206914" y="245348"/>
                      <a:pt x="200944" y="177355"/>
                      <a:pt x="210903" y="124537"/>
                    </a:cubicBezTo>
                    <a:lnTo>
                      <a:pt x="237054" y="124537"/>
                    </a:lnTo>
                    <a:lnTo>
                      <a:pt x="237054" y="95919"/>
                    </a:lnTo>
                    <a:lnTo>
                      <a:pt x="245931" y="124537"/>
                    </a:lnTo>
                    <a:lnTo>
                      <a:pt x="293340" y="124537"/>
                    </a:lnTo>
                    <a:lnTo>
                      <a:pt x="293340" y="124537"/>
                    </a:lnTo>
                    <a:cubicBezTo>
                      <a:pt x="293341" y="55704"/>
                      <a:pt x="237541" y="-97"/>
                      <a:pt x="168707" y="-97"/>
                    </a:cubicBezTo>
                    <a:cubicBezTo>
                      <a:pt x="168707" y="-97"/>
                      <a:pt x="168706" y="-97"/>
                      <a:pt x="168706" y="-97"/>
                    </a:cubicBezTo>
                    <a:close/>
                  </a:path>
                </a:pathLst>
              </a:custGeom>
              <a:solidFill>
                <a:srgbClr val="2F2E41"/>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0" name="任意多边形: 形状 229">
                <a:extLst>
                  <a:ext uri="{FF2B5EF4-FFF2-40B4-BE49-F238E27FC236}">
                    <a16:creationId xmlns:a16="http://schemas.microsoft.com/office/drawing/2014/main" id="{EDB5987E-7A18-63F6-AD01-2EDD303A57A6}"/>
                  </a:ext>
                </a:extLst>
              </p:cNvPr>
              <p:cNvSpPr/>
              <p:nvPr/>
            </p:nvSpPr>
            <p:spPr>
              <a:xfrm>
                <a:off x="8489651" y="-422179"/>
                <a:ext cx="573543" cy="1457845"/>
              </a:xfrm>
              <a:custGeom>
                <a:avLst/>
                <a:gdLst>
                  <a:gd name="connsiteX0" fmla="*/ 563120 w 573543"/>
                  <a:gd name="connsiteY0" fmla="*/ 1370672 h 1457845"/>
                  <a:gd name="connsiteX1" fmla="*/ 551934 w 573543"/>
                  <a:gd name="connsiteY1" fmla="*/ 1373366 h 1457845"/>
                  <a:gd name="connsiteX2" fmla="*/ 542547 w 573543"/>
                  <a:gd name="connsiteY2" fmla="*/ 1198760 h 1457845"/>
                  <a:gd name="connsiteX3" fmla="*/ 474199 w 573543"/>
                  <a:gd name="connsiteY3" fmla="*/ 676100 h 1457845"/>
                  <a:gd name="connsiteX4" fmla="*/ 395800 w 573543"/>
                  <a:gd name="connsiteY4" fmla="*/ 477087 h 1457845"/>
                  <a:gd name="connsiteX5" fmla="*/ 433994 w 573543"/>
                  <a:gd name="connsiteY5" fmla="*/ 338381 h 1457845"/>
                  <a:gd name="connsiteX6" fmla="*/ 367656 w 573543"/>
                  <a:gd name="connsiteY6" fmla="*/ 167511 h 1457845"/>
                  <a:gd name="connsiteX7" fmla="*/ 279206 w 573543"/>
                  <a:gd name="connsiteY7" fmla="*/ 18753 h 1457845"/>
                  <a:gd name="connsiteX8" fmla="*/ 141042 w 573543"/>
                  <a:gd name="connsiteY8" fmla="*/ 72829 h 1457845"/>
                  <a:gd name="connsiteX9" fmla="*/ 110346 w 573543"/>
                  <a:gd name="connsiteY9" fmla="*/ 284104 h 1457845"/>
                  <a:gd name="connsiteX10" fmla="*/ 154572 w 573543"/>
                  <a:gd name="connsiteY10" fmla="*/ 477087 h 1457845"/>
                  <a:gd name="connsiteX11" fmla="*/ 35968 w 573543"/>
                  <a:gd name="connsiteY11" fmla="*/ 857021 h 1457845"/>
                  <a:gd name="connsiteX12" fmla="*/ 18043 w 573543"/>
                  <a:gd name="connsiteY12" fmla="*/ 1408726 h 1457845"/>
                  <a:gd name="connsiteX13" fmla="*/ 1643 w 573543"/>
                  <a:gd name="connsiteY13" fmla="*/ 1408054 h 1457845"/>
                  <a:gd name="connsiteX14" fmla="*/ -154 w 573543"/>
                  <a:gd name="connsiteY14" fmla="*/ 1451875 h 1457845"/>
                  <a:gd name="connsiteX15" fmla="*/ 143121 w 573543"/>
                  <a:gd name="connsiteY15" fmla="*/ 1457749 h 1457845"/>
                  <a:gd name="connsiteX16" fmla="*/ 144917 w 573543"/>
                  <a:gd name="connsiteY16" fmla="*/ 1413928 h 1457845"/>
                  <a:gd name="connsiteX17" fmla="*/ 133032 w 573543"/>
                  <a:gd name="connsiteY17" fmla="*/ 1413441 h 1457845"/>
                  <a:gd name="connsiteX18" fmla="*/ 184725 w 573543"/>
                  <a:gd name="connsiteY18" fmla="*/ 1194740 h 1457845"/>
                  <a:gd name="connsiteX19" fmla="*/ 261114 w 573543"/>
                  <a:gd name="connsiteY19" fmla="*/ 905266 h 1457845"/>
                  <a:gd name="connsiteX20" fmla="*/ 393790 w 573543"/>
                  <a:gd name="connsiteY20" fmla="*/ 1259067 h 1457845"/>
                  <a:gd name="connsiteX21" fmla="*/ 438415 w 573543"/>
                  <a:gd name="connsiteY21" fmla="*/ 1400706 h 1457845"/>
                  <a:gd name="connsiteX22" fmla="*/ 423713 w 573543"/>
                  <a:gd name="connsiteY22" fmla="*/ 1404246 h 1457845"/>
                  <a:gd name="connsiteX23" fmla="*/ 433982 w 573543"/>
                  <a:gd name="connsiteY23" fmla="*/ 1446885 h 1457845"/>
                  <a:gd name="connsiteX24" fmla="*/ 573389 w 573543"/>
                  <a:gd name="connsiteY24" fmla="*/ 1413311 h 145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543" h="1457845">
                    <a:moveTo>
                      <a:pt x="563120" y="1370672"/>
                    </a:moveTo>
                    <a:lnTo>
                      <a:pt x="551934" y="1373366"/>
                    </a:lnTo>
                    <a:lnTo>
                      <a:pt x="542547" y="1198760"/>
                    </a:lnTo>
                    <a:lnTo>
                      <a:pt x="474199" y="676100"/>
                    </a:lnTo>
                    <a:lnTo>
                      <a:pt x="395800" y="477087"/>
                    </a:lnTo>
                    <a:lnTo>
                      <a:pt x="433994" y="338381"/>
                    </a:lnTo>
                    <a:cubicBezTo>
                      <a:pt x="433994" y="338381"/>
                      <a:pt x="478219" y="241889"/>
                      <a:pt x="367656" y="167511"/>
                    </a:cubicBezTo>
                    <a:lnTo>
                      <a:pt x="279206" y="18753"/>
                    </a:lnTo>
                    <a:cubicBezTo>
                      <a:pt x="218108" y="-21196"/>
                      <a:pt x="167838" y="4926"/>
                      <a:pt x="141042" y="72829"/>
                    </a:cubicBezTo>
                    <a:cubicBezTo>
                      <a:pt x="117692" y="131994"/>
                      <a:pt x="99567" y="206845"/>
                      <a:pt x="110346" y="284104"/>
                    </a:cubicBezTo>
                    <a:cubicBezTo>
                      <a:pt x="134495" y="457167"/>
                      <a:pt x="154572" y="477087"/>
                      <a:pt x="154572" y="477087"/>
                    </a:cubicBezTo>
                    <a:cubicBezTo>
                      <a:pt x="154572" y="477087"/>
                      <a:pt x="3804" y="643936"/>
                      <a:pt x="35968" y="857021"/>
                    </a:cubicBezTo>
                    <a:lnTo>
                      <a:pt x="18043" y="1408726"/>
                    </a:lnTo>
                    <a:lnTo>
                      <a:pt x="1643" y="1408054"/>
                    </a:lnTo>
                    <a:lnTo>
                      <a:pt x="-154" y="1451875"/>
                    </a:lnTo>
                    <a:lnTo>
                      <a:pt x="143121" y="1457749"/>
                    </a:lnTo>
                    <a:lnTo>
                      <a:pt x="144917" y="1413928"/>
                    </a:lnTo>
                    <a:lnTo>
                      <a:pt x="133032" y="1413441"/>
                    </a:lnTo>
                    <a:lnTo>
                      <a:pt x="184725" y="1194740"/>
                    </a:lnTo>
                    <a:lnTo>
                      <a:pt x="261114" y="905266"/>
                    </a:lnTo>
                    <a:lnTo>
                      <a:pt x="393790" y="1259067"/>
                    </a:lnTo>
                    <a:lnTo>
                      <a:pt x="438415" y="1400706"/>
                    </a:lnTo>
                    <a:lnTo>
                      <a:pt x="423713" y="1404246"/>
                    </a:lnTo>
                    <a:lnTo>
                      <a:pt x="433982" y="1446885"/>
                    </a:lnTo>
                    <a:lnTo>
                      <a:pt x="573389" y="1413311"/>
                    </a:lnTo>
                    <a:close/>
                  </a:path>
                </a:pathLst>
              </a:custGeom>
              <a:solidFill>
                <a:srgbClr val="FF9393"/>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1" name="任意多边形: 形状 230">
                <a:extLst>
                  <a:ext uri="{FF2B5EF4-FFF2-40B4-BE49-F238E27FC236}">
                    <a16:creationId xmlns:a16="http://schemas.microsoft.com/office/drawing/2014/main" id="{598C4314-6580-65EA-DD10-4B70BEF992BB}"/>
                  </a:ext>
                </a:extLst>
              </p:cNvPr>
              <p:cNvSpPr/>
              <p:nvPr/>
            </p:nvSpPr>
            <p:spPr>
              <a:xfrm>
                <a:off x="8676837" y="-390995"/>
                <a:ext cx="544392" cy="416212"/>
              </a:xfrm>
              <a:custGeom>
                <a:avLst/>
                <a:gdLst>
                  <a:gd name="connsiteX0" fmla="*/ 474393 w 544392"/>
                  <a:gd name="connsiteY0" fmla="*/ 348783 h 416212"/>
                  <a:gd name="connsiteX1" fmla="*/ 470033 w 544392"/>
                  <a:gd name="connsiteY1" fmla="*/ 354549 h 416212"/>
                  <a:gd name="connsiteX2" fmla="*/ 258946 w 544392"/>
                  <a:gd name="connsiteY2" fmla="*/ 214810 h 416212"/>
                  <a:gd name="connsiteX3" fmla="*/ 108137 w 544392"/>
                  <a:gd name="connsiteY3" fmla="*/ 23056 h 416212"/>
                  <a:gd name="connsiteX4" fmla="*/ 23001 w 544392"/>
                  <a:gd name="connsiteY4" fmla="*/ 12877 h 416212"/>
                  <a:gd name="connsiteX5" fmla="*/ 8062 w 544392"/>
                  <a:gd name="connsiteY5" fmla="*/ 91002 h 416212"/>
                  <a:gd name="connsiteX6" fmla="*/ 8062 w 544392"/>
                  <a:gd name="connsiteY6" fmla="*/ 91002 h 416212"/>
                  <a:gd name="connsiteX7" fmla="*/ 101551 w 544392"/>
                  <a:gd name="connsiteY7" fmla="*/ 206113 h 416212"/>
                  <a:gd name="connsiteX8" fmla="*/ 223557 w 544392"/>
                  <a:gd name="connsiteY8" fmla="*/ 315964 h 416212"/>
                  <a:gd name="connsiteX9" fmla="*/ 480615 w 544392"/>
                  <a:gd name="connsiteY9" fmla="*/ 408577 h 416212"/>
                  <a:gd name="connsiteX10" fmla="*/ 536702 w 544392"/>
                  <a:gd name="connsiteY10" fmla="*/ 399348 h 416212"/>
                  <a:gd name="connsiteX11" fmla="*/ 527472 w 544392"/>
                  <a:gd name="connsiteY11" fmla="*/ 343260 h 416212"/>
                  <a:gd name="connsiteX12" fmla="*/ 474393 w 544392"/>
                  <a:gd name="connsiteY12" fmla="*/ 348783 h 41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4392" h="416212">
                    <a:moveTo>
                      <a:pt x="474393" y="348783"/>
                    </a:moveTo>
                    <a:cubicBezTo>
                      <a:pt x="472770" y="350571"/>
                      <a:pt x="471311" y="352501"/>
                      <a:pt x="470033" y="354549"/>
                    </a:cubicBezTo>
                    <a:lnTo>
                      <a:pt x="258946" y="214810"/>
                    </a:lnTo>
                    <a:lnTo>
                      <a:pt x="108137" y="23056"/>
                    </a:lnTo>
                    <a:cubicBezTo>
                      <a:pt x="87438" y="-3264"/>
                      <a:pt x="49322" y="-7822"/>
                      <a:pt x="23001" y="12877"/>
                    </a:cubicBezTo>
                    <a:cubicBezTo>
                      <a:pt x="-752" y="31556"/>
                      <a:pt x="-7124" y="64876"/>
                      <a:pt x="8062" y="91002"/>
                    </a:cubicBezTo>
                    <a:lnTo>
                      <a:pt x="8062" y="91002"/>
                    </a:lnTo>
                    <a:cubicBezTo>
                      <a:pt x="33051" y="133999"/>
                      <a:pt x="64593" y="172836"/>
                      <a:pt x="101551" y="206113"/>
                    </a:cubicBezTo>
                    <a:lnTo>
                      <a:pt x="223557" y="315964"/>
                    </a:lnTo>
                    <a:lnTo>
                      <a:pt x="480615" y="408577"/>
                    </a:lnTo>
                    <a:cubicBezTo>
                      <a:pt x="498652" y="421517"/>
                      <a:pt x="523763" y="417384"/>
                      <a:pt x="536702" y="399348"/>
                    </a:cubicBezTo>
                    <a:cubicBezTo>
                      <a:pt x="549641" y="381311"/>
                      <a:pt x="545509" y="356200"/>
                      <a:pt x="527472" y="343260"/>
                    </a:cubicBezTo>
                    <a:cubicBezTo>
                      <a:pt x="510933" y="331396"/>
                      <a:pt x="488135" y="333768"/>
                      <a:pt x="474393" y="348783"/>
                    </a:cubicBezTo>
                    <a:close/>
                  </a:path>
                </a:pathLst>
              </a:custGeom>
              <a:solidFill>
                <a:schemeClr val="accent2">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2" name="任意多边形: 形状 231">
                <a:extLst>
                  <a:ext uri="{FF2B5EF4-FFF2-40B4-BE49-F238E27FC236}">
                    <a16:creationId xmlns:a16="http://schemas.microsoft.com/office/drawing/2014/main" id="{3464AB73-A6A5-2A2F-6006-864311BD49AB}"/>
                  </a:ext>
                </a:extLst>
              </p:cNvPr>
              <p:cNvSpPr/>
              <p:nvPr/>
            </p:nvSpPr>
            <p:spPr>
              <a:xfrm>
                <a:off x="8651159" y="-416301"/>
                <a:ext cx="321522" cy="264712"/>
              </a:xfrm>
              <a:custGeom>
                <a:avLst/>
                <a:gdLst>
                  <a:gd name="connsiteX0" fmla="*/ 321369 w 321522"/>
                  <a:gd name="connsiteY0" fmla="*/ 214146 h 264712"/>
                  <a:gd name="connsiteX1" fmla="*/ 127878 w 321522"/>
                  <a:gd name="connsiteY1" fmla="*/ 264616 h 264712"/>
                  <a:gd name="connsiteX2" fmla="*/ 19819 w 321522"/>
                  <a:gd name="connsiteY2" fmla="*/ 137772 h 264712"/>
                  <a:gd name="connsiteX3" fmla="*/ 29244 w 321522"/>
                  <a:gd name="connsiteY3" fmla="*/ 19874 h 264712"/>
                  <a:gd name="connsiteX4" fmla="*/ 144364 w 321522"/>
                  <a:gd name="connsiteY4" fmla="*/ 26199 h 264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22" h="264712">
                    <a:moveTo>
                      <a:pt x="321369" y="214146"/>
                    </a:moveTo>
                    <a:lnTo>
                      <a:pt x="127878" y="264616"/>
                    </a:lnTo>
                    <a:lnTo>
                      <a:pt x="19819" y="137772"/>
                    </a:lnTo>
                    <a:cubicBezTo>
                      <a:pt x="-10135" y="102613"/>
                      <a:pt x="-5915" y="49828"/>
                      <a:pt x="29244" y="19874"/>
                    </a:cubicBezTo>
                    <a:cubicBezTo>
                      <a:pt x="63172" y="-9031"/>
                      <a:pt x="113806" y="-6249"/>
                      <a:pt x="144364" y="26199"/>
                    </a:cubicBezTo>
                    <a:close/>
                  </a:path>
                </a:pathLst>
              </a:custGeom>
              <a:solidFill>
                <a:schemeClr val="accent4">
                  <a:lumMod val="20000"/>
                  <a:lumOff val="8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3" name="任意多边形: 形状 232">
                <a:extLst>
                  <a:ext uri="{FF2B5EF4-FFF2-40B4-BE49-F238E27FC236}">
                    <a16:creationId xmlns:a16="http://schemas.microsoft.com/office/drawing/2014/main" id="{CD0FB830-F319-F119-8596-0D95C75DAC26}"/>
                  </a:ext>
                </a:extLst>
              </p:cNvPr>
              <p:cNvSpPr/>
              <p:nvPr/>
            </p:nvSpPr>
            <p:spPr>
              <a:xfrm>
                <a:off x="7865217" y="1367822"/>
                <a:ext cx="2611998" cy="9574"/>
              </a:xfrm>
              <a:custGeom>
                <a:avLst/>
                <a:gdLst>
                  <a:gd name="connsiteX0" fmla="*/ 2607058 w 2611998"/>
                  <a:gd name="connsiteY0" fmla="*/ 9477 h 9574"/>
                  <a:gd name="connsiteX1" fmla="*/ 4633 w 2611998"/>
                  <a:gd name="connsiteY1" fmla="*/ 9477 h 9574"/>
                  <a:gd name="connsiteX2" fmla="*/ -154 w 2611998"/>
                  <a:gd name="connsiteY2" fmla="*/ 4690 h 9574"/>
                  <a:gd name="connsiteX3" fmla="*/ 4633 w 2611998"/>
                  <a:gd name="connsiteY3" fmla="*/ -97 h 9574"/>
                  <a:gd name="connsiteX4" fmla="*/ 2607058 w 2611998"/>
                  <a:gd name="connsiteY4" fmla="*/ -97 h 9574"/>
                  <a:gd name="connsiteX5" fmla="*/ 2611845 w 2611998"/>
                  <a:gd name="connsiteY5" fmla="*/ 4690 h 9574"/>
                  <a:gd name="connsiteX6" fmla="*/ 2607058 w 2611998"/>
                  <a:gd name="connsiteY6" fmla="*/ 9477 h 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1998" h="9574">
                    <a:moveTo>
                      <a:pt x="2607058" y="9477"/>
                    </a:moveTo>
                    <a:lnTo>
                      <a:pt x="4633" y="9477"/>
                    </a:lnTo>
                    <a:cubicBezTo>
                      <a:pt x="1990" y="9477"/>
                      <a:pt x="-154" y="7334"/>
                      <a:pt x="-154" y="4690"/>
                    </a:cubicBezTo>
                    <a:cubicBezTo>
                      <a:pt x="-154" y="2046"/>
                      <a:pt x="1990" y="-97"/>
                      <a:pt x="4633" y="-97"/>
                    </a:cubicBezTo>
                    <a:lnTo>
                      <a:pt x="2607058" y="-97"/>
                    </a:lnTo>
                    <a:cubicBezTo>
                      <a:pt x="2609701" y="-97"/>
                      <a:pt x="2611845" y="2046"/>
                      <a:pt x="2611845" y="4690"/>
                    </a:cubicBezTo>
                    <a:cubicBezTo>
                      <a:pt x="2611845" y="7334"/>
                      <a:pt x="2609701" y="9477"/>
                      <a:pt x="2607058" y="9477"/>
                    </a:cubicBezTo>
                    <a:close/>
                  </a:path>
                </a:pathLst>
              </a:custGeom>
              <a:solidFill>
                <a:schemeClr val="accent5">
                  <a:lumMod val="40000"/>
                  <a:lumOff val="60000"/>
                </a:schemeClr>
              </a:solidFill>
              <a:ln w="4011"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46" name="组合 45">
              <a:extLst>
                <a:ext uri="{FF2B5EF4-FFF2-40B4-BE49-F238E27FC236}">
                  <a16:creationId xmlns:a16="http://schemas.microsoft.com/office/drawing/2014/main" id="{18204FF9-4C2F-D9F6-ECAE-559E80075DA5}"/>
                </a:ext>
              </a:extLst>
            </p:cNvPr>
            <p:cNvGrpSpPr/>
            <p:nvPr/>
          </p:nvGrpSpPr>
          <p:grpSpPr>
            <a:xfrm>
              <a:off x="6347389" y="4352385"/>
              <a:ext cx="871747" cy="1525783"/>
              <a:chOff x="-2210869" y="8991019"/>
              <a:chExt cx="2761756" cy="4833789"/>
            </a:xfrm>
          </p:grpSpPr>
          <p:sp>
            <p:nvSpPr>
              <p:cNvPr id="155" name="任意多边形: 形状 154">
                <a:extLst>
                  <a:ext uri="{FF2B5EF4-FFF2-40B4-BE49-F238E27FC236}">
                    <a16:creationId xmlns:a16="http://schemas.microsoft.com/office/drawing/2014/main" id="{8B7B6C09-881B-77D2-6644-33C84898ADF3}"/>
                  </a:ext>
                </a:extLst>
              </p:cNvPr>
              <p:cNvSpPr/>
              <p:nvPr/>
            </p:nvSpPr>
            <p:spPr>
              <a:xfrm>
                <a:off x="-1968953" y="9304140"/>
                <a:ext cx="2141031" cy="910036"/>
              </a:xfrm>
              <a:custGeom>
                <a:avLst/>
                <a:gdLst>
                  <a:gd name="connsiteX0" fmla="*/ 2118868 w 2141031"/>
                  <a:gd name="connsiteY0" fmla="*/ 432367 h 910036"/>
                  <a:gd name="connsiteX1" fmla="*/ 2077749 w 2141031"/>
                  <a:gd name="connsiteY1" fmla="*/ 386523 h 910036"/>
                  <a:gd name="connsiteX2" fmla="*/ 1702798 w 2141031"/>
                  <a:gd name="connsiteY2" fmla="*/ 78284 h 910036"/>
                  <a:gd name="connsiteX3" fmla="*/ 1474893 w 2141031"/>
                  <a:gd name="connsiteY3" fmla="*/ 25459 h 910036"/>
                  <a:gd name="connsiteX4" fmla="*/ 1238263 w 2141031"/>
                  <a:gd name="connsiteY4" fmla="*/ 77065 h 910036"/>
                  <a:gd name="connsiteX5" fmla="*/ 1133488 w 2141031"/>
                  <a:gd name="connsiteY5" fmla="*/ 124652 h 910036"/>
                  <a:gd name="connsiteX6" fmla="*/ 1017436 w 2141031"/>
                  <a:gd name="connsiteY6" fmla="*/ 186650 h 910036"/>
                  <a:gd name="connsiteX7" fmla="*/ 804380 w 2141031"/>
                  <a:gd name="connsiteY7" fmla="*/ 311342 h 910036"/>
                  <a:gd name="connsiteX8" fmla="*/ 399130 w 2141031"/>
                  <a:gd name="connsiteY8" fmla="*/ 589625 h 910036"/>
                  <a:gd name="connsiteX9" fmla="*/ 200048 w 2141031"/>
                  <a:gd name="connsiteY9" fmla="*/ 749245 h 910036"/>
                  <a:gd name="connsiteX10" fmla="*/ 22435 w 2141031"/>
                  <a:gd name="connsiteY10" fmla="*/ 906331 h 910036"/>
                  <a:gd name="connsiteX11" fmla="*/ 3928 w 2141031"/>
                  <a:gd name="connsiteY11" fmla="*/ 887814 h 910036"/>
                  <a:gd name="connsiteX12" fmla="*/ 50115 w 2141031"/>
                  <a:gd name="connsiteY12" fmla="*/ 845466 h 910036"/>
                  <a:gd name="connsiteX13" fmla="*/ 183198 w 2141031"/>
                  <a:gd name="connsiteY13" fmla="*/ 729337 h 910036"/>
                  <a:gd name="connsiteX14" fmla="*/ 436068 w 2141031"/>
                  <a:gd name="connsiteY14" fmla="*/ 529369 h 910036"/>
                  <a:gd name="connsiteX15" fmla="*/ 853101 w 2141031"/>
                  <a:gd name="connsiteY15" fmla="*/ 251001 h 910036"/>
                  <a:gd name="connsiteX16" fmla="*/ 1071395 w 2141031"/>
                  <a:gd name="connsiteY16" fmla="*/ 127529 h 910036"/>
                  <a:gd name="connsiteX17" fmla="*/ 1138984 w 2141031"/>
                  <a:gd name="connsiteY17" fmla="*/ 93039 h 910036"/>
                  <a:gd name="connsiteX18" fmla="*/ 1299652 w 2141031"/>
                  <a:gd name="connsiteY18" fmla="*/ 27640 h 910036"/>
                  <a:gd name="connsiteX19" fmla="*/ 1542311 w 2141031"/>
                  <a:gd name="connsiteY19" fmla="*/ 3799 h 910036"/>
                  <a:gd name="connsiteX20" fmla="*/ 1766196 w 2141031"/>
                  <a:gd name="connsiteY20" fmla="*/ 81256 h 910036"/>
                  <a:gd name="connsiteX21" fmla="*/ 2137385 w 2141031"/>
                  <a:gd name="connsiteY21" fmla="*/ 413765 h 910036"/>
                  <a:gd name="connsiteX22" fmla="*/ 2118868 w 2141031"/>
                  <a:gd name="connsiteY22" fmla="*/ 432367 h 91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41031" h="910036">
                    <a:moveTo>
                      <a:pt x="2118868" y="432367"/>
                    </a:moveTo>
                    <a:cubicBezTo>
                      <a:pt x="2105162" y="417079"/>
                      <a:pt x="2091541" y="401801"/>
                      <a:pt x="2077749" y="386523"/>
                    </a:cubicBezTo>
                    <a:cubicBezTo>
                      <a:pt x="1968945" y="266194"/>
                      <a:pt x="1852207" y="147265"/>
                      <a:pt x="1702798" y="78284"/>
                    </a:cubicBezTo>
                    <a:cubicBezTo>
                      <a:pt x="1631560" y="44356"/>
                      <a:pt x="1553798" y="26326"/>
                      <a:pt x="1474893" y="25459"/>
                    </a:cubicBezTo>
                    <a:cubicBezTo>
                      <a:pt x="1393340" y="25716"/>
                      <a:pt x="1313625" y="47109"/>
                      <a:pt x="1238263" y="77065"/>
                    </a:cubicBezTo>
                    <a:cubicBezTo>
                      <a:pt x="1202640" y="91296"/>
                      <a:pt x="1167797" y="107450"/>
                      <a:pt x="1133488" y="124652"/>
                    </a:cubicBezTo>
                    <a:cubicBezTo>
                      <a:pt x="1094274" y="144388"/>
                      <a:pt x="1055764" y="165429"/>
                      <a:pt x="1017436" y="186650"/>
                    </a:cubicBezTo>
                    <a:cubicBezTo>
                      <a:pt x="945484" y="226465"/>
                      <a:pt x="874465" y="268032"/>
                      <a:pt x="804380" y="311342"/>
                    </a:cubicBezTo>
                    <a:cubicBezTo>
                      <a:pt x="664934" y="397524"/>
                      <a:pt x="529851" y="490288"/>
                      <a:pt x="399130" y="589625"/>
                    </a:cubicBezTo>
                    <a:cubicBezTo>
                      <a:pt x="331369" y="641145"/>
                      <a:pt x="265008" y="694352"/>
                      <a:pt x="200048" y="749245"/>
                    </a:cubicBezTo>
                    <a:cubicBezTo>
                      <a:pt x="139621" y="800232"/>
                      <a:pt x="80414" y="852600"/>
                      <a:pt x="22435" y="906331"/>
                    </a:cubicBezTo>
                    <a:cubicBezTo>
                      <a:pt x="10043" y="917770"/>
                      <a:pt x="-8474" y="899254"/>
                      <a:pt x="3928" y="887814"/>
                    </a:cubicBezTo>
                    <a:cubicBezTo>
                      <a:pt x="19206" y="873584"/>
                      <a:pt x="34665" y="859439"/>
                      <a:pt x="50115" y="845466"/>
                    </a:cubicBezTo>
                    <a:cubicBezTo>
                      <a:pt x="93777" y="806004"/>
                      <a:pt x="138135" y="767285"/>
                      <a:pt x="183198" y="729337"/>
                    </a:cubicBezTo>
                    <a:cubicBezTo>
                      <a:pt x="265361" y="660005"/>
                      <a:pt x="349647" y="593349"/>
                      <a:pt x="436068" y="529369"/>
                    </a:cubicBezTo>
                    <a:cubicBezTo>
                      <a:pt x="570456" y="429833"/>
                      <a:pt x="709464" y="337041"/>
                      <a:pt x="853101" y="251001"/>
                    </a:cubicBezTo>
                    <a:cubicBezTo>
                      <a:pt x="924881" y="208044"/>
                      <a:pt x="997643" y="166886"/>
                      <a:pt x="1071395" y="127529"/>
                    </a:cubicBezTo>
                    <a:cubicBezTo>
                      <a:pt x="1093664" y="115661"/>
                      <a:pt x="1116191" y="104040"/>
                      <a:pt x="1138984" y="93039"/>
                    </a:cubicBezTo>
                    <a:cubicBezTo>
                      <a:pt x="1190695" y="66959"/>
                      <a:pt x="1244426" y="45090"/>
                      <a:pt x="1299652" y="27640"/>
                    </a:cubicBezTo>
                    <a:cubicBezTo>
                      <a:pt x="1377881" y="2332"/>
                      <a:pt x="1460653" y="-5802"/>
                      <a:pt x="1542311" y="3799"/>
                    </a:cubicBezTo>
                    <a:cubicBezTo>
                      <a:pt x="1621149" y="15267"/>
                      <a:pt x="1697121" y="41547"/>
                      <a:pt x="1766196" y="81256"/>
                    </a:cubicBezTo>
                    <a:cubicBezTo>
                      <a:pt x="1912890" y="163248"/>
                      <a:pt x="2026666" y="290035"/>
                      <a:pt x="2137385" y="413765"/>
                    </a:cubicBezTo>
                    <a:cubicBezTo>
                      <a:pt x="2148568" y="426337"/>
                      <a:pt x="2130137" y="444940"/>
                      <a:pt x="2118868" y="432367"/>
                    </a:cubicBezTo>
                    <a:close/>
                  </a:path>
                </a:pathLst>
              </a:custGeom>
              <a:solidFill>
                <a:srgbClr val="E4E4E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6" name="任意多边形: 形状 155">
                <a:extLst>
                  <a:ext uri="{FF2B5EF4-FFF2-40B4-BE49-F238E27FC236}">
                    <a16:creationId xmlns:a16="http://schemas.microsoft.com/office/drawing/2014/main" id="{9777B548-5F02-715E-CF45-FE703E7A9217}"/>
                  </a:ext>
                </a:extLst>
              </p:cNvPr>
              <p:cNvSpPr/>
              <p:nvPr/>
            </p:nvSpPr>
            <p:spPr>
              <a:xfrm>
                <a:off x="-883783" y="9475370"/>
                <a:ext cx="927449" cy="315910"/>
              </a:xfrm>
              <a:custGeom>
                <a:avLst/>
                <a:gdLst>
                  <a:gd name="connsiteX0" fmla="*/ 571374 w 927449"/>
                  <a:gd name="connsiteY0" fmla="*/ 58463 h 315910"/>
                  <a:gd name="connsiteX1" fmla="*/ -174 w 927449"/>
                  <a:gd name="connsiteY1" fmla="*/ 99335 h 315910"/>
                  <a:gd name="connsiteX2" fmla="*/ 927276 w 927449"/>
                  <a:gd name="connsiteY2" fmla="*/ 315800 h 315910"/>
                  <a:gd name="connsiteX3" fmla="*/ 571374 w 927449"/>
                  <a:gd name="connsiteY3" fmla="*/ 58463 h 315910"/>
                </a:gdLst>
                <a:ahLst/>
                <a:cxnLst>
                  <a:cxn ang="0">
                    <a:pos x="connsiteX0" y="connsiteY0"/>
                  </a:cxn>
                  <a:cxn ang="0">
                    <a:pos x="connsiteX1" y="connsiteY1"/>
                  </a:cxn>
                  <a:cxn ang="0">
                    <a:pos x="connsiteX2" y="connsiteY2"/>
                  </a:cxn>
                  <a:cxn ang="0">
                    <a:pos x="connsiteX3" y="connsiteY3"/>
                  </a:cxn>
                </a:cxnLst>
                <a:rect l="l" t="t" r="r" b="b"/>
                <a:pathLst>
                  <a:path w="927449" h="315910">
                    <a:moveTo>
                      <a:pt x="571374" y="58463"/>
                    </a:moveTo>
                    <a:cubicBezTo>
                      <a:pt x="392742" y="-33348"/>
                      <a:pt x="163971" y="-15365"/>
                      <a:pt x="-174" y="99335"/>
                    </a:cubicBezTo>
                    <a:cubicBezTo>
                      <a:pt x="312932" y="153351"/>
                      <a:pt x="622609" y="225627"/>
                      <a:pt x="927276" y="315800"/>
                    </a:cubicBezTo>
                    <a:cubicBezTo>
                      <a:pt x="800765" y="241658"/>
                      <a:pt x="701790" y="125491"/>
                      <a:pt x="571374" y="58463"/>
                    </a:cubicBezTo>
                    <a:close/>
                  </a:path>
                </a:pathLst>
              </a:custGeom>
              <a:solidFill>
                <a:schemeClr val="accent6">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7" name="任意多边形: 形状 156">
                <a:extLst>
                  <a:ext uri="{FF2B5EF4-FFF2-40B4-BE49-F238E27FC236}">
                    <a16:creationId xmlns:a16="http://schemas.microsoft.com/office/drawing/2014/main" id="{479FFC17-C115-B6D0-9CFC-E85B608D4BF3}"/>
                  </a:ext>
                </a:extLst>
              </p:cNvPr>
              <p:cNvSpPr/>
              <p:nvPr/>
            </p:nvSpPr>
            <p:spPr>
              <a:xfrm>
                <a:off x="-1219557" y="12174722"/>
                <a:ext cx="1021590" cy="1193348"/>
              </a:xfrm>
              <a:custGeom>
                <a:avLst/>
                <a:gdLst>
                  <a:gd name="connsiteX0" fmla="*/ 795068 w 1021590"/>
                  <a:gd name="connsiteY0" fmla="*/ 966325 h 1193348"/>
                  <a:gd name="connsiteX1" fmla="*/ 727745 w 1021590"/>
                  <a:gd name="connsiteY1" fmla="*/ 1048621 h 1193348"/>
                  <a:gd name="connsiteX2" fmla="*/ 152864 w 1021590"/>
                  <a:gd name="connsiteY2" fmla="*/ 1159806 h 1193348"/>
                  <a:gd name="connsiteX3" fmla="*/ 4455 w 1021590"/>
                  <a:gd name="connsiteY3" fmla="*/ 1193239 h 1193348"/>
                  <a:gd name="connsiteX4" fmla="*/ 5569 w 1021590"/>
                  <a:gd name="connsiteY4" fmla="*/ 1189800 h 1193348"/>
                  <a:gd name="connsiteX5" fmla="*/ 57195 w 1021590"/>
                  <a:gd name="connsiteY5" fmla="*/ 823402 h 1193348"/>
                  <a:gd name="connsiteX6" fmla="*/ 66729 w 1021590"/>
                  <a:gd name="connsiteY6" fmla="*/ 802276 h 1193348"/>
                  <a:gd name="connsiteX7" fmla="*/ 198307 w 1021590"/>
                  <a:gd name="connsiteY7" fmla="*/ 612100 h 1193348"/>
                  <a:gd name="connsiteX8" fmla="*/ 490068 w 1021590"/>
                  <a:gd name="connsiteY8" fmla="*/ 406493 h 1193348"/>
                  <a:gd name="connsiteX9" fmla="*/ 989435 w 1021590"/>
                  <a:gd name="connsiteY9" fmla="*/ -110 h 1193348"/>
                  <a:gd name="connsiteX10" fmla="*/ 795068 w 1021590"/>
                  <a:gd name="connsiteY10" fmla="*/ 966325 h 119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90" h="1193348">
                    <a:moveTo>
                      <a:pt x="795068" y="966325"/>
                    </a:moveTo>
                    <a:cubicBezTo>
                      <a:pt x="773970" y="994795"/>
                      <a:pt x="751529" y="1022322"/>
                      <a:pt x="727745" y="1048621"/>
                    </a:cubicBezTo>
                    <a:cubicBezTo>
                      <a:pt x="520767" y="1083587"/>
                      <a:pt x="328762" y="1121382"/>
                      <a:pt x="152864" y="1159806"/>
                    </a:cubicBezTo>
                    <a:cubicBezTo>
                      <a:pt x="102000" y="1170893"/>
                      <a:pt x="52527" y="1182038"/>
                      <a:pt x="4455" y="1193239"/>
                    </a:cubicBezTo>
                    <a:lnTo>
                      <a:pt x="5569" y="1189800"/>
                    </a:lnTo>
                    <a:cubicBezTo>
                      <a:pt x="-10509" y="1065242"/>
                      <a:pt x="7322" y="938664"/>
                      <a:pt x="57195" y="823402"/>
                    </a:cubicBezTo>
                    <a:cubicBezTo>
                      <a:pt x="60271" y="816325"/>
                      <a:pt x="63452" y="809257"/>
                      <a:pt x="66729" y="802276"/>
                    </a:cubicBezTo>
                    <a:cubicBezTo>
                      <a:pt x="99485" y="731877"/>
                      <a:pt x="143977" y="667564"/>
                      <a:pt x="198307" y="612100"/>
                    </a:cubicBezTo>
                    <a:cubicBezTo>
                      <a:pt x="280956" y="528251"/>
                      <a:pt x="384264" y="465481"/>
                      <a:pt x="490068" y="406493"/>
                    </a:cubicBezTo>
                    <a:cubicBezTo>
                      <a:pt x="688140" y="296155"/>
                      <a:pt x="894594" y="198714"/>
                      <a:pt x="989435" y="-110"/>
                    </a:cubicBezTo>
                    <a:cubicBezTo>
                      <a:pt x="1069169" y="334960"/>
                      <a:pt x="998141" y="688137"/>
                      <a:pt x="795068" y="966325"/>
                    </a:cubicBezTo>
                    <a:close/>
                  </a:path>
                </a:pathLst>
              </a:custGeom>
              <a:solidFill>
                <a:srgbClr val="E6E6E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8" name="任意多边形: 形状 157">
                <a:extLst>
                  <a:ext uri="{FF2B5EF4-FFF2-40B4-BE49-F238E27FC236}">
                    <a16:creationId xmlns:a16="http://schemas.microsoft.com/office/drawing/2014/main" id="{5F4F4C66-7508-C2F2-ECAE-CFC304572F33}"/>
                  </a:ext>
                </a:extLst>
              </p:cNvPr>
              <p:cNvSpPr/>
              <p:nvPr/>
            </p:nvSpPr>
            <p:spPr>
              <a:xfrm>
                <a:off x="-1523176" y="10751952"/>
                <a:ext cx="424312" cy="1863451"/>
              </a:xfrm>
              <a:custGeom>
                <a:avLst/>
                <a:gdLst>
                  <a:gd name="connsiteX0" fmla="*/ 24372 w 424312"/>
                  <a:gd name="connsiteY0" fmla="*/ 1859105 h 1863451"/>
                  <a:gd name="connsiteX1" fmla="*/ 258420 w 424312"/>
                  <a:gd name="connsiteY1" fmla="*/ 1543903 h 1863451"/>
                  <a:gd name="connsiteX2" fmla="*/ 393970 w 424312"/>
                  <a:gd name="connsiteY2" fmla="*/ 1177286 h 1863451"/>
                  <a:gd name="connsiteX3" fmla="*/ 419326 w 424312"/>
                  <a:gd name="connsiteY3" fmla="*/ 781665 h 1863451"/>
                  <a:gd name="connsiteX4" fmla="*/ 126375 w 424312"/>
                  <a:gd name="connsiteY4" fmla="*/ 42735 h 1863451"/>
                  <a:gd name="connsiteX5" fmla="*/ 94914 w 424312"/>
                  <a:gd name="connsiteY5" fmla="*/ 4577 h 1863451"/>
                  <a:gd name="connsiteX6" fmla="*/ 74873 w 424312"/>
                  <a:gd name="connsiteY6" fmla="*/ 24951 h 1863451"/>
                  <a:gd name="connsiteX7" fmla="*/ 386074 w 424312"/>
                  <a:gd name="connsiteY7" fmla="*/ 736669 h 1863451"/>
                  <a:gd name="connsiteX8" fmla="*/ 3998 w 424312"/>
                  <a:gd name="connsiteY8" fmla="*/ 1839073 h 1863451"/>
                  <a:gd name="connsiteX9" fmla="*/ 24372 w 424312"/>
                  <a:gd name="connsiteY9" fmla="*/ 1859105 h 186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312" h="1863451">
                    <a:moveTo>
                      <a:pt x="24372" y="1859105"/>
                    </a:moveTo>
                    <a:cubicBezTo>
                      <a:pt x="117183" y="1765874"/>
                      <a:pt x="196012" y="1659708"/>
                      <a:pt x="258420" y="1543903"/>
                    </a:cubicBezTo>
                    <a:cubicBezTo>
                      <a:pt x="320637" y="1428689"/>
                      <a:pt x="366272" y="1305264"/>
                      <a:pt x="393970" y="1177286"/>
                    </a:cubicBezTo>
                    <a:cubicBezTo>
                      <a:pt x="422050" y="1047413"/>
                      <a:pt x="430594" y="914072"/>
                      <a:pt x="419326" y="781665"/>
                    </a:cubicBezTo>
                    <a:cubicBezTo>
                      <a:pt x="396008" y="512012"/>
                      <a:pt x="294158" y="255114"/>
                      <a:pt x="126375" y="42735"/>
                    </a:cubicBezTo>
                    <a:cubicBezTo>
                      <a:pt x="116126" y="29819"/>
                      <a:pt x="105639" y="17103"/>
                      <a:pt x="94914" y="4577"/>
                    </a:cubicBezTo>
                    <a:cubicBezTo>
                      <a:pt x="82950" y="-9415"/>
                      <a:pt x="63005" y="11054"/>
                      <a:pt x="74873" y="24951"/>
                    </a:cubicBezTo>
                    <a:cubicBezTo>
                      <a:pt x="245971" y="226662"/>
                      <a:pt x="354165" y="474103"/>
                      <a:pt x="386074" y="736669"/>
                    </a:cubicBezTo>
                    <a:cubicBezTo>
                      <a:pt x="433023" y="1143120"/>
                      <a:pt x="292405" y="1548847"/>
                      <a:pt x="3998" y="1839073"/>
                    </a:cubicBezTo>
                    <a:cubicBezTo>
                      <a:pt x="-9004" y="1852113"/>
                      <a:pt x="11370" y="1872144"/>
                      <a:pt x="24372" y="1859105"/>
                    </a:cubicBezTo>
                    <a:close/>
                  </a:path>
                </a:pathLst>
              </a:custGeom>
              <a:solidFill>
                <a:schemeClr val="accent6">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9" name="任意多边形: 形状 158">
                <a:extLst>
                  <a:ext uri="{FF2B5EF4-FFF2-40B4-BE49-F238E27FC236}">
                    <a16:creationId xmlns:a16="http://schemas.microsoft.com/office/drawing/2014/main" id="{04B60BAC-F903-86EB-FE22-D43314BB3151}"/>
                  </a:ext>
                </a:extLst>
              </p:cNvPr>
              <p:cNvSpPr/>
              <p:nvPr/>
            </p:nvSpPr>
            <p:spPr>
              <a:xfrm>
                <a:off x="-2210869" y="11303861"/>
                <a:ext cx="868818" cy="2261959"/>
              </a:xfrm>
              <a:custGeom>
                <a:avLst/>
                <a:gdLst>
                  <a:gd name="connsiteX0" fmla="*/ 849757 w 868818"/>
                  <a:gd name="connsiteY0" fmla="*/ 1917481 h 2261959"/>
                  <a:gd name="connsiteX1" fmla="*/ 636264 w 868818"/>
                  <a:gd name="connsiteY1" fmla="*/ 2153959 h 2261959"/>
                  <a:gd name="connsiteX2" fmla="*/ 621186 w 868818"/>
                  <a:gd name="connsiteY2" fmla="*/ 2162093 h 2261959"/>
                  <a:gd name="connsiteX3" fmla="*/ 608479 w 868818"/>
                  <a:gd name="connsiteY3" fmla="*/ 2168485 h 2261959"/>
                  <a:gd name="connsiteX4" fmla="*/ 504828 w 868818"/>
                  <a:gd name="connsiteY4" fmla="*/ 2190106 h 2261959"/>
                  <a:gd name="connsiteX5" fmla="*/ 504543 w 868818"/>
                  <a:gd name="connsiteY5" fmla="*/ 2190211 h 2261959"/>
                  <a:gd name="connsiteX6" fmla="*/ 358782 w 868818"/>
                  <a:gd name="connsiteY6" fmla="*/ 2232664 h 2261959"/>
                  <a:gd name="connsiteX7" fmla="*/ 284572 w 868818"/>
                  <a:gd name="connsiteY7" fmla="*/ 2255286 h 2261959"/>
                  <a:gd name="connsiteX8" fmla="*/ 275266 w 868818"/>
                  <a:gd name="connsiteY8" fmla="*/ 2258134 h 2261959"/>
                  <a:gd name="connsiteX9" fmla="*/ 263198 w 868818"/>
                  <a:gd name="connsiteY9" fmla="*/ 2261849 h 2261959"/>
                  <a:gd name="connsiteX10" fmla="*/ 263008 w 868818"/>
                  <a:gd name="connsiteY10" fmla="*/ 2261372 h 2261959"/>
                  <a:gd name="connsiteX11" fmla="*/ 263008 w 868818"/>
                  <a:gd name="connsiteY11" fmla="*/ 2261182 h 2261959"/>
                  <a:gd name="connsiteX12" fmla="*/ 209868 w 868818"/>
                  <a:gd name="connsiteY12" fmla="*/ 2137319 h 2261959"/>
                  <a:gd name="connsiteX13" fmla="*/ 50562 w 868818"/>
                  <a:gd name="connsiteY13" fmla="*/ 1640856 h 2261959"/>
                  <a:gd name="connsiteX14" fmla="*/ 10738 w 868818"/>
                  <a:gd name="connsiteY14" fmla="*/ 1011368 h 2261959"/>
                  <a:gd name="connsiteX15" fmla="*/ 128505 w 868818"/>
                  <a:gd name="connsiteY15" fmla="*/ 592135 h 2261959"/>
                  <a:gd name="connsiteX16" fmla="*/ 156137 w 868818"/>
                  <a:gd name="connsiteY16" fmla="*/ 535985 h 2261959"/>
                  <a:gd name="connsiteX17" fmla="*/ 165234 w 868818"/>
                  <a:gd name="connsiteY17" fmla="*/ 518669 h 2261959"/>
                  <a:gd name="connsiteX18" fmla="*/ 165234 w 868818"/>
                  <a:gd name="connsiteY18" fmla="*/ 518573 h 2261959"/>
                  <a:gd name="connsiteX19" fmla="*/ 166262 w 868818"/>
                  <a:gd name="connsiteY19" fmla="*/ 516764 h 2261959"/>
                  <a:gd name="connsiteX20" fmla="*/ 167672 w 868818"/>
                  <a:gd name="connsiteY20" fmla="*/ 514173 h 2261959"/>
                  <a:gd name="connsiteX21" fmla="*/ 167672 w 868818"/>
                  <a:gd name="connsiteY21" fmla="*/ 514077 h 2261959"/>
                  <a:gd name="connsiteX22" fmla="*/ 193771 w 868818"/>
                  <a:gd name="connsiteY22" fmla="*/ 468234 h 2261959"/>
                  <a:gd name="connsiteX23" fmla="*/ 352133 w 868818"/>
                  <a:gd name="connsiteY23" fmla="*/ 257455 h 2261959"/>
                  <a:gd name="connsiteX24" fmla="*/ 720494 w 868818"/>
                  <a:gd name="connsiteY24" fmla="*/ 7395 h 2261959"/>
                  <a:gd name="connsiteX25" fmla="*/ 720589 w 868818"/>
                  <a:gd name="connsiteY25" fmla="*/ 7395 h 2261959"/>
                  <a:gd name="connsiteX26" fmla="*/ 741010 w 868818"/>
                  <a:gd name="connsiteY26" fmla="*/ -110 h 2261959"/>
                  <a:gd name="connsiteX27" fmla="*/ 733286 w 868818"/>
                  <a:gd name="connsiteY27" fmla="*/ 21864 h 2261959"/>
                  <a:gd name="connsiteX28" fmla="*/ 654657 w 868818"/>
                  <a:gd name="connsiteY28" fmla="*/ 325235 h 2261959"/>
                  <a:gd name="connsiteX29" fmla="*/ 650666 w 868818"/>
                  <a:gd name="connsiteY29" fmla="*/ 349171 h 2261959"/>
                  <a:gd name="connsiteX30" fmla="*/ 668049 w 868818"/>
                  <a:gd name="connsiteY30" fmla="*/ 1098294 h 2261959"/>
                  <a:gd name="connsiteX31" fmla="*/ 668449 w 868818"/>
                  <a:gd name="connsiteY31" fmla="*/ 1100284 h 2261959"/>
                  <a:gd name="connsiteX32" fmla="*/ 710273 w 868818"/>
                  <a:gd name="connsiteY32" fmla="*/ 1262247 h 2261959"/>
                  <a:gd name="connsiteX33" fmla="*/ 711549 w 868818"/>
                  <a:gd name="connsiteY33" fmla="*/ 1266715 h 2261959"/>
                  <a:gd name="connsiteX34" fmla="*/ 721341 w 868818"/>
                  <a:gd name="connsiteY34" fmla="*/ 1297690 h 2261959"/>
                  <a:gd name="connsiteX35" fmla="*/ 752659 w 868818"/>
                  <a:gd name="connsiteY35" fmla="*/ 1386777 h 2261959"/>
                  <a:gd name="connsiteX36" fmla="*/ 849757 w 868818"/>
                  <a:gd name="connsiteY36" fmla="*/ 1917481 h 226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68818" h="2261959">
                    <a:moveTo>
                      <a:pt x="849757" y="1917481"/>
                    </a:moveTo>
                    <a:cubicBezTo>
                      <a:pt x="815182" y="2020542"/>
                      <a:pt x="731647" y="2101161"/>
                      <a:pt x="636264" y="2153959"/>
                    </a:cubicBezTo>
                    <a:cubicBezTo>
                      <a:pt x="631244" y="2156769"/>
                      <a:pt x="626215" y="2159474"/>
                      <a:pt x="621186" y="2162093"/>
                    </a:cubicBezTo>
                    <a:cubicBezTo>
                      <a:pt x="617014" y="2164312"/>
                      <a:pt x="612747" y="2166446"/>
                      <a:pt x="608479" y="2168485"/>
                    </a:cubicBezTo>
                    <a:cubicBezTo>
                      <a:pt x="574056" y="2176200"/>
                      <a:pt x="539347" y="2182772"/>
                      <a:pt x="504828" y="2190106"/>
                    </a:cubicBezTo>
                    <a:cubicBezTo>
                      <a:pt x="504733" y="2190116"/>
                      <a:pt x="504638" y="2190211"/>
                      <a:pt x="504543" y="2190211"/>
                    </a:cubicBezTo>
                    <a:cubicBezTo>
                      <a:pt x="453041" y="2204737"/>
                      <a:pt x="404454" y="2218891"/>
                      <a:pt x="358782" y="2232664"/>
                    </a:cubicBezTo>
                    <a:cubicBezTo>
                      <a:pt x="333131" y="2240312"/>
                      <a:pt x="308328" y="2247847"/>
                      <a:pt x="284572" y="2255286"/>
                    </a:cubicBezTo>
                    <a:cubicBezTo>
                      <a:pt x="281439" y="2256172"/>
                      <a:pt x="278400" y="2257153"/>
                      <a:pt x="275266" y="2258134"/>
                    </a:cubicBezTo>
                    <a:cubicBezTo>
                      <a:pt x="271180" y="2259401"/>
                      <a:pt x="267189" y="2260667"/>
                      <a:pt x="263198" y="2261849"/>
                    </a:cubicBezTo>
                    <a:cubicBezTo>
                      <a:pt x="263103" y="2261658"/>
                      <a:pt x="263008" y="2261563"/>
                      <a:pt x="263008" y="2261372"/>
                    </a:cubicBezTo>
                    <a:cubicBezTo>
                      <a:pt x="262912" y="2261277"/>
                      <a:pt x="262912" y="2261277"/>
                      <a:pt x="263008" y="2261182"/>
                    </a:cubicBezTo>
                    <a:cubicBezTo>
                      <a:pt x="244663" y="2220186"/>
                      <a:pt x="226879" y="2179086"/>
                      <a:pt x="209868" y="2137319"/>
                    </a:cubicBezTo>
                    <a:cubicBezTo>
                      <a:pt x="142736" y="1976670"/>
                      <a:pt x="89443" y="1810573"/>
                      <a:pt x="50562" y="1640856"/>
                    </a:cubicBezTo>
                    <a:cubicBezTo>
                      <a:pt x="4547" y="1433583"/>
                      <a:pt x="-13789" y="1222280"/>
                      <a:pt x="10738" y="1011368"/>
                    </a:cubicBezTo>
                    <a:cubicBezTo>
                      <a:pt x="27740" y="866312"/>
                      <a:pt x="67488" y="724828"/>
                      <a:pt x="128505" y="592135"/>
                    </a:cubicBezTo>
                    <a:cubicBezTo>
                      <a:pt x="137306" y="573199"/>
                      <a:pt x="146517" y="554483"/>
                      <a:pt x="156137" y="535985"/>
                    </a:cubicBezTo>
                    <a:cubicBezTo>
                      <a:pt x="159042" y="530156"/>
                      <a:pt x="162043" y="524412"/>
                      <a:pt x="165234" y="518669"/>
                    </a:cubicBezTo>
                    <a:lnTo>
                      <a:pt x="165234" y="518573"/>
                    </a:lnTo>
                    <a:cubicBezTo>
                      <a:pt x="165519" y="518002"/>
                      <a:pt x="165891" y="517430"/>
                      <a:pt x="166262" y="516764"/>
                    </a:cubicBezTo>
                    <a:lnTo>
                      <a:pt x="167672" y="514173"/>
                    </a:lnTo>
                    <a:lnTo>
                      <a:pt x="167672" y="514077"/>
                    </a:lnTo>
                    <a:cubicBezTo>
                      <a:pt x="176025" y="498580"/>
                      <a:pt x="184722" y="483302"/>
                      <a:pt x="193771" y="468234"/>
                    </a:cubicBezTo>
                    <a:cubicBezTo>
                      <a:pt x="238671" y="392386"/>
                      <a:pt x="291783" y="321701"/>
                      <a:pt x="352133" y="257455"/>
                    </a:cubicBezTo>
                    <a:cubicBezTo>
                      <a:pt x="454203" y="147051"/>
                      <a:pt x="580219" y="61516"/>
                      <a:pt x="720494" y="7395"/>
                    </a:cubicBezTo>
                    <a:lnTo>
                      <a:pt x="720589" y="7395"/>
                    </a:lnTo>
                    <a:cubicBezTo>
                      <a:pt x="727332" y="4766"/>
                      <a:pt x="734171" y="2328"/>
                      <a:pt x="741010" y="-110"/>
                    </a:cubicBezTo>
                    <a:cubicBezTo>
                      <a:pt x="738400" y="7243"/>
                      <a:pt x="735791" y="14510"/>
                      <a:pt x="733286" y="21864"/>
                    </a:cubicBezTo>
                    <a:cubicBezTo>
                      <a:pt x="699053" y="120733"/>
                      <a:pt x="672764" y="222174"/>
                      <a:pt x="654657" y="325235"/>
                    </a:cubicBezTo>
                    <a:cubicBezTo>
                      <a:pt x="653295" y="333150"/>
                      <a:pt x="651933" y="341161"/>
                      <a:pt x="650666" y="349171"/>
                    </a:cubicBezTo>
                    <a:cubicBezTo>
                      <a:pt x="610032" y="597802"/>
                      <a:pt x="615928" y="851815"/>
                      <a:pt x="668049" y="1098294"/>
                    </a:cubicBezTo>
                    <a:cubicBezTo>
                      <a:pt x="668154" y="1098960"/>
                      <a:pt x="668344" y="1099617"/>
                      <a:pt x="668449" y="1100284"/>
                    </a:cubicBezTo>
                    <a:cubicBezTo>
                      <a:pt x="680041" y="1154862"/>
                      <a:pt x="693985" y="1208850"/>
                      <a:pt x="710273" y="1262247"/>
                    </a:cubicBezTo>
                    <a:cubicBezTo>
                      <a:pt x="710673" y="1263771"/>
                      <a:pt x="711064" y="1265200"/>
                      <a:pt x="711549" y="1266715"/>
                    </a:cubicBezTo>
                    <a:cubicBezTo>
                      <a:pt x="714683" y="1277078"/>
                      <a:pt x="718017" y="1287431"/>
                      <a:pt x="721341" y="1297690"/>
                    </a:cubicBezTo>
                    <a:cubicBezTo>
                      <a:pt x="731019" y="1327617"/>
                      <a:pt x="741458" y="1357307"/>
                      <a:pt x="752659" y="1386777"/>
                    </a:cubicBezTo>
                    <a:cubicBezTo>
                      <a:pt x="817906" y="1558732"/>
                      <a:pt x="908317" y="1743155"/>
                      <a:pt x="849757" y="1917481"/>
                    </a:cubicBezTo>
                    <a:close/>
                  </a:path>
                </a:pathLst>
              </a:custGeom>
              <a:solidFill>
                <a:schemeClr val="accent6">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0" name="任意多边形: 形状 159">
                <a:extLst>
                  <a:ext uri="{FF2B5EF4-FFF2-40B4-BE49-F238E27FC236}">
                    <a16:creationId xmlns:a16="http://schemas.microsoft.com/office/drawing/2014/main" id="{9DE155CE-0511-F566-30ED-BDB128683E8F}"/>
                  </a:ext>
                </a:extLst>
              </p:cNvPr>
              <p:cNvSpPr/>
              <p:nvPr/>
            </p:nvSpPr>
            <p:spPr>
              <a:xfrm>
                <a:off x="-1947787" y="11294643"/>
                <a:ext cx="484896" cy="2278290"/>
              </a:xfrm>
              <a:custGeom>
                <a:avLst/>
                <a:gdLst>
                  <a:gd name="connsiteX0" fmla="*/ 482092 w 484896"/>
                  <a:gd name="connsiteY0" fmla="*/ 17260 h 2278290"/>
                  <a:gd name="connsiteX1" fmla="*/ 470204 w 484896"/>
                  <a:gd name="connsiteY1" fmla="*/ 31081 h 2278290"/>
                  <a:gd name="connsiteX2" fmla="*/ 255168 w 484896"/>
                  <a:gd name="connsiteY2" fmla="*/ 346158 h 2278290"/>
                  <a:gd name="connsiteX3" fmla="*/ 246262 w 484896"/>
                  <a:gd name="connsiteY3" fmla="*/ 363284 h 2278290"/>
                  <a:gd name="connsiteX4" fmla="*/ 77650 w 484896"/>
                  <a:gd name="connsiteY4" fmla="*/ 864099 h 2278290"/>
                  <a:gd name="connsiteX5" fmla="*/ 77650 w 484896"/>
                  <a:gd name="connsiteY5" fmla="*/ 864290 h 2278290"/>
                  <a:gd name="connsiteX6" fmla="*/ 76831 w 484896"/>
                  <a:gd name="connsiteY6" fmla="*/ 869252 h 2278290"/>
                  <a:gd name="connsiteX7" fmla="*/ 76831 w 484896"/>
                  <a:gd name="connsiteY7" fmla="*/ 869443 h 2278290"/>
                  <a:gd name="connsiteX8" fmla="*/ 61001 w 484896"/>
                  <a:gd name="connsiteY8" fmla="*/ 992639 h 2278290"/>
                  <a:gd name="connsiteX9" fmla="*/ 71421 w 484896"/>
                  <a:gd name="connsiteY9" fmla="*/ 1225354 h 2278290"/>
                  <a:gd name="connsiteX10" fmla="*/ 156279 w 484896"/>
                  <a:gd name="connsiteY10" fmla="*/ 1395909 h 2278290"/>
                  <a:gd name="connsiteX11" fmla="*/ 168690 w 484896"/>
                  <a:gd name="connsiteY11" fmla="*/ 1410758 h 2278290"/>
                  <a:gd name="connsiteX12" fmla="*/ 179073 w 484896"/>
                  <a:gd name="connsiteY12" fmla="*/ 1422293 h 2278290"/>
                  <a:gd name="connsiteX13" fmla="*/ 279800 w 484896"/>
                  <a:gd name="connsiteY13" fmla="*/ 1530050 h 2278290"/>
                  <a:gd name="connsiteX14" fmla="*/ 317499 w 484896"/>
                  <a:gd name="connsiteY14" fmla="*/ 1585075 h 2278290"/>
                  <a:gd name="connsiteX15" fmla="*/ 331949 w 484896"/>
                  <a:gd name="connsiteY15" fmla="*/ 1798130 h 2278290"/>
                  <a:gd name="connsiteX16" fmla="*/ 183511 w 484896"/>
                  <a:gd name="connsiteY16" fmla="*/ 2023597 h 2278290"/>
                  <a:gd name="connsiteX17" fmla="*/ 21491 w 484896"/>
                  <a:gd name="connsiteY17" fmla="*/ 2264503 h 2278290"/>
                  <a:gd name="connsiteX18" fmla="*/ 12185 w 484896"/>
                  <a:gd name="connsiteY18" fmla="*/ 2267341 h 2278290"/>
                  <a:gd name="connsiteX19" fmla="*/ 117 w 484896"/>
                  <a:gd name="connsiteY19" fmla="*/ 2271066 h 2278290"/>
                  <a:gd name="connsiteX20" fmla="*/ 3222 w 484896"/>
                  <a:gd name="connsiteY20" fmla="*/ 2278181 h 2278290"/>
                  <a:gd name="connsiteX21" fmla="*/ -169 w 484896"/>
                  <a:gd name="connsiteY21" fmla="*/ 2271161 h 2278290"/>
                  <a:gd name="connsiteX22" fmla="*/ -74 w 484896"/>
                  <a:gd name="connsiteY22" fmla="*/ 2270589 h 2278290"/>
                  <a:gd name="connsiteX23" fmla="*/ -83 w 484896"/>
                  <a:gd name="connsiteY23" fmla="*/ 2270399 h 2278290"/>
                  <a:gd name="connsiteX24" fmla="*/ 193 w 484896"/>
                  <a:gd name="connsiteY24" fmla="*/ 2268399 h 2278290"/>
                  <a:gd name="connsiteX25" fmla="*/ 30425 w 484896"/>
                  <a:gd name="connsiteY25" fmla="*/ 2192989 h 2278290"/>
                  <a:gd name="connsiteX26" fmla="*/ 30521 w 484896"/>
                  <a:gd name="connsiteY26" fmla="*/ 2192703 h 2278290"/>
                  <a:gd name="connsiteX27" fmla="*/ 292496 w 484896"/>
                  <a:gd name="connsiteY27" fmla="*/ 1842183 h 2278290"/>
                  <a:gd name="connsiteX28" fmla="*/ 308470 w 484896"/>
                  <a:gd name="connsiteY28" fmla="*/ 1610011 h 2278290"/>
                  <a:gd name="connsiteX29" fmla="*/ 269855 w 484896"/>
                  <a:gd name="connsiteY29" fmla="*/ 1548423 h 2278290"/>
                  <a:gd name="connsiteX30" fmla="*/ 171148 w 484896"/>
                  <a:gd name="connsiteY30" fmla="*/ 1442086 h 2278290"/>
                  <a:gd name="connsiteX31" fmla="*/ 147678 w 484896"/>
                  <a:gd name="connsiteY31" fmla="*/ 1415702 h 2278290"/>
                  <a:gd name="connsiteX32" fmla="*/ 58696 w 484896"/>
                  <a:gd name="connsiteY32" fmla="*/ 1253462 h 2278290"/>
                  <a:gd name="connsiteX33" fmla="*/ 39341 w 484896"/>
                  <a:gd name="connsiteY33" fmla="*/ 1021967 h 2278290"/>
                  <a:gd name="connsiteX34" fmla="*/ 56295 w 484896"/>
                  <a:gd name="connsiteY34" fmla="*/ 873329 h 2278290"/>
                  <a:gd name="connsiteX35" fmla="*/ 59563 w 484896"/>
                  <a:gd name="connsiteY35" fmla="*/ 854250 h 2278290"/>
                  <a:gd name="connsiteX36" fmla="*/ 59563 w 484896"/>
                  <a:gd name="connsiteY36" fmla="*/ 854155 h 2278290"/>
                  <a:gd name="connsiteX37" fmla="*/ 457412 w 484896"/>
                  <a:gd name="connsiteY37" fmla="*/ 16612 h 2278290"/>
                  <a:gd name="connsiteX38" fmla="*/ 457507 w 484896"/>
                  <a:gd name="connsiteY38" fmla="*/ 16612 h 2278290"/>
                  <a:gd name="connsiteX39" fmla="*/ 469204 w 484896"/>
                  <a:gd name="connsiteY39" fmla="*/ 2896 h 2278290"/>
                  <a:gd name="connsiteX40" fmla="*/ 482092 w 484896"/>
                  <a:gd name="connsiteY40" fmla="*/ 17260 h 227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4896" h="2278290">
                    <a:moveTo>
                      <a:pt x="482092" y="17260"/>
                    </a:moveTo>
                    <a:cubicBezTo>
                      <a:pt x="478034" y="21870"/>
                      <a:pt x="474071" y="26471"/>
                      <a:pt x="470204" y="31081"/>
                    </a:cubicBezTo>
                    <a:cubicBezTo>
                      <a:pt x="387127" y="127855"/>
                      <a:pt x="315013" y="233525"/>
                      <a:pt x="255168" y="346158"/>
                    </a:cubicBezTo>
                    <a:cubicBezTo>
                      <a:pt x="252167" y="351807"/>
                      <a:pt x="249167" y="357541"/>
                      <a:pt x="246262" y="363284"/>
                    </a:cubicBezTo>
                    <a:cubicBezTo>
                      <a:pt x="164537" y="520513"/>
                      <a:pt x="107654" y="689458"/>
                      <a:pt x="77650" y="864099"/>
                    </a:cubicBezTo>
                    <a:cubicBezTo>
                      <a:pt x="77746" y="864194"/>
                      <a:pt x="77746" y="864194"/>
                      <a:pt x="77650" y="864290"/>
                    </a:cubicBezTo>
                    <a:cubicBezTo>
                      <a:pt x="77374" y="865909"/>
                      <a:pt x="77108" y="867538"/>
                      <a:pt x="76831" y="869252"/>
                    </a:cubicBezTo>
                    <a:cubicBezTo>
                      <a:pt x="76927" y="869348"/>
                      <a:pt x="76927" y="869443"/>
                      <a:pt x="76831" y="869443"/>
                    </a:cubicBezTo>
                    <a:cubicBezTo>
                      <a:pt x="69935" y="910267"/>
                      <a:pt x="64658" y="951463"/>
                      <a:pt x="61001" y="992639"/>
                    </a:cubicBezTo>
                    <a:cubicBezTo>
                      <a:pt x="54124" y="1070039"/>
                      <a:pt x="53828" y="1149202"/>
                      <a:pt x="71421" y="1225354"/>
                    </a:cubicBezTo>
                    <a:cubicBezTo>
                      <a:pt x="86032" y="1288038"/>
                      <a:pt x="115093" y="1346446"/>
                      <a:pt x="156279" y="1395909"/>
                    </a:cubicBezTo>
                    <a:cubicBezTo>
                      <a:pt x="160232" y="1400928"/>
                      <a:pt x="164366" y="1405843"/>
                      <a:pt x="168690" y="1410758"/>
                    </a:cubicBezTo>
                    <a:cubicBezTo>
                      <a:pt x="172062" y="1414644"/>
                      <a:pt x="175520" y="1418512"/>
                      <a:pt x="179073" y="1422293"/>
                    </a:cubicBezTo>
                    <a:cubicBezTo>
                      <a:pt x="212239" y="1458126"/>
                      <a:pt x="248815" y="1491920"/>
                      <a:pt x="279800" y="1530050"/>
                    </a:cubicBezTo>
                    <a:cubicBezTo>
                      <a:pt x="293963" y="1547242"/>
                      <a:pt x="306584" y="1565654"/>
                      <a:pt x="317499" y="1585075"/>
                    </a:cubicBezTo>
                    <a:cubicBezTo>
                      <a:pt x="354056" y="1651446"/>
                      <a:pt x="356123" y="1727160"/>
                      <a:pt x="331949" y="1798130"/>
                    </a:cubicBezTo>
                    <a:cubicBezTo>
                      <a:pt x="302469" y="1884960"/>
                      <a:pt x="243624" y="1956131"/>
                      <a:pt x="183511" y="2023597"/>
                    </a:cubicBezTo>
                    <a:cubicBezTo>
                      <a:pt x="119056" y="2096044"/>
                      <a:pt x="51095" y="2170339"/>
                      <a:pt x="21491" y="2264503"/>
                    </a:cubicBezTo>
                    <a:cubicBezTo>
                      <a:pt x="18357" y="2265389"/>
                      <a:pt x="15319" y="2266370"/>
                      <a:pt x="12185" y="2267341"/>
                    </a:cubicBezTo>
                    <a:cubicBezTo>
                      <a:pt x="8099" y="2268618"/>
                      <a:pt x="4108" y="2269885"/>
                      <a:pt x="117" y="2271066"/>
                    </a:cubicBezTo>
                    <a:cubicBezTo>
                      <a:pt x="1088" y="2273437"/>
                      <a:pt x="2155" y="2275809"/>
                      <a:pt x="3222" y="2278181"/>
                    </a:cubicBezTo>
                    <a:cubicBezTo>
                      <a:pt x="1012" y="2276542"/>
                      <a:pt x="-254" y="2273913"/>
                      <a:pt x="-169" y="2271161"/>
                    </a:cubicBezTo>
                    <a:cubicBezTo>
                      <a:pt x="-188" y="2270971"/>
                      <a:pt x="-150" y="2270771"/>
                      <a:pt x="-74" y="2270589"/>
                    </a:cubicBezTo>
                    <a:cubicBezTo>
                      <a:pt x="-169" y="2270494"/>
                      <a:pt x="-169" y="2270494"/>
                      <a:pt x="-83" y="2270399"/>
                    </a:cubicBezTo>
                    <a:cubicBezTo>
                      <a:pt x="-83" y="2269722"/>
                      <a:pt x="12" y="2269046"/>
                      <a:pt x="193" y="2268399"/>
                    </a:cubicBezTo>
                    <a:cubicBezTo>
                      <a:pt x="7613" y="2242281"/>
                      <a:pt x="17748" y="2217011"/>
                      <a:pt x="30425" y="2192989"/>
                    </a:cubicBezTo>
                    <a:cubicBezTo>
                      <a:pt x="30425" y="2192799"/>
                      <a:pt x="30425" y="2192799"/>
                      <a:pt x="30521" y="2192703"/>
                    </a:cubicBezTo>
                    <a:cubicBezTo>
                      <a:pt x="98215" y="2064126"/>
                      <a:pt x="226526" y="1973228"/>
                      <a:pt x="292496" y="1842183"/>
                    </a:cubicBezTo>
                    <a:cubicBezTo>
                      <a:pt x="329044" y="1769774"/>
                      <a:pt x="343874" y="1685916"/>
                      <a:pt x="308470" y="1610011"/>
                    </a:cubicBezTo>
                    <a:cubicBezTo>
                      <a:pt x="298002" y="1588066"/>
                      <a:pt x="285048" y="1567407"/>
                      <a:pt x="269855" y="1548423"/>
                    </a:cubicBezTo>
                    <a:cubicBezTo>
                      <a:pt x="240204" y="1510370"/>
                      <a:pt x="203914" y="1476957"/>
                      <a:pt x="171148" y="1442086"/>
                    </a:cubicBezTo>
                    <a:cubicBezTo>
                      <a:pt x="162975" y="1433485"/>
                      <a:pt x="155184" y="1424684"/>
                      <a:pt x="147678" y="1415702"/>
                    </a:cubicBezTo>
                    <a:cubicBezTo>
                      <a:pt x="106768" y="1368610"/>
                      <a:pt x="76422" y="1313279"/>
                      <a:pt x="58696" y="1253462"/>
                    </a:cubicBezTo>
                    <a:cubicBezTo>
                      <a:pt x="37312" y="1178586"/>
                      <a:pt x="34455" y="1099262"/>
                      <a:pt x="39341" y="1021967"/>
                    </a:cubicBezTo>
                    <a:cubicBezTo>
                      <a:pt x="42446" y="972313"/>
                      <a:pt x="48228" y="922640"/>
                      <a:pt x="56295" y="873329"/>
                    </a:cubicBezTo>
                    <a:cubicBezTo>
                      <a:pt x="57286" y="866938"/>
                      <a:pt x="58381" y="860642"/>
                      <a:pt x="59563" y="854250"/>
                    </a:cubicBezTo>
                    <a:lnTo>
                      <a:pt x="59563" y="854155"/>
                    </a:lnTo>
                    <a:cubicBezTo>
                      <a:pt x="115055" y="544469"/>
                      <a:pt x="252425" y="255280"/>
                      <a:pt x="457412" y="16612"/>
                    </a:cubicBezTo>
                    <a:lnTo>
                      <a:pt x="457507" y="16612"/>
                    </a:lnTo>
                    <a:cubicBezTo>
                      <a:pt x="461279" y="12012"/>
                      <a:pt x="465242" y="7402"/>
                      <a:pt x="469204" y="2896"/>
                    </a:cubicBezTo>
                    <a:cubicBezTo>
                      <a:pt x="477415" y="-6419"/>
                      <a:pt x="490302" y="8049"/>
                      <a:pt x="482092" y="17260"/>
                    </a:cubicBezTo>
                    <a:close/>
                  </a:path>
                </a:pathLst>
              </a:custGeom>
              <a:solidFill>
                <a:srgbClr val="FFFF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1" name="任意多边形: 形状 160">
                <a:extLst>
                  <a:ext uri="{FF2B5EF4-FFF2-40B4-BE49-F238E27FC236}">
                    <a16:creationId xmlns:a16="http://schemas.microsoft.com/office/drawing/2014/main" id="{4C4623E4-11ED-9FBD-DA5F-A2A39349170C}"/>
                  </a:ext>
                </a:extLst>
              </p:cNvPr>
              <p:cNvSpPr/>
              <p:nvPr/>
            </p:nvSpPr>
            <p:spPr>
              <a:xfrm>
                <a:off x="-1801255" y="12397845"/>
                <a:ext cx="244186" cy="314564"/>
              </a:xfrm>
              <a:custGeom>
                <a:avLst/>
                <a:gdLst>
                  <a:gd name="connsiteX0" fmla="*/ 4623 w 244186"/>
                  <a:gd name="connsiteY0" fmla="*/ 295850 h 314564"/>
                  <a:gd name="connsiteX1" fmla="*/ 225193 w 244186"/>
                  <a:gd name="connsiteY1" fmla="*/ 6433 h 314564"/>
                  <a:gd name="connsiteX2" fmla="*/ 243595 w 244186"/>
                  <a:gd name="connsiteY2" fmla="*/ 12339 h 314564"/>
                  <a:gd name="connsiteX3" fmla="*/ 13462 w 244186"/>
                  <a:gd name="connsiteY3" fmla="*/ 313033 h 314564"/>
                  <a:gd name="connsiteX4" fmla="*/ 4623 w 244186"/>
                  <a:gd name="connsiteY4" fmla="*/ 295850 h 314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186" h="314564">
                    <a:moveTo>
                      <a:pt x="4623" y="295850"/>
                    </a:moveTo>
                    <a:cubicBezTo>
                      <a:pt x="111941" y="230556"/>
                      <a:pt x="190694" y="127219"/>
                      <a:pt x="225193" y="6433"/>
                    </a:cubicBezTo>
                    <a:cubicBezTo>
                      <a:pt x="228603" y="-5531"/>
                      <a:pt x="246996" y="385"/>
                      <a:pt x="243595" y="12339"/>
                    </a:cubicBezTo>
                    <a:cubicBezTo>
                      <a:pt x="207458" y="137964"/>
                      <a:pt x="125276" y="245339"/>
                      <a:pt x="13462" y="313033"/>
                    </a:cubicBezTo>
                    <a:cubicBezTo>
                      <a:pt x="2803" y="319482"/>
                      <a:pt x="-5979" y="302261"/>
                      <a:pt x="4623" y="295850"/>
                    </a:cubicBezTo>
                    <a:close/>
                  </a:path>
                </a:pathLst>
              </a:custGeom>
              <a:solidFill>
                <a:srgbClr val="FFFF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2" name="任意多边形: 形状 161">
                <a:extLst>
                  <a:ext uri="{FF2B5EF4-FFF2-40B4-BE49-F238E27FC236}">
                    <a16:creationId xmlns:a16="http://schemas.microsoft.com/office/drawing/2014/main" id="{F0363861-F86B-4950-C732-2BF101908D27}"/>
                  </a:ext>
                </a:extLst>
              </p:cNvPr>
              <p:cNvSpPr/>
              <p:nvPr/>
            </p:nvSpPr>
            <p:spPr>
              <a:xfrm>
                <a:off x="-1935428" y="12026564"/>
                <a:ext cx="1737093" cy="1535540"/>
              </a:xfrm>
              <a:custGeom>
                <a:avLst/>
                <a:gdLst>
                  <a:gd name="connsiteX0" fmla="*/ 1736920 w 1737093"/>
                  <a:gd name="connsiteY0" fmla="*/ 43767 h 1535540"/>
                  <a:gd name="connsiteX1" fmla="*/ 1717498 w 1737093"/>
                  <a:gd name="connsiteY1" fmla="*/ 56693 h 1535540"/>
                  <a:gd name="connsiteX2" fmla="*/ 1717403 w 1737093"/>
                  <a:gd name="connsiteY2" fmla="*/ 56788 h 1535540"/>
                  <a:gd name="connsiteX3" fmla="*/ 1717403 w 1737093"/>
                  <a:gd name="connsiteY3" fmla="*/ 56788 h 1535540"/>
                  <a:gd name="connsiteX4" fmla="*/ 1472220 w 1737093"/>
                  <a:gd name="connsiteY4" fmla="*/ 251527 h 1535540"/>
                  <a:gd name="connsiteX5" fmla="*/ 1472125 w 1737093"/>
                  <a:gd name="connsiteY5" fmla="*/ 251622 h 1535540"/>
                  <a:gd name="connsiteX6" fmla="*/ 1454265 w 1737093"/>
                  <a:gd name="connsiteY6" fmla="*/ 268252 h 1535540"/>
                  <a:gd name="connsiteX7" fmla="*/ 1018011 w 1737093"/>
                  <a:gd name="connsiteY7" fmla="*/ 875404 h 1535540"/>
                  <a:gd name="connsiteX8" fmla="*/ 1017172 w 1737093"/>
                  <a:gd name="connsiteY8" fmla="*/ 877128 h 1535540"/>
                  <a:gd name="connsiteX9" fmla="*/ 911207 w 1737093"/>
                  <a:gd name="connsiteY9" fmla="*/ 1158249 h 1535540"/>
                  <a:gd name="connsiteX10" fmla="*/ 868735 w 1737093"/>
                  <a:gd name="connsiteY10" fmla="*/ 1307963 h 1535540"/>
                  <a:gd name="connsiteX11" fmla="*/ 720326 w 1737093"/>
                  <a:gd name="connsiteY11" fmla="*/ 1341396 h 1535540"/>
                  <a:gd name="connsiteX12" fmla="*/ 543980 w 1737093"/>
                  <a:gd name="connsiteY12" fmla="*/ 1383916 h 1535540"/>
                  <a:gd name="connsiteX13" fmla="*/ 471742 w 1737093"/>
                  <a:gd name="connsiteY13" fmla="*/ 1402137 h 1535540"/>
                  <a:gd name="connsiteX14" fmla="*/ 333039 w 1737093"/>
                  <a:gd name="connsiteY14" fmla="*/ 1445781 h 1535540"/>
                  <a:gd name="connsiteX15" fmla="*/ 229388 w 1737093"/>
                  <a:gd name="connsiteY15" fmla="*/ 1467402 h 1535540"/>
                  <a:gd name="connsiteX16" fmla="*/ 229103 w 1737093"/>
                  <a:gd name="connsiteY16" fmla="*/ 1467507 h 1535540"/>
                  <a:gd name="connsiteX17" fmla="*/ 83341 w 1737093"/>
                  <a:gd name="connsiteY17" fmla="*/ 1509960 h 1535540"/>
                  <a:gd name="connsiteX18" fmla="*/ 9132 w 1737093"/>
                  <a:gd name="connsiteY18" fmla="*/ 1532582 h 1535540"/>
                  <a:gd name="connsiteX19" fmla="*/ -174 w 1737093"/>
                  <a:gd name="connsiteY19" fmla="*/ 1535430 h 1535540"/>
                  <a:gd name="connsiteX20" fmla="*/ 18067 w 1737093"/>
                  <a:gd name="connsiteY20" fmla="*/ 1461068 h 1535540"/>
                  <a:gd name="connsiteX21" fmla="*/ 18162 w 1737093"/>
                  <a:gd name="connsiteY21" fmla="*/ 1460782 h 1535540"/>
                  <a:gd name="connsiteX22" fmla="*/ 257496 w 1737093"/>
                  <a:gd name="connsiteY22" fmla="*/ 816502 h 1535540"/>
                  <a:gd name="connsiteX23" fmla="*/ 267441 w 1737093"/>
                  <a:gd name="connsiteY23" fmla="*/ 798128 h 1535540"/>
                  <a:gd name="connsiteX24" fmla="*/ 414297 w 1737093"/>
                  <a:gd name="connsiteY24" fmla="*/ 566776 h 1535540"/>
                  <a:gd name="connsiteX25" fmla="*/ 434747 w 1737093"/>
                  <a:gd name="connsiteY25" fmla="*/ 539648 h 1535540"/>
                  <a:gd name="connsiteX26" fmla="*/ 434833 w 1737093"/>
                  <a:gd name="connsiteY26" fmla="*/ 539544 h 1535540"/>
                  <a:gd name="connsiteX27" fmla="*/ 527368 w 1737093"/>
                  <a:gd name="connsiteY27" fmla="*/ 430282 h 1535540"/>
                  <a:gd name="connsiteX28" fmla="*/ 544742 w 1737093"/>
                  <a:gd name="connsiteY28" fmla="*/ 411661 h 1535540"/>
                  <a:gd name="connsiteX29" fmla="*/ 553429 w 1737093"/>
                  <a:gd name="connsiteY29" fmla="*/ 402726 h 1535540"/>
                  <a:gd name="connsiteX30" fmla="*/ 587062 w 1737093"/>
                  <a:gd name="connsiteY30" fmla="*/ 369303 h 1535540"/>
                  <a:gd name="connsiteX31" fmla="*/ 642459 w 1737093"/>
                  <a:gd name="connsiteY31" fmla="*/ 318830 h 1535540"/>
                  <a:gd name="connsiteX32" fmla="*/ 889652 w 1737093"/>
                  <a:gd name="connsiteY32" fmla="*/ 148837 h 1535540"/>
                  <a:gd name="connsiteX33" fmla="*/ 891462 w 1737093"/>
                  <a:gd name="connsiteY33" fmla="*/ 147875 h 1535540"/>
                  <a:gd name="connsiteX34" fmla="*/ 1715907 w 1737093"/>
                  <a:gd name="connsiteY34" fmla="*/ 37366 h 1535540"/>
                  <a:gd name="connsiteX35" fmla="*/ 1736920 w 1737093"/>
                  <a:gd name="connsiteY35" fmla="*/ 43767 h 15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737093" h="1535540">
                    <a:moveTo>
                      <a:pt x="1736920" y="43767"/>
                    </a:moveTo>
                    <a:cubicBezTo>
                      <a:pt x="1730376" y="48006"/>
                      <a:pt x="1724032" y="52349"/>
                      <a:pt x="1717498" y="56693"/>
                    </a:cubicBezTo>
                    <a:cubicBezTo>
                      <a:pt x="1717498" y="56740"/>
                      <a:pt x="1717460" y="56788"/>
                      <a:pt x="1717403" y="56788"/>
                    </a:cubicBezTo>
                    <a:cubicBezTo>
                      <a:pt x="1717403" y="56788"/>
                      <a:pt x="1717403" y="56788"/>
                      <a:pt x="1717403" y="56788"/>
                    </a:cubicBezTo>
                    <a:cubicBezTo>
                      <a:pt x="1630535" y="114957"/>
                      <a:pt x="1548544" y="180079"/>
                      <a:pt x="1472220" y="251527"/>
                    </a:cubicBezTo>
                    <a:lnTo>
                      <a:pt x="1472125" y="251622"/>
                    </a:lnTo>
                    <a:cubicBezTo>
                      <a:pt x="1466076" y="257099"/>
                      <a:pt x="1460123" y="262680"/>
                      <a:pt x="1454265" y="268252"/>
                    </a:cubicBezTo>
                    <a:cubicBezTo>
                      <a:pt x="1272680" y="442026"/>
                      <a:pt x="1124776" y="647871"/>
                      <a:pt x="1018011" y="875404"/>
                    </a:cubicBezTo>
                    <a:lnTo>
                      <a:pt x="1017172" y="877128"/>
                    </a:lnTo>
                    <a:cubicBezTo>
                      <a:pt x="974796" y="968026"/>
                      <a:pt x="939372" y="1061999"/>
                      <a:pt x="911207" y="1158249"/>
                    </a:cubicBezTo>
                    <a:cubicBezTo>
                      <a:pt x="896948" y="1207046"/>
                      <a:pt x="883651" y="1257824"/>
                      <a:pt x="868735" y="1307963"/>
                    </a:cubicBezTo>
                    <a:cubicBezTo>
                      <a:pt x="817871" y="1319050"/>
                      <a:pt x="768398" y="1330195"/>
                      <a:pt x="720326" y="1341396"/>
                    </a:cubicBezTo>
                    <a:cubicBezTo>
                      <a:pt x="659290" y="1355522"/>
                      <a:pt x="600511" y="1369695"/>
                      <a:pt x="543980" y="1383916"/>
                    </a:cubicBezTo>
                    <a:cubicBezTo>
                      <a:pt x="519453" y="1389926"/>
                      <a:pt x="495374" y="1396003"/>
                      <a:pt x="471742" y="1402137"/>
                    </a:cubicBezTo>
                    <a:cubicBezTo>
                      <a:pt x="427127" y="1421415"/>
                      <a:pt x="380645" y="1436037"/>
                      <a:pt x="333039" y="1445781"/>
                    </a:cubicBezTo>
                    <a:cubicBezTo>
                      <a:pt x="298616" y="1453496"/>
                      <a:pt x="263907" y="1460068"/>
                      <a:pt x="229388" y="1467402"/>
                    </a:cubicBezTo>
                    <a:cubicBezTo>
                      <a:pt x="229293" y="1467412"/>
                      <a:pt x="229198" y="1467507"/>
                      <a:pt x="229103" y="1467507"/>
                    </a:cubicBezTo>
                    <a:cubicBezTo>
                      <a:pt x="177601" y="1482033"/>
                      <a:pt x="129014" y="1496187"/>
                      <a:pt x="83341" y="1509960"/>
                    </a:cubicBezTo>
                    <a:cubicBezTo>
                      <a:pt x="57691" y="1517608"/>
                      <a:pt x="32887" y="1525152"/>
                      <a:pt x="9132" y="1532582"/>
                    </a:cubicBezTo>
                    <a:cubicBezTo>
                      <a:pt x="5998" y="1533468"/>
                      <a:pt x="2960" y="1534449"/>
                      <a:pt x="-174" y="1535430"/>
                    </a:cubicBezTo>
                    <a:cubicBezTo>
                      <a:pt x="5713" y="1510703"/>
                      <a:pt x="11694" y="1485795"/>
                      <a:pt x="18067" y="1461068"/>
                    </a:cubicBezTo>
                    <a:cubicBezTo>
                      <a:pt x="18067" y="1460877"/>
                      <a:pt x="18067" y="1460877"/>
                      <a:pt x="18162" y="1460782"/>
                    </a:cubicBezTo>
                    <a:cubicBezTo>
                      <a:pt x="74883" y="1237993"/>
                      <a:pt x="150683" y="1017993"/>
                      <a:pt x="257496" y="816502"/>
                    </a:cubicBezTo>
                    <a:cubicBezTo>
                      <a:pt x="260687" y="810377"/>
                      <a:pt x="263869" y="804158"/>
                      <a:pt x="267441" y="798128"/>
                    </a:cubicBezTo>
                    <a:cubicBezTo>
                      <a:pt x="310732" y="717556"/>
                      <a:pt x="359814" y="640232"/>
                      <a:pt x="414297" y="566776"/>
                    </a:cubicBezTo>
                    <a:cubicBezTo>
                      <a:pt x="420888" y="557669"/>
                      <a:pt x="427765" y="548659"/>
                      <a:pt x="434747" y="539648"/>
                    </a:cubicBezTo>
                    <a:lnTo>
                      <a:pt x="434833" y="539544"/>
                    </a:lnTo>
                    <a:cubicBezTo>
                      <a:pt x="464056" y="501967"/>
                      <a:pt x="494898" y="465543"/>
                      <a:pt x="527368" y="430282"/>
                    </a:cubicBezTo>
                    <a:cubicBezTo>
                      <a:pt x="533036" y="424043"/>
                      <a:pt x="538884" y="417804"/>
                      <a:pt x="544742" y="411661"/>
                    </a:cubicBezTo>
                    <a:cubicBezTo>
                      <a:pt x="547571" y="408679"/>
                      <a:pt x="550504" y="405708"/>
                      <a:pt x="553429" y="402726"/>
                    </a:cubicBezTo>
                    <a:cubicBezTo>
                      <a:pt x="564382" y="391401"/>
                      <a:pt x="575631" y="380161"/>
                      <a:pt x="587062" y="369303"/>
                    </a:cubicBezTo>
                    <a:cubicBezTo>
                      <a:pt x="605016" y="352006"/>
                      <a:pt x="623542" y="335185"/>
                      <a:pt x="642459" y="318830"/>
                    </a:cubicBezTo>
                    <a:cubicBezTo>
                      <a:pt x="718488" y="253422"/>
                      <a:pt x="801364" y="196424"/>
                      <a:pt x="889652" y="148837"/>
                    </a:cubicBezTo>
                    <a:cubicBezTo>
                      <a:pt x="890223" y="148552"/>
                      <a:pt x="890890" y="148161"/>
                      <a:pt x="891462" y="147875"/>
                    </a:cubicBezTo>
                    <a:cubicBezTo>
                      <a:pt x="1146265" y="11058"/>
                      <a:pt x="1441959" y="-42834"/>
                      <a:pt x="1715907" y="37366"/>
                    </a:cubicBezTo>
                    <a:cubicBezTo>
                      <a:pt x="1722975" y="39500"/>
                      <a:pt x="1729852" y="41538"/>
                      <a:pt x="1736920" y="43767"/>
                    </a:cubicBezTo>
                    <a:close/>
                  </a:path>
                </a:pathLst>
              </a:custGeom>
              <a:solidFill>
                <a:schemeClr val="accent6">
                  <a:lumMod val="60000"/>
                  <a:lumOff val="4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3" name="任意多边形: 形状 162">
                <a:extLst>
                  <a:ext uri="{FF2B5EF4-FFF2-40B4-BE49-F238E27FC236}">
                    <a16:creationId xmlns:a16="http://schemas.microsoft.com/office/drawing/2014/main" id="{4ED717F3-AF99-3728-2868-9BF4B2002E92}"/>
                  </a:ext>
                </a:extLst>
              </p:cNvPr>
              <p:cNvSpPr/>
              <p:nvPr/>
            </p:nvSpPr>
            <p:spPr>
              <a:xfrm>
                <a:off x="-1851913" y="13494182"/>
                <a:ext cx="145761" cy="42453"/>
              </a:xfrm>
              <a:custGeom>
                <a:avLst/>
                <a:gdLst>
                  <a:gd name="connsiteX0" fmla="*/ -174 w 145761"/>
                  <a:gd name="connsiteY0" fmla="*/ 42343 h 42453"/>
                  <a:gd name="connsiteX1" fmla="*/ 145587 w 145761"/>
                  <a:gd name="connsiteY1" fmla="*/ -110 h 42453"/>
                  <a:gd name="connsiteX2" fmla="*/ -174 w 145761"/>
                  <a:gd name="connsiteY2" fmla="*/ 42343 h 42453"/>
                </a:gdLst>
                <a:ahLst/>
                <a:cxnLst>
                  <a:cxn ang="0">
                    <a:pos x="connsiteX0" y="connsiteY0"/>
                  </a:cxn>
                  <a:cxn ang="0">
                    <a:pos x="connsiteX1" y="connsiteY1"/>
                  </a:cxn>
                  <a:cxn ang="0">
                    <a:pos x="connsiteX2" y="connsiteY2"/>
                  </a:cxn>
                </a:cxnLst>
                <a:rect l="l" t="t" r="r" b="b"/>
                <a:pathLst>
                  <a:path w="145761" h="42453">
                    <a:moveTo>
                      <a:pt x="-174" y="42343"/>
                    </a:moveTo>
                    <a:cubicBezTo>
                      <a:pt x="46947" y="23588"/>
                      <a:pt x="95762" y="9367"/>
                      <a:pt x="145587" y="-110"/>
                    </a:cubicBezTo>
                    <a:cubicBezTo>
                      <a:pt x="94086" y="14415"/>
                      <a:pt x="45499" y="28570"/>
                      <a:pt x="-174" y="42343"/>
                    </a:cubicBezTo>
                    <a:close/>
                  </a:path>
                </a:pathLst>
              </a:custGeom>
              <a:solidFill>
                <a:srgbClr val="FFFF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4" name="任意多边形: 形状 163">
                <a:extLst>
                  <a:ext uri="{FF2B5EF4-FFF2-40B4-BE49-F238E27FC236}">
                    <a16:creationId xmlns:a16="http://schemas.microsoft.com/office/drawing/2014/main" id="{DD5D7FE7-6BA5-E147-C202-6A788CEC878A}"/>
                  </a:ext>
                </a:extLst>
              </p:cNvPr>
              <p:cNvSpPr/>
              <p:nvPr/>
            </p:nvSpPr>
            <p:spPr>
              <a:xfrm>
                <a:off x="-1463512" y="12060058"/>
                <a:ext cx="1271921" cy="1368754"/>
              </a:xfrm>
              <a:custGeom>
                <a:avLst/>
                <a:gdLst>
                  <a:gd name="connsiteX0" fmla="*/ 1263451 w 1271921"/>
                  <a:gd name="connsiteY0" fmla="*/ 19332 h 1368754"/>
                  <a:gd name="connsiteX1" fmla="*/ 1245582 w 1271921"/>
                  <a:gd name="connsiteY1" fmla="*/ 23199 h 1368754"/>
                  <a:gd name="connsiteX2" fmla="*/ 884156 w 1271921"/>
                  <a:gd name="connsiteY2" fmla="*/ 145367 h 1368754"/>
                  <a:gd name="connsiteX3" fmla="*/ 866801 w 1271921"/>
                  <a:gd name="connsiteY3" fmla="*/ 153616 h 1368754"/>
                  <a:gd name="connsiteX4" fmla="*/ 430642 w 1271921"/>
                  <a:gd name="connsiteY4" fmla="*/ 452053 h 1368754"/>
                  <a:gd name="connsiteX5" fmla="*/ 430547 w 1271921"/>
                  <a:gd name="connsiteY5" fmla="*/ 452148 h 1368754"/>
                  <a:gd name="connsiteX6" fmla="*/ 430547 w 1271921"/>
                  <a:gd name="connsiteY6" fmla="*/ 452148 h 1368754"/>
                  <a:gd name="connsiteX7" fmla="*/ 426956 w 1271921"/>
                  <a:gd name="connsiteY7" fmla="*/ 455606 h 1368754"/>
                  <a:gd name="connsiteX8" fmla="*/ 426861 w 1271921"/>
                  <a:gd name="connsiteY8" fmla="*/ 455701 h 1368754"/>
                  <a:gd name="connsiteX9" fmla="*/ 339974 w 1271921"/>
                  <a:gd name="connsiteY9" fmla="*/ 544540 h 1368754"/>
                  <a:gd name="connsiteX10" fmla="*/ 208119 w 1271921"/>
                  <a:gd name="connsiteY10" fmla="*/ 736622 h 1368754"/>
                  <a:gd name="connsiteX11" fmla="*/ 173200 w 1271921"/>
                  <a:gd name="connsiteY11" fmla="*/ 923893 h 1368754"/>
                  <a:gd name="connsiteX12" fmla="*/ 174315 w 1271921"/>
                  <a:gd name="connsiteY12" fmla="*/ 943219 h 1368754"/>
                  <a:gd name="connsiteX13" fmla="*/ 175582 w 1271921"/>
                  <a:gd name="connsiteY13" fmla="*/ 958736 h 1368754"/>
                  <a:gd name="connsiteX14" fmla="*/ 188031 w 1271921"/>
                  <a:gd name="connsiteY14" fmla="*/ 1172000 h 1368754"/>
                  <a:gd name="connsiteX15" fmla="*/ 72064 w 1271921"/>
                  <a:gd name="connsiteY15" fmla="*/ 1350423 h 1368754"/>
                  <a:gd name="connsiteX16" fmla="*/ -174 w 1271921"/>
                  <a:gd name="connsiteY16" fmla="*/ 1368644 h 1368754"/>
                  <a:gd name="connsiteX17" fmla="*/ 13304 w 1271921"/>
                  <a:gd name="connsiteY17" fmla="*/ 1362338 h 1368754"/>
                  <a:gd name="connsiteX18" fmla="*/ 165857 w 1271921"/>
                  <a:gd name="connsiteY18" fmla="*/ 1186564 h 1368754"/>
                  <a:gd name="connsiteX19" fmla="*/ 157293 w 1271921"/>
                  <a:gd name="connsiteY19" fmla="*/ 969746 h 1368754"/>
                  <a:gd name="connsiteX20" fmla="*/ 154531 w 1271921"/>
                  <a:gd name="connsiteY20" fmla="*/ 935571 h 1368754"/>
                  <a:gd name="connsiteX21" fmla="*/ 154417 w 1271921"/>
                  <a:gd name="connsiteY21" fmla="*/ 934056 h 1368754"/>
                  <a:gd name="connsiteX22" fmla="*/ 181097 w 1271921"/>
                  <a:gd name="connsiteY22" fmla="*/ 751424 h 1368754"/>
                  <a:gd name="connsiteX23" fmla="*/ 304998 w 1271921"/>
                  <a:gd name="connsiteY23" fmla="*/ 554923 h 1368754"/>
                  <a:gd name="connsiteX24" fmla="*/ 408020 w 1271921"/>
                  <a:gd name="connsiteY24" fmla="*/ 446528 h 1368754"/>
                  <a:gd name="connsiteX25" fmla="*/ 422098 w 1271921"/>
                  <a:gd name="connsiteY25" fmla="*/ 433175 h 1368754"/>
                  <a:gd name="connsiteX26" fmla="*/ 866716 w 1271921"/>
                  <a:gd name="connsiteY26" fmla="*/ 132470 h 1368754"/>
                  <a:gd name="connsiteX27" fmla="*/ 1243991 w 1271921"/>
                  <a:gd name="connsiteY27" fmla="*/ 3873 h 1368754"/>
                  <a:gd name="connsiteX28" fmla="*/ 1261775 w 1271921"/>
                  <a:gd name="connsiteY28" fmla="*/ 111 h 1368754"/>
                  <a:gd name="connsiteX29" fmla="*/ 1263451 w 1271921"/>
                  <a:gd name="connsiteY29" fmla="*/ 19332 h 136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71921" h="1368754">
                    <a:moveTo>
                      <a:pt x="1263451" y="19332"/>
                    </a:moveTo>
                    <a:cubicBezTo>
                      <a:pt x="1257460" y="20523"/>
                      <a:pt x="1251478" y="21818"/>
                      <a:pt x="1245582" y="23199"/>
                    </a:cubicBezTo>
                    <a:cubicBezTo>
                      <a:pt x="1120986" y="50517"/>
                      <a:pt x="999780" y="91484"/>
                      <a:pt x="884156" y="145367"/>
                    </a:cubicBezTo>
                    <a:cubicBezTo>
                      <a:pt x="878279" y="148091"/>
                      <a:pt x="872488" y="150806"/>
                      <a:pt x="866801" y="153616"/>
                    </a:cubicBezTo>
                    <a:cubicBezTo>
                      <a:pt x="706876" y="229987"/>
                      <a:pt x="559753" y="330657"/>
                      <a:pt x="430642" y="452053"/>
                    </a:cubicBezTo>
                    <a:cubicBezTo>
                      <a:pt x="430642" y="452110"/>
                      <a:pt x="430604" y="452148"/>
                      <a:pt x="430547" y="452148"/>
                    </a:cubicBezTo>
                    <a:cubicBezTo>
                      <a:pt x="430547" y="452148"/>
                      <a:pt x="430547" y="452148"/>
                      <a:pt x="430547" y="452148"/>
                    </a:cubicBezTo>
                    <a:cubicBezTo>
                      <a:pt x="429280" y="453225"/>
                      <a:pt x="428080" y="454387"/>
                      <a:pt x="426956" y="455606"/>
                    </a:cubicBezTo>
                    <a:cubicBezTo>
                      <a:pt x="426956" y="455701"/>
                      <a:pt x="426956" y="455701"/>
                      <a:pt x="426861" y="455701"/>
                    </a:cubicBezTo>
                    <a:cubicBezTo>
                      <a:pt x="396809" y="484057"/>
                      <a:pt x="367844" y="513670"/>
                      <a:pt x="339974" y="544540"/>
                    </a:cubicBezTo>
                    <a:cubicBezTo>
                      <a:pt x="287872" y="602224"/>
                      <a:pt x="239913" y="665299"/>
                      <a:pt x="208119" y="736622"/>
                    </a:cubicBezTo>
                    <a:cubicBezTo>
                      <a:pt x="182125" y="795496"/>
                      <a:pt x="170171" y="859608"/>
                      <a:pt x="173200" y="923893"/>
                    </a:cubicBezTo>
                    <a:cubicBezTo>
                      <a:pt x="173438" y="930274"/>
                      <a:pt x="173781" y="936751"/>
                      <a:pt x="174315" y="943219"/>
                    </a:cubicBezTo>
                    <a:cubicBezTo>
                      <a:pt x="174639" y="948362"/>
                      <a:pt x="175067" y="953496"/>
                      <a:pt x="175582" y="958736"/>
                    </a:cubicBezTo>
                    <a:cubicBezTo>
                      <a:pt x="182744" y="1029354"/>
                      <a:pt x="198203" y="1100858"/>
                      <a:pt x="188031" y="1172000"/>
                    </a:cubicBezTo>
                    <a:cubicBezTo>
                      <a:pt x="177315" y="1246771"/>
                      <a:pt x="133634" y="1308189"/>
                      <a:pt x="72064" y="1350423"/>
                    </a:cubicBezTo>
                    <a:cubicBezTo>
                      <a:pt x="47537" y="1356433"/>
                      <a:pt x="23458" y="1362510"/>
                      <a:pt x="-174" y="1368644"/>
                    </a:cubicBezTo>
                    <a:cubicBezTo>
                      <a:pt x="4379" y="1366701"/>
                      <a:pt x="8837" y="1364567"/>
                      <a:pt x="13304" y="1362338"/>
                    </a:cubicBezTo>
                    <a:cubicBezTo>
                      <a:pt x="86056" y="1326400"/>
                      <a:pt x="148445" y="1268440"/>
                      <a:pt x="165857" y="1186564"/>
                    </a:cubicBezTo>
                    <a:cubicBezTo>
                      <a:pt x="181077" y="1114907"/>
                      <a:pt x="165123" y="1041212"/>
                      <a:pt x="157293" y="969746"/>
                    </a:cubicBezTo>
                    <a:cubicBezTo>
                      <a:pt x="156055" y="958230"/>
                      <a:pt x="155103" y="946905"/>
                      <a:pt x="154531" y="935571"/>
                    </a:cubicBezTo>
                    <a:cubicBezTo>
                      <a:pt x="154446" y="935075"/>
                      <a:pt x="154408" y="934561"/>
                      <a:pt x="154417" y="934056"/>
                    </a:cubicBezTo>
                    <a:cubicBezTo>
                      <a:pt x="150131" y="871962"/>
                      <a:pt x="159227" y="809688"/>
                      <a:pt x="181097" y="751424"/>
                    </a:cubicBezTo>
                    <a:cubicBezTo>
                      <a:pt x="209062" y="678796"/>
                      <a:pt x="254630" y="613740"/>
                      <a:pt x="304998" y="554923"/>
                    </a:cubicBezTo>
                    <a:cubicBezTo>
                      <a:pt x="337449" y="517128"/>
                      <a:pt x="371920" y="480933"/>
                      <a:pt x="408020" y="446528"/>
                    </a:cubicBezTo>
                    <a:cubicBezTo>
                      <a:pt x="412649" y="441918"/>
                      <a:pt x="417374" y="437499"/>
                      <a:pt x="422098" y="433175"/>
                    </a:cubicBezTo>
                    <a:cubicBezTo>
                      <a:pt x="554124" y="310873"/>
                      <a:pt x="704067" y="209470"/>
                      <a:pt x="866716" y="132470"/>
                    </a:cubicBezTo>
                    <a:cubicBezTo>
                      <a:pt x="987197" y="75453"/>
                      <a:pt x="1113766" y="32315"/>
                      <a:pt x="1243991" y="3873"/>
                    </a:cubicBezTo>
                    <a:cubicBezTo>
                      <a:pt x="1249887" y="2587"/>
                      <a:pt x="1255878" y="1302"/>
                      <a:pt x="1261775" y="111"/>
                    </a:cubicBezTo>
                    <a:cubicBezTo>
                      <a:pt x="1273947" y="-2375"/>
                      <a:pt x="1275529" y="16856"/>
                      <a:pt x="1263451" y="19332"/>
                    </a:cubicBezTo>
                    <a:close/>
                  </a:path>
                </a:pathLst>
              </a:custGeom>
              <a:solidFill>
                <a:srgbClr val="FFFF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5" name="任意多边形: 形状 164">
                <a:extLst>
                  <a:ext uri="{FF2B5EF4-FFF2-40B4-BE49-F238E27FC236}">
                    <a16:creationId xmlns:a16="http://schemas.microsoft.com/office/drawing/2014/main" id="{B3C9DFBE-5021-BB71-962E-D6F4E38C47A4}"/>
                  </a:ext>
                </a:extLst>
              </p:cNvPr>
              <p:cNvSpPr/>
              <p:nvPr/>
            </p:nvSpPr>
            <p:spPr>
              <a:xfrm>
                <a:off x="-1307178" y="12883257"/>
                <a:ext cx="376448" cy="121985"/>
              </a:xfrm>
              <a:custGeom>
                <a:avLst/>
                <a:gdLst>
                  <a:gd name="connsiteX0" fmla="*/ 10912 w 376448"/>
                  <a:gd name="connsiteY0" fmla="*/ 100151 h 121985"/>
                  <a:gd name="connsiteX1" fmla="*/ 361270 w 376448"/>
                  <a:gd name="connsiteY1" fmla="*/ 1862 h 121985"/>
                  <a:gd name="connsiteX2" fmla="*/ 372405 w 376448"/>
                  <a:gd name="connsiteY2" fmla="*/ 17655 h 121985"/>
                  <a:gd name="connsiteX3" fmla="*/ 7617 w 376448"/>
                  <a:gd name="connsiteY3" fmla="*/ 119191 h 121985"/>
                  <a:gd name="connsiteX4" fmla="*/ 10912 w 376448"/>
                  <a:gd name="connsiteY4" fmla="*/ 100151 h 121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48" h="121985">
                    <a:moveTo>
                      <a:pt x="10912" y="100151"/>
                    </a:moveTo>
                    <a:cubicBezTo>
                      <a:pt x="135899" y="112619"/>
                      <a:pt x="261001" y="77529"/>
                      <a:pt x="361270" y="1862"/>
                    </a:cubicBezTo>
                    <a:cubicBezTo>
                      <a:pt x="371196" y="-5643"/>
                      <a:pt x="382321" y="10158"/>
                      <a:pt x="372405" y="17655"/>
                    </a:cubicBezTo>
                    <a:cubicBezTo>
                      <a:pt x="267916" y="96198"/>
                      <a:pt x="137652" y="132460"/>
                      <a:pt x="7617" y="119191"/>
                    </a:cubicBezTo>
                    <a:cubicBezTo>
                      <a:pt x="-4775" y="117915"/>
                      <a:pt x="-1423" y="98884"/>
                      <a:pt x="10912" y="100151"/>
                    </a:cubicBezTo>
                    <a:close/>
                  </a:path>
                </a:pathLst>
              </a:custGeom>
              <a:solidFill>
                <a:srgbClr val="FFFF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166" name="组合 165">
                <a:extLst>
                  <a:ext uri="{FF2B5EF4-FFF2-40B4-BE49-F238E27FC236}">
                    <a16:creationId xmlns:a16="http://schemas.microsoft.com/office/drawing/2014/main" id="{02D13069-9507-A1FF-5FB7-7EE9F9BE7ADD}"/>
                  </a:ext>
                </a:extLst>
              </p:cNvPr>
              <p:cNvGrpSpPr/>
              <p:nvPr/>
            </p:nvGrpSpPr>
            <p:grpSpPr>
              <a:xfrm>
                <a:off x="-2082434" y="9574502"/>
                <a:ext cx="1623946" cy="2942943"/>
                <a:chOff x="-2082434" y="9574502"/>
                <a:chExt cx="1623946" cy="2942943"/>
              </a:xfrm>
            </p:grpSpPr>
            <p:sp>
              <p:nvSpPr>
                <p:cNvPr id="170" name="任意多边形: 形状 169">
                  <a:extLst>
                    <a:ext uri="{FF2B5EF4-FFF2-40B4-BE49-F238E27FC236}">
                      <a16:creationId xmlns:a16="http://schemas.microsoft.com/office/drawing/2014/main" id="{8AE651E7-7658-7238-22E7-C2F82BFDFE3E}"/>
                    </a:ext>
                  </a:extLst>
                </p:cNvPr>
                <p:cNvSpPr/>
                <p:nvPr/>
              </p:nvSpPr>
              <p:spPr>
                <a:xfrm>
                  <a:off x="-919930" y="9574502"/>
                  <a:ext cx="36147" cy="27946"/>
                </a:xfrm>
                <a:custGeom>
                  <a:avLst/>
                  <a:gdLst>
                    <a:gd name="connsiteX0" fmla="*/ 34211 w 36147"/>
                    <a:gd name="connsiteY0" fmla="*/ -110 h 27946"/>
                    <a:gd name="connsiteX1" fmla="*/ -174 w 36147"/>
                    <a:gd name="connsiteY1" fmla="*/ 27836 h 27946"/>
                    <a:gd name="connsiteX2" fmla="*/ 35973 w 36147"/>
                    <a:gd name="connsiteY2" fmla="*/ 204 h 27946"/>
                    <a:gd name="connsiteX3" fmla="*/ 34211 w 36147"/>
                    <a:gd name="connsiteY3" fmla="*/ -110 h 27946"/>
                  </a:gdLst>
                  <a:ahLst/>
                  <a:cxnLst>
                    <a:cxn ang="0">
                      <a:pos x="connsiteX0" y="connsiteY0"/>
                    </a:cxn>
                    <a:cxn ang="0">
                      <a:pos x="connsiteX1" y="connsiteY1"/>
                    </a:cxn>
                    <a:cxn ang="0">
                      <a:pos x="connsiteX2" y="connsiteY2"/>
                    </a:cxn>
                    <a:cxn ang="0">
                      <a:pos x="connsiteX3" y="connsiteY3"/>
                    </a:cxn>
                  </a:cxnLst>
                  <a:rect l="l" t="t" r="r" b="b"/>
                  <a:pathLst>
                    <a:path w="36147" h="27946">
                      <a:moveTo>
                        <a:pt x="34211" y="-110"/>
                      </a:moveTo>
                      <a:lnTo>
                        <a:pt x="-174" y="27836"/>
                      </a:lnTo>
                      <a:cubicBezTo>
                        <a:pt x="11456" y="18054"/>
                        <a:pt x="23543" y="8881"/>
                        <a:pt x="35973" y="204"/>
                      </a:cubicBezTo>
                      <a:cubicBezTo>
                        <a:pt x="35383" y="99"/>
                        <a:pt x="34802" y="-15"/>
                        <a:pt x="34211" y="-110"/>
                      </a:cubicBezTo>
                      <a:close/>
                    </a:path>
                  </a:pathLst>
                </a:custGeom>
                <a:solidFill>
                  <a:srgbClr val="F2F2F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1" name="任意多边形: 形状 170">
                  <a:extLst>
                    <a:ext uri="{FF2B5EF4-FFF2-40B4-BE49-F238E27FC236}">
                      <a16:creationId xmlns:a16="http://schemas.microsoft.com/office/drawing/2014/main" id="{81C43E8F-5C38-6968-46FA-80AE093F6014}"/>
                    </a:ext>
                  </a:extLst>
                </p:cNvPr>
                <p:cNvSpPr/>
                <p:nvPr/>
              </p:nvSpPr>
              <p:spPr>
                <a:xfrm>
                  <a:off x="-1420612" y="10804446"/>
                  <a:ext cx="35699" cy="14525"/>
                </a:xfrm>
                <a:custGeom>
                  <a:avLst/>
                  <a:gdLst>
                    <a:gd name="connsiteX0" fmla="*/ 35526 w 35699"/>
                    <a:gd name="connsiteY0" fmla="*/ 14415 h 14525"/>
                    <a:gd name="connsiteX1" fmla="*/ 1465 w 35699"/>
                    <a:gd name="connsiteY1" fmla="*/ -110 h 14525"/>
                    <a:gd name="connsiteX2" fmla="*/ -174 w 35699"/>
                    <a:gd name="connsiteY2" fmla="*/ 2499 h 14525"/>
                  </a:gdLst>
                  <a:ahLst/>
                  <a:cxnLst>
                    <a:cxn ang="0">
                      <a:pos x="connsiteX0" y="connsiteY0"/>
                    </a:cxn>
                    <a:cxn ang="0">
                      <a:pos x="connsiteX1" y="connsiteY1"/>
                    </a:cxn>
                    <a:cxn ang="0">
                      <a:pos x="connsiteX2" y="connsiteY2"/>
                    </a:cxn>
                  </a:cxnLst>
                  <a:rect l="l" t="t" r="r" b="b"/>
                  <a:pathLst>
                    <a:path w="35699" h="14525">
                      <a:moveTo>
                        <a:pt x="35526" y="14415"/>
                      </a:moveTo>
                      <a:cubicBezTo>
                        <a:pt x="23925" y="10176"/>
                        <a:pt x="12552" y="5328"/>
                        <a:pt x="1465" y="-110"/>
                      </a:cubicBezTo>
                      <a:cubicBezTo>
                        <a:pt x="922" y="756"/>
                        <a:pt x="379" y="1633"/>
                        <a:pt x="-174" y="2499"/>
                      </a:cubicBezTo>
                      <a:close/>
                    </a:path>
                  </a:pathLst>
                </a:custGeom>
                <a:solidFill>
                  <a:srgbClr val="E6E6E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2" name="任意多边形: 形状 171">
                  <a:extLst>
                    <a:ext uri="{FF2B5EF4-FFF2-40B4-BE49-F238E27FC236}">
                      <a16:creationId xmlns:a16="http://schemas.microsoft.com/office/drawing/2014/main" id="{CAE66A01-9630-3ADD-221F-E02BEA05A62D}"/>
                    </a:ext>
                  </a:extLst>
                </p:cNvPr>
                <p:cNvSpPr/>
                <p:nvPr/>
              </p:nvSpPr>
              <p:spPr>
                <a:xfrm>
                  <a:off x="-1610143" y="10397030"/>
                  <a:ext cx="275869" cy="407415"/>
                </a:xfrm>
                <a:custGeom>
                  <a:avLst/>
                  <a:gdLst>
                    <a:gd name="connsiteX0" fmla="*/ 234592 w 275869"/>
                    <a:gd name="connsiteY0" fmla="*/ 54185 h 407415"/>
                    <a:gd name="connsiteX1" fmla="*/ 62704 w 275869"/>
                    <a:gd name="connsiteY1" fmla="*/ 15513 h 407415"/>
                    <a:gd name="connsiteX2" fmla="*/ 181 w 275869"/>
                    <a:gd name="connsiteY2" fmla="*/ 122698 h 407415"/>
                    <a:gd name="connsiteX3" fmla="*/ 28004 w 275869"/>
                    <a:gd name="connsiteY3" fmla="*/ 246771 h 407415"/>
                    <a:gd name="connsiteX4" fmla="*/ 190996 w 275869"/>
                    <a:gd name="connsiteY4" fmla="*/ 407305 h 407415"/>
                    <a:gd name="connsiteX5" fmla="*/ 269749 w 275869"/>
                    <a:gd name="connsiteY5" fmla="*/ 236598 h 407415"/>
                    <a:gd name="connsiteX6" fmla="*/ 234592 w 275869"/>
                    <a:gd name="connsiteY6" fmla="*/ 54185 h 40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869" h="407415">
                      <a:moveTo>
                        <a:pt x="234592" y="54185"/>
                      </a:moveTo>
                      <a:cubicBezTo>
                        <a:pt x="194225" y="4474"/>
                        <a:pt x="117682" y="-17329"/>
                        <a:pt x="62704" y="15513"/>
                      </a:cubicBezTo>
                      <a:cubicBezTo>
                        <a:pt x="25842" y="37535"/>
                        <a:pt x="4020" y="79931"/>
                        <a:pt x="181" y="122698"/>
                      </a:cubicBezTo>
                      <a:cubicBezTo>
                        <a:pt x="-2200" y="165837"/>
                        <a:pt x="7430" y="208785"/>
                        <a:pt x="28004" y="246771"/>
                      </a:cubicBezTo>
                      <a:cubicBezTo>
                        <a:pt x="63494" y="316541"/>
                        <a:pt x="120701" y="372882"/>
                        <a:pt x="190996" y="407305"/>
                      </a:cubicBezTo>
                      <a:cubicBezTo>
                        <a:pt x="224857" y="354117"/>
                        <a:pt x="256566" y="298215"/>
                        <a:pt x="269749" y="236598"/>
                      </a:cubicBezTo>
                      <a:cubicBezTo>
                        <a:pt x="283141" y="173971"/>
                        <a:pt x="274949" y="103905"/>
                        <a:pt x="234592" y="54185"/>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3" name="任意多边形: 形状 172">
                  <a:extLst>
                    <a:ext uri="{FF2B5EF4-FFF2-40B4-BE49-F238E27FC236}">
                      <a16:creationId xmlns:a16="http://schemas.microsoft.com/office/drawing/2014/main" id="{33016E1A-4218-1BFA-AE4B-6E446D116601}"/>
                    </a:ext>
                  </a:extLst>
                </p:cNvPr>
                <p:cNvSpPr/>
                <p:nvPr/>
              </p:nvSpPr>
              <p:spPr>
                <a:xfrm>
                  <a:off x="-1245017" y="10324014"/>
                  <a:ext cx="382070" cy="860231"/>
                </a:xfrm>
                <a:custGeom>
                  <a:avLst/>
                  <a:gdLst>
                    <a:gd name="connsiteX0" fmla="*/ 365528 w 382070"/>
                    <a:gd name="connsiteY0" fmla="*/ 480264 h 860231"/>
                    <a:gd name="connsiteX1" fmla="*/ 270744 w 382070"/>
                    <a:gd name="connsiteY1" fmla="*/ -110 h 860231"/>
                    <a:gd name="connsiteX2" fmla="*/ 24342 w 382070"/>
                    <a:gd name="connsiteY2" fmla="*/ 431324 h 860231"/>
                    <a:gd name="connsiteX3" fmla="*/ 45859 w 382070"/>
                    <a:gd name="connsiteY3" fmla="*/ 733048 h 860231"/>
                    <a:gd name="connsiteX4" fmla="*/ 56575 w 382070"/>
                    <a:gd name="connsiteY4" fmla="*/ 860121 h 860231"/>
                    <a:gd name="connsiteX5" fmla="*/ 365528 w 382070"/>
                    <a:gd name="connsiteY5" fmla="*/ 480264 h 860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070" h="860231">
                      <a:moveTo>
                        <a:pt x="365528" y="480264"/>
                      </a:moveTo>
                      <a:cubicBezTo>
                        <a:pt x="405714" y="313986"/>
                        <a:pt x="371081" y="138440"/>
                        <a:pt x="270744" y="-110"/>
                      </a:cubicBezTo>
                      <a:cubicBezTo>
                        <a:pt x="262039" y="167549"/>
                        <a:pt x="87340" y="275714"/>
                        <a:pt x="24342" y="431324"/>
                      </a:cubicBezTo>
                      <a:cubicBezTo>
                        <a:pt x="-14710" y="529946"/>
                        <a:pt x="-6795" y="640970"/>
                        <a:pt x="45859" y="733048"/>
                      </a:cubicBezTo>
                      <a:lnTo>
                        <a:pt x="56575" y="860121"/>
                      </a:lnTo>
                      <a:cubicBezTo>
                        <a:pt x="210166" y="784788"/>
                        <a:pt x="323065" y="645980"/>
                        <a:pt x="365528" y="480264"/>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4" name="任意多边形: 形状 173">
                  <a:extLst>
                    <a:ext uri="{FF2B5EF4-FFF2-40B4-BE49-F238E27FC236}">
                      <a16:creationId xmlns:a16="http://schemas.microsoft.com/office/drawing/2014/main" id="{3F88179F-A81F-823A-8185-08472CA6351D}"/>
                    </a:ext>
                  </a:extLst>
                </p:cNvPr>
                <p:cNvSpPr/>
                <p:nvPr/>
              </p:nvSpPr>
              <p:spPr>
                <a:xfrm>
                  <a:off x="-1158341" y="11277324"/>
                  <a:ext cx="599914" cy="658540"/>
                </a:xfrm>
                <a:custGeom>
                  <a:avLst/>
                  <a:gdLst>
                    <a:gd name="connsiteX0" fmla="*/ 593834 w 599914"/>
                    <a:gd name="connsiteY0" fmla="*/ -110 h 658540"/>
                    <a:gd name="connsiteX1" fmla="*/ 173305 w 599914"/>
                    <a:gd name="connsiteY1" fmla="*/ 264475 h 658540"/>
                    <a:gd name="connsiteX2" fmla="*/ 50214 w 599914"/>
                    <a:gd name="connsiteY2" fmla="*/ 540786 h 658540"/>
                    <a:gd name="connsiteX3" fmla="*/ -174 w 599914"/>
                    <a:gd name="connsiteY3" fmla="*/ 657934 h 658540"/>
                    <a:gd name="connsiteX4" fmla="*/ 599254 w 599914"/>
                    <a:gd name="connsiteY4" fmla="*/ 105874 h 658540"/>
                    <a:gd name="connsiteX5" fmla="*/ 593834 w 599914"/>
                    <a:gd name="connsiteY5" fmla="*/ -110 h 658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14" h="658540">
                      <a:moveTo>
                        <a:pt x="593834" y="-110"/>
                      </a:moveTo>
                      <a:cubicBezTo>
                        <a:pt x="507213" y="143698"/>
                        <a:pt x="302159" y="156862"/>
                        <a:pt x="173305" y="264475"/>
                      </a:cubicBezTo>
                      <a:cubicBezTo>
                        <a:pt x="92419" y="333084"/>
                        <a:pt x="47118" y="434763"/>
                        <a:pt x="50214" y="540786"/>
                      </a:cubicBezTo>
                      <a:lnTo>
                        <a:pt x="-174" y="657934"/>
                      </a:lnTo>
                      <a:cubicBezTo>
                        <a:pt x="317799" y="671021"/>
                        <a:pt x="586176" y="423857"/>
                        <a:pt x="599254" y="105874"/>
                      </a:cubicBezTo>
                      <a:cubicBezTo>
                        <a:pt x="600711" y="70460"/>
                        <a:pt x="598901" y="34980"/>
                        <a:pt x="593834" y="-110"/>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5" name="任意多边形: 形状 174">
                  <a:extLst>
                    <a:ext uri="{FF2B5EF4-FFF2-40B4-BE49-F238E27FC236}">
                      <a16:creationId xmlns:a16="http://schemas.microsoft.com/office/drawing/2014/main" id="{EDB83225-AC3D-C68C-2319-361C28056517}"/>
                    </a:ext>
                  </a:extLst>
                </p:cNvPr>
                <p:cNvSpPr/>
                <p:nvPr/>
              </p:nvSpPr>
              <p:spPr>
                <a:xfrm>
                  <a:off x="-1582710" y="11596973"/>
                  <a:ext cx="345258" cy="886453"/>
                </a:xfrm>
                <a:custGeom>
                  <a:avLst/>
                  <a:gdLst>
                    <a:gd name="connsiteX0" fmla="*/ 212103 w 345258"/>
                    <a:gd name="connsiteY0" fmla="*/ -110 h 886453"/>
                    <a:gd name="connsiteX1" fmla="*/ 129349 w 345258"/>
                    <a:gd name="connsiteY1" fmla="*/ 810591 h 886453"/>
                    <a:gd name="connsiteX2" fmla="*/ 203673 w 345258"/>
                    <a:gd name="connsiteY2" fmla="*/ 886343 h 886453"/>
                    <a:gd name="connsiteX3" fmla="*/ 245916 w 345258"/>
                    <a:gd name="connsiteY3" fmla="*/ 766014 h 886453"/>
                    <a:gd name="connsiteX4" fmla="*/ 342424 w 345258"/>
                    <a:gd name="connsiteY4" fmla="*/ 479330 h 886453"/>
                    <a:gd name="connsiteX5" fmla="*/ 212103 w 345258"/>
                    <a:gd name="connsiteY5" fmla="*/ -110 h 88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258" h="886453">
                      <a:moveTo>
                        <a:pt x="212103" y="-110"/>
                      </a:moveTo>
                      <a:cubicBezTo>
                        <a:pt x="-34624" y="200905"/>
                        <a:pt x="-71666" y="563874"/>
                        <a:pt x="129349" y="810591"/>
                      </a:cubicBezTo>
                      <a:cubicBezTo>
                        <a:pt x="151743" y="838080"/>
                        <a:pt x="176622" y="863435"/>
                        <a:pt x="203673" y="886343"/>
                      </a:cubicBezTo>
                      <a:lnTo>
                        <a:pt x="245916" y="766014"/>
                      </a:lnTo>
                      <a:cubicBezTo>
                        <a:pt x="319983" y="690081"/>
                        <a:pt x="355492" y="584591"/>
                        <a:pt x="342424" y="479330"/>
                      </a:cubicBezTo>
                      <a:cubicBezTo>
                        <a:pt x="320468" y="312900"/>
                        <a:pt x="178479" y="164367"/>
                        <a:pt x="212103" y="-110"/>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6" name="任意多边形: 形状 175">
                  <a:extLst>
                    <a:ext uri="{FF2B5EF4-FFF2-40B4-BE49-F238E27FC236}">
                      <a16:creationId xmlns:a16="http://schemas.microsoft.com/office/drawing/2014/main" id="{EA025FB0-1EE8-99F4-2D1E-8C28D42EE505}"/>
                    </a:ext>
                  </a:extLst>
                </p:cNvPr>
                <p:cNvSpPr/>
                <p:nvPr/>
              </p:nvSpPr>
              <p:spPr>
                <a:xfrm>
                  <a:off x="-2082434" y="11891724"/>
                  <a:ext cx="212582" cy="278926"/>
                </a:xfrm>
                <a:custGeom>
                  <a:avLst/>
                  <a:gdLst>
                    <a:gd name="connsiteX0" fmla="*/ 199867 w 212582"/>
                    <a:gd name="connsiteY0" fmla="*/ 278534 h 278926"/>
                    <a:gd name="connsiteX1" fmla="*/ 423 w 212582"/>
                    <a:gd name="connsiteY1" fmla="*/ 8815 h 278926"/>
                    <a:gd name="connsiteX2" fmla="*/ 10805 w 212582"/>
                    <a:gd name="connsiteY2" fmla="*/ -81 h 278926"/>
                    <a:gd name="connsiteX3" fmla="*/ 19730 w 212582"/>
                    <a:gd name="connsiteY3" fmla="*/ 9625 h 278926"/>
                    <a:gd name="connsiteX4" fmla="*/ 205772 w 212582"/>
                    <a:gd name="connsiteY4" fmla="*/ 260142 h 278926"/>
                    <a:gd name="connsiteX5" fmla="*/ 199867 w 212582"/>
                    <a:gd name="connsiteY5" fmla="*/ 278534 h 27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582" h="278926">
                      <a:moveTo>
                        <a:pt x="199867" y="278534"/>
                      </a:moveTo>
                      <a:cubicBezTo>
                        <a:pt x="76290" y="249626"/>
                        <a:pt x="-8140" y="135440"/>
                        <a:pt x="423" y="8815"/>
                      </a:cubicBezTo>
                      <a:cubicBezTo>
                        <a:pt x="833" y="3490"/>
                        <a:pt x="5481" y="-491"/>
                        <a:pt x="10805" y="-81"/>
                      </a:cubicBezTo>
                      <a:cubicBezTo>
                        <a:pt x="15863" y="309"/>
                        <a:pt x="19768" y="4548"/>
                        <a:pt x="19730" y="9625"/>
                      </a:cubicBezTo>
                      <a:cubicBezTo>
                        <a:pt x="11539" y="127563"/>
                        <a:pt x="90501" y="233891"/>
                        <a:pt x="205772" y="260142"/>
                      </a:cubicBezTo>
                      <a:cubicBezTo>
                        <a:pt x="217888" y="262914"/>
                        <a:pt x="211916" y="281297"/>
                        <a:pt x="199867" y="278534"/>
                      </a:cubicBezTo>
                      <a:close/>
                    </a:path>
                  </a:pathLst>
                </a:custGeom>
                <a:solidFill>
                  <a:srgbClr val="FFFF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7" name="任意多边形: 形状 176">
                  <a:extLst>
                    <a:ext uri="{FF2B5EF4-FFF2-40B4-BE49-F238E27FC236}">
                      <a16:creationId xmlns:a16="http://schemas.microsoft.com/office/drawing/2014/main" id="{7E824656-4020-B234-74EF-DCC13D673DAD}"/>
                    </a:ext>
                  </a:extLst>
                </p:cNvPr>
                <p:cNvSpPr/>
                <p:nvPr/>
              </p:nvSpPr>
              <p:spPr>
                <a:xfrm>
                  <a:off x="-1710473" y="11628924"/>
                  <a:ext cx="165012" cy="42781"/>
                </a:xfrm>
                <a:custGeom>
                  <a:avLst/>
                  <a:gdLst>
                    <a:gd name="connsiteX0" fmla="*/ 12367 w 165012"/>
                    <a:gd name="connsiteY0" fmla="*/ 9573 h 42781"/>
                    <a:gd name="connsiteX1" fmla="*/ 151270 w 165012"/>
                    <a:gd name="connsiteY1" fmla="*/ 1362 h 42781"/>
                    <a:gd name="connsiteX2" fmla="*/ 160100 w 165012"/>
                    <a:gd name="connsiteY2" fmla="*/ 18546 h 42781"/>
                    <a:gd name="connsiteX3" fmla="*/ 6461 w 165012"/>
                    <a:gd name="connsiteY3" fmla="*/ 27975 h 42781"/>
                    <a:gd name="connsiteX4" fmla="*/ 213 w 165012"/>
                    <a:gd name="connsiteY4" fmla="*/ 15821 h 42781"/>
                    <a:gd name="connsiteX5" fmla="*/ 12367 w 165012"/>
                    <a:gd name="connsiteY5" fmla="*/ 9573 h 42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012" h="42781">
                      <a:moveTo>
                        <a:pt x="12367" y="9573"/>
                      </a:moveTo>
                      <a:cubicBezTo>
                        <a:pt x="57096" y="30375"/>
                        <a:pt x="109293" y="27290"/>
                        <a:pt x="151270" y="1362"/>
                      </a:cubicBezTo>
                      <a:cubicBezTo>
                        <a:pt x="161843" y="-5219"/>
                        <a:pt x="170606" y="12011"/>
                        <a:pt x="160100" y="18546"/>
                      </a:cubicBezTo>
                      <a:cubicBezTo>
                        <a:pt x="113618" y="46968"/>
                        <a:pt x="56068" y="50492"/>
                        <a:pt x="6461" y="27975"/>
                      </a:cubicBezTo>
                      <a:cubicBezTo>
                        <a:pt x="1499" y="26204"/>
                        <a:pt x="-1235" y="20879"/>
                        <a:pt x="213" y="15821"/>
                      </a:cubicBezTo>
                      <a:cubicBezTo>
                        <a:pt x="1870" y="10754"/>
                        <a:pt x="7290" y="7973"/>
                        <a:pt x="12367" y="9573"/>
                      </a:cubicBezTo>
                      <a:close/>
                    </a:path>
                  </a:pathLst>
                </a:custGeom>
                <a:solidFill>
                  <a:srgbClr val="FFFF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8" name="任意多边形: 形状 177">
                  <a:extLst>
                    <a:ext uri="{FF2B5EF4-FFF2-40B4-BE49-F238E27FC236}">
                      <a16:creationId xmlns:a16="http://schemas.microsoft.com/office/drawing/2014/main" id="{67168516-73F4-D03B-2771-2D8552B82FCD}"/>
                    </a:ext>
                  </a:extLst>
                </p:cNvPr>
                <p:cNvSpPr/>
                <p:nvPr/>
              </p:nvSpPr>
              <p:spPr>
                <a:xfrm>
                  <a:off x="-1109637" y="12175051"/>
                  <a:ext cx="80514" cy="342394"/>
                </a:xfrm>
                <a:custGeom>
                  <a:avLst/>
                  <a:gdLst>
                    <a:gd name="connsiteX0" fmla="*/ 59888 w 80514"/>
                    <a:gd name="connsiteY0" fmla="*/ 338679 h 342394"/>
                    <a:gd name="connsiteX1" fmla="*/ 63031 w 80514"/>
                    <a:gd name="connsiteY1" fmla="*/ 3246 h 342394"/>
                    <a:gd name="connsiteX2" fmla="*/ 77966 w 80514"/>
                    <a:gd name="connsiteY2" fmla="*/ 15515 h 342394"/>
                    <a:gd name="connsiteX3" fmla="*/ 75681 w 80514"/>
                    <a:gd name="connsiteY3" fmla="*/ 327544 h 342394"/>
                    <a:gd name="connsiteX4" fmla="*/ 59888 w 80514"/>
                    <a:gd name="connsiteY4" fmla="*/ 338679 h 342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14" h="342394">
                      <a:moveTo>
                        <a:pt x="59888" y="338679"/>
                      </a:moveTo>
                      <a:cubicBezTo>
                        <a:pt x="-21370" y="241191"/>
                        <a:pt x="-20036" y="99192"/>
                        <a:pt x="63031" y="3246"/>
                      </a:cubicBezTo>
                      <a:cubicBezTo>
                        <a:pt x="71204" y="-6126"/>
                        <a:pt x="86148" y="6133"/>
                        <a:pt x="77966" y="15515"/>
                      </a:cubicBezTo>
                      <a:cubicBezTo>
                        <a:pt x="423" y="104745"/>
                        <a:pt x="-548" y="237180"/>
                        <a:pt x="75681" y="327544"/>
                      </a:cubicBezTo>
                      <a:cubicBezTo>
                        <a:pt x="83691" y="337060"/>
                        <a:pt x="67851" y="348137"/>
                        <a:pt x="59888" y="338679"/>
                      </a:cubicBezTo>
                      <a:close/>
                    </a:path>
                  </a:pathLst>
                </a:custGeom>
                <a:solidFill>
                  <a:srgbClr val="FFFF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9" name="任意多边形: 形状 178">
                  <a:extLst>
                    <a:ext uri="{FF2B5EF4-FFF2-40B4-BE49-F238E27FC236}">
                      <a16:creationId xmlns:a16="http://schemas.microsoft.com/office/drawing/2014/main" id="{AD3EB528-70F5-C2A1-FEEC-68CD650F12FA}"/>
                    </a:ext>
                  </a:extLst>
                </p:cNvPr>
                <p:cNvSpPr/>
                <p:nvPr/>
              </p:nvSpPr>
              <p:spPr>
                <a:xfrm>
                  <a:off x="-599564" y="12196240"/>
                  <a:ext cx="141076" cy="100238"/>
                </a:xfrm>
                <a:custGeom>
                  <a:avLst/>
                  <a:gdLst>
                    <a:gd name="connsiteX0" fmla="*/ 17264 w 141076"/>
                    <a:gd name="connsiteY0" fmla="*/ 3965 h 100238"/>
                    <a:gd name="connsiteX1" fmla="*/ 133107 w 141076"/>
                    <a:gd name="connsiteY1" fmla="*/ 81031 h 100238"/>
                    <a:gd name="connsiteX2" fmla="*/ 129812 w 141076"/>
                    <a:gd name="connsiteY2" fmla="*/ 100081 h 100238"/>
                    <a:gd name="connsiteX3" fmla="*/ 1472 w 141076"/>
                    <a:gd name="connsiteY3" fmla="*/ 15099 h 100238"/>
                    <a:gd name="connsiteX4" fmla="*/ 3796 w 141076"/>
                    <a:gd name="connsiteY4" fmla="*/ 1631 h 100238"/>
                    <a:gd name="connsiteX5" fmla="*/ 17264 w 141076"/>
                    <a:gd name="connsiteY5" fmla="*/ 3965 h 100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076" h="100238">
                      <a:moveTo>
                        <a:pt x="17264" y="3965"/>
                      </a:moveTo>
                      <a:cubicBezTo>
                        <a:pt x="40458" y="47503"/>
                        <a:pt x="83987" y="76469"/>
                        <a:pt x="133107" y="81031"/>
                      </a:cubicBezTo>
                      <a:cubicBezTo>
                        <a:pt x="145518" y="82155"/>
                        <a:pt x="142137" y="101186"/>
                        <a:pt x="129812" y="100081"/>
                      </a:cubicBezTo>
                      <a:cubicBezTo>
                        <a:pt x="75595" y="94786"/>
                        <a:pt x="27523" y="62953"/>
                        <a:pt x="1472" y="15099"/>
                      </a:cubicBezTo>
                      <a:cubicBezTo>
                        <a:pt x="-1424" y="10699"/>
                        <a:pt x="-405" y="4803"/>
                        <a:pt x="3796" y="1631"/>
                      </a:cubicBezTo>
                      <a:cubicBezTo>
                        <a:pt x="8168" y="-1408"/>
                        <a:pt x="14168" y="-369"/>
                        <a:pt x="17264" y="3965"/>
                      </a:cubicBezTo>
                      <a:close/>
                    </a:path>
                  </a:pathLst>
                </a:custGeom>
                <a:solidFill>
                  <a:srgbClr val="FFFF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167" name="任意多边形: 形状 166">
                <a:extLst>
                  <a:ext uri="{FF2B5EF4-FFF2-40B4-BE49-F238E27FC236}">
                    <a16:creationId xmlns:a16="http://schemas.microsoft.com/office/drawing/2014/main" id="{9DC5765B-4D34-6182-B7FF-4BB39153DE34}"/>
                  </a:ext>
                </a:extLst>
              </p:cNvPr>
              <p:cNvSpPr/>
              <p:nvPr/>
            </p:nvSpPr>
            <p:spPr>
              <a:xfrm>
                <a:off x="306180" y="11219869"/>
                <a:ext cx="244707" cy="378114"/>
              </a:xfrm>
              <a:custGeom>
                <a:avLst/>
                <a:gdLst>
                  <a:gd name="connsiteX0" fmla="*/ 32215 w 244707"/>
                  <a:gd name="connsiteY0" fmla="*/ -110 h 378114"/>
                  <a:gd name="connsiteX1" fmla="*/ 174442 w 244707"/>
                  <a:gd name="connsiteY1" fmla="*/ 199524 h 378114"/>
                  <a:gd name="connsiteX2" fmla="*/ 242270 w 244707"/>
                  <a:gd name="connsiteY2" fmla="*/ 266523 h 378114"/>
                  <a:gd name="connsiteX3" fmla="*/ 233945 w 244707"/>
                  <a:gd name="connsiteY3" fmla="*/ 325102 h 378114"/>
                  <a:gd name="connsiteX4" fmla="*/ 197169 w 244707"/>
                  <a:gd name="connsiteY4" fmla="*/ 373127 h 378114"/>
                  <a:gd name="connsiteX5" fmla="*/ 195874 w 244707"/>
                  <a:gd name="connsiteY5" fmla="*/ 378004 h 378114"/>
                  <a:gd name="connsiteX6" fmla="*/ 28967 w 244707"/>
                  <a:gd name="connsiteY6" fmla="*/ 220355 h 378114"/>
                  <a:gd name="connsiteX7" fmla="*/ 32215 w 244707"/>
                  <a:gd name="connsiteY7" fmla="*/ -110 h 37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07" h="378114">
                    <a:moveTo>
                      <a:pt x="32215" y="-110"/>
                    </a:moveTo>
                    <a:cubicBezTo>
                      <a:pt x="54580" y="81138"/>
                      <a:pt x="104958" y="151852"/>
                      <a:pt x="174442" y="199524"/>
                    </a:cubicBezTo>
                    <a:cubicBezTo>
                      <a:pt x="201303" y="217812"/>
                      <a:pt x="233078" y="235357"/>
                      <a:pt x="242270" y="266523"/>
                    </a:cubicBezTo>
                    <a:cubicBezTo>
                      <a:pt x="247109" y="286402"/>
                      <a:pt x="244127" y="307366"/>
                      <a:pt x="233945" y="325102"/>
                    </a:cubicBezTo>
                    <a:cubicBezTo>
                      <a:pt x="223791" y="342618"/>
                      <a:pt x="211428" y="358753"/>
                      <a:pt x="197169" y="373127"/>
                    </a:cubicBezTo>
                    <a:lnTo>
                      <a:pt x="195874" y="378004"/>
                    </a:lnTo>
                    <a:cubicBezTo>
                      <a:pt x="129208" y="338494"/>
                      <a:pt x="65791" y="288526"/>
                      <a:pt x="28967" y="220355"/>
                    </a:cubicBezTo>
                    <a:cubicBezTo>
                      <a:pt x="-7856" y="152175"/>
                      <a:pt x="-12990" y="62822"/>
                      <a:pt x="32215" y="-110"/>
                    </a:cubicBezTo>
                  </a:path>
                </a:pathLst>
              </a:custGeom>
              <a:solidFill>
                <a:schemeClr val="accent6">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8" name="任意多边形: 形状 167">
                <a:extLst>
                  <a:ext uri="{FF2B5EF4-FFF2-40B4-BE49-F238E27FC236}">
                    <a16:creationId xmlns:a16="http://schemas.microsoft.com/office/drawing/2014/main" id="{077136C7-CBF2-B374-7CAF-3DD1ADA39993}"/>
                  </a:ext>
                </a:extLst>
              </p:cNvPr>
              <p:cNvSpPr/>
              <p:nvPr/>
            </p:nvSpPr>
            <p:spPr>
              <a:xfrm>
                <a:off x="-46244" y="8991019"/>
                <a:ext cx="244707" cy="378113"/>
              </a:xfrm>
              <a:custGeom>
                <a:avLst/>
                <a:gdLst>
                  <a:gd name="connsiteX0" fmla="*/ 28967 w 244707"/>
                  <a:gd name="connsiteY0" fmla="*/ 220355 h 378113"/>
                  <a:gd name="connsiteX1" fmla="*/ 32215 w 244707"/>
                  <a:gd name="connsiteY1" fmla="*/ -110 h 378113"/>
                  <a:gd name="connsiteX2" fmla="*/ 174442 w 244707"/>
                  <a:gd name="connsiteY2" fmla="*/ 199524 h 378113"/>
                  <a:gd name="connsiteX3" fmla="*/ 242270 w 244707"/>
                  <a:gd name="connsiteY3" fmla="*/ 266523 h 378113"/>
                  <a:gd name="connsiteX4" fmla="*/ 233945 w 244707"/>
                  <a:gd name="connsiteY4" fmla="*/ 325102 h 378113"/>
                  <a:gd name="connsiteX5" fmla="*/ 197169 w 244707"/>
                  <a:gd name="connsiteY5" fmla="*/ 373127 h 378113"/>
                  <a:gd name="connsiteX6" fmla="*/ 195874 w 244707"/>
                  <a:gd name="connsiteY6" fmla="*/ 378003 h 378113"/>
                  <a:gd name="connsiteX7" fmla="*/ 28967 w 244707"/>
                  <a:gd name="connsiteY7" fmla="*/ 220355 h 37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07" h="378113">
                    <a:moveTo>
                      <a:pt x="28967" y="220355"/>
                    </a:moveTo>
                    <a:cubicBezTo>
                      <a:pt x="-7856" y="152175"/>
                      <a:pt x="-12990" y="62821"/>
                      <a:pt x="32215" y="-110"/>
                    </a:cubicBezTo>
                    <a:cubicBezTo>
                      <a:pt x="54580" y="81138"/>
                      <a:pt x="104958" y="151851"/>
                      <a:pt x="174442" y="199524"/>
                    </a:cubicBezTo>
                    <a:cubicBezTo>
                      <a:pt x="201303" y="217812"/>
                      <a:pt x="233078" y="235357"/>
                      <a:pt x="242270" y="266523"/>
                    </a:cubicBezTo>
                    <a:cubicBezTo>
                      <a:pt x="247109" y="286402"/>
                      <a:pt x="244127" y="307366"/>
                      <a:pt x="233945" y="325102"/>
                    </a:cubicBezTo>
                    <a:cubicBezTo>
                      <a:pt x="223791" y="342618"/>
                      <a:pt x="211428" y="358753"/>
                      <a:pt x="197169" y="373127"/>
                    </a:cubicBezTo>
                    <a:lnTo>
                      <a:pt x="195874" y="378003"/>
                    </a:lnTo>
                    <a:cubicBezTo>
                      <a:pt x="129208" y="338494"/>
                      <a:pt x="65791" y="288526"/>
                      <a:pt x="28967" y="220355"/>
                    </a:cubicBezTo>
                    <a:close/>
                  </a:path>
                </a:pathLst>
              </a:custGeom>
              <a:solidFill>
                <a:schemeClr val="accent6">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9" name="任意多边形: 形状 168">
                <a:extLst>
                  <a:ext uri="{FF2B5EF4-FFF2-40B4-BE49-F238E27FC236}">
                    <a16:creationId xmlns:a16="http://schemas.microsoft.com/office/drawing/2014/main" id="{3A5A2D3A-9CE6-037A-AF1A-084CDEBEF7D0}"/>
                  </a:ext>
                </a:extLst>
              </p:cNvPr>
              <p:cNvSpPr/>
              <p:nvPr/>
            </p:nvSpPr>
            <p:spPr>
              <a:xfrm>
                <a:off x="-374570" y="13692734"/>
                <a:ext cx="831650" cy="132074"/>
              </a:xfrm>
              <a:custGeom>
                <a:avLst/>
                <a:gdLst>
                  <a:gd name="connsiteX0" fmla="*/ 20966 w 831650"/>
                  <a:gd name="connsiteY0" fmla="*/ 130779 h 132074"/>
                  <a:gd name="connsiteX1" fmla="*/ 816893 w 831650"/>
                  <a:gd name="connsiteY1" fmla="*/ 29404 h 132074"/>
                  <a:gd name="connsiteX2" fmla="*/ 818484 w 831650"/>
                  <a:gd name="connsiteY2" fmla="*/ 868 h 132074"/>
                  <a:gd name="connsiteX3" fmla="*/ 7707 w 831650"/>
                  <a:gd name="connsiteY3" fmla="*/ 105452 h 132074"/>
                  <a:gd name="connsiteX4" fmla="*/ 20966 w 831650"/>
                  <a:gd name="connsiteY4" fmla="*/ 130779 h 132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650" h="132074">
                    <a:moveTo>
                      <a:pt x="20966" y="130779"/>
                    </a:moveTo>
                    <a:cubicBezTo>
                      <a:pt x="137742" y="83125"/>
                      <a:pt x="691173" y="20079"/>
                      <a:pt x="816893" y="29404"/>
                    </a:cubicBezTo>
                    <a:cubicBezTo>
                      <a:pt x="835267" y="30766"/>
                      <a:pt x="836810" y="2220"/>
                      <a:pt x="818484" y="868"/>
                    </a:cubicBezTo>
                    <a:cubicBezTo>
                      <a:pt x="687468" y="-8848"/>
                      <a:pt x="129293" y="55836"/>
                      <a:pt x="7707" y="105452"/>
                    </a:cubicBezTo>
                    <a:cubicBezTo>
                      <a:pt x="-9286" y="112396"/>
                      <a:pt x="4030" y="137694"/>
                      <a:pt x="20966" y="130779"/>
                    </a:cubicBezTo>
                    <a:close/>
                  </a:path>
                </a:pathLst>
              </a:custGeom>
              <a:solidFill>
                <a:schemeClr val="accent2">
                  <a:lumMod val="60000"/>
                  <a:lumOff val="4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48" name="任意多边形: 形状 47">
              <a:extLst>
                <a:ext uri="{FF2B5EF4-FFF2-40B4-BE49-F238E27FC236}">
                  <a16:creationId xmlns:a16="http://schemas.microsoft.com/office/drawing/2014/main" id="{9FECC33B-C1AA-280F-7B7F-9CCDC376FAEC}"/>
                </a:ext>
              </a:extLst>
            </p:cNvPr>
            <p:cNvSpPr/>
            <p:nvPr/>
          </p:nvSpPr>
          <p:spPr>
            <a:xfrm>
              <a:off x="6318952" y="5664503"/>
              <a:ext cx="4394037" cy="171386"/>
            </a:xfrm>
            <a:custGeom>
              <a:avLst/>
              <a:gdLst>
                <a:gd name="connsiteX0" fmla="*/ 6600825 w 6600824"/>
                <a:gd name="connsiteY0" fmla="*/ 66370 h 257460"/>
                <a:gd name="connsiteX1" fmla="*/ 6600825 w 6600824"/>
                <a:gd name="connsiteY1" fmla="*/ 183971 h 257460"/>
                <a:gd name="connsiteX2" fmla="*/ 6384703 w 6600824"/>
                <a:gd name="connsiteY2" fmla="*/ 257460 h 257460"/>
                <a:gd name="connsiteX3" fmla="*/ 216122 w 6600824"/>
                <a:gd name="connsiteY3" fmla="*/ 257460 h 257460"/>
                <a:gd name="connsiteX4" fmla="*/ 70771 w 6600824"/>
                <a:gd name="connsiteY4" fmla="*/ 238254 h 257460"/>
                <a:gd name="connsiteX5" fmla="*/ 58864 w 6600824"/>
                <a:gd name="connsiteY5" fmla="*/ 234303 h 257460"/>
                <a:gd name="connsiteX6" fmla="*/ 0 w 6600824"/>
                <a:gd name="connsiteY6" fmla="*/ 183972 h 257460"/>
                <a:gd name="connsiteX7" fmla="*/ 0 w 6600824"/>
                <a:gd name="connsiteY7" fmla="*/ 66370 h 257460"/>
                <a:gd name="connsiteX8" fmla="*/ 6600825 w 6600824"/>
                <a:gd name="connsiteY8" fmla="*/ 66370 h 25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0824" h="257460">
                  <a:moveTo>
                    <a:pt x="6600825" y="66370"/>
                  </a:moveTo>
                  <a:lnTo>
                    <a:pt x="6600825" y="183971"/>
                  </a:lnTo>
                  <a:cubicBezTo>
                    <a:pt x="6600825" y="224489"/>
                    <a:pt x="6503861" y="257460"/>
                    <a:pt x="6384703" y="257460"/>
                  </a:cubicBezTo>
                  <a:lnTo>
                    <a:pt x="216122" y="257460"/>
                  </a:lnTo>
                  <a:cubicBezTo>
                    <a:pt x="160211" y="257460"/>
                    <a:pt x="109157" y="250206"/>
                    <a:pt x="70771" y="238254"/>
                  </a:cubicBezTo>
                  <a:cubicBezTo>
                    <a:pt x="66675" y="237023"/>
                    <a:pt x="62675" y="235695"/>
                    <a:pt x="58864" y="234303"/>
                  </a:cubicBezTo>
                  <a:cubicBezTo>
                    <a:pt x="22383" y="221153"/>
                    <a:pt x="0" y="203437"/>
                    <a:pt x="0" y="183972"/>
                  </a:cubicBezTo>
                  <a:lnTo>
                    <a:pt x="0" y="66370"/>
                  </a:lnTo>
                  <a:cubicBezTo>
                    <a:pt x="1877866" y="-39083"/>
                    <a:pt x="4187292" y="-3382"/>
                    <a:pt x="6600825" y="66370"/>
                  </a:cubicBezTo>
                  <a:close/>
                </a:path>
              </a:pathLst>
            </a:custGeom>
            <a:solidFill>
              <a:schemeClr val="accent6">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9" name="任意多边形: 形状 48">
              <a:extLst>
                <a:ext uri="{FF2B5EF4-FFF2-40B4-BE49-F238E27FC236}">
                  <a16:creationId xmlns:a16="http://schemas.microsoft.com/office/drawing/2014/main" id="{D68AC0C3-2239-739B-400B-17493682589B}"/>
                </a:ext>
              </a:extLst>
            </p:cNvPr>
            <p:cNvSpPr/>
            <p:nvPr/>
          </p:nvSpPr>
          <p:spPr>
            <a:xfrm>
              <a:off x="6318952" y="5761683"/>
              <a:ext cx="4394037" cy="160448"/>
            </a:xfrm>
            <a:custGeom>
              <a:avLst/>
              <a:gdLst>
                <a:gd name="connsiteX0" fmla="*/ 6600825 w 6600824"/>
                <a:gd name="connsiteY0" fmla="*/ 49938 h 241028"/>
                <a:gd name="connsiteX1" fmla="*/ 6600825 w 6600824"/>
                <a:gd name="connsiteY1" fmla="*/ 167539 h 241028"/>
                <a:gd name="connsiteX2" fmla="*/ 6384703 w 6600824"/>
                <a:gd name="connsiteY2" fmla="*/ 241028 h 241028"/>
                <a:gd name="connsiteX3" fmla="*/ 216122 w 6600824"/>
                <a:gd name="connsiteY3" fmla="*/ 241028 h 241028"/>
                <a:gd name="connsiteX4" fmla="*/ 70771 w 6600824"/>
                <a:gd name="connsiteY4" fmla="*/ 221822 h 241028"/>
                <a:gd name="connsiteX5" fmla="*/ 58864 w 6600824"/>
                <a:gd name="connsiteY5" fmla="*/ 217871 h 241028"/>
                <a:gd name="connsiteX6" fmla="*/ 0 w 6600824"/>
                <a:gd name="connsiteY6" fmla="*/ 167539 h 241028"/>
                <a:gd name="connsiteX7" fmla="*/ 0 w 6600824"/>
                <a:gd name="connsiteY7" fmla="*/ 49938 h 241028"/>
                <a:gd name="connsiteX8" fmla="*/ 6600825 w 6600824"/>
                <a:gd name="connsiteY8" fmla="*/ 49938 h 24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0824" h="241028">
                  <a:moveTo>
                    <a:pt x="6600825" y="49938"/>
                  </a:moveTo>
                  <a:lnTo>
                    <a:pt x="6600825" y="167539"/>
                  </a:lnTo>
                  <a:cubicBezTo>
                    <a:pt x="6600825" y="208057"/>
                    <a:pt x="6503861" y="241028"/>
                    <a:pt x="6384703" y="241028"/>
                  </a:cubicBezTo>
                  <a:lnTo>
                    <a:pt x="216122" y="241028"/>
                  </a:lnTo>
                  <a:cubicBezTo>
                    <a:pt x="160211" y="241028"/>
                    <a:pt x="109157" y="233773"/>
                    <a:pt x="70771" y="221822"/>
                  </a:cubicBezTo>
                  <a:cubicBezTo>
                    <a:pt x="66675" y="220591"/>
                    <a:pt x="62675" y="219263"/>
                    <a:pt x="58864" y="217871"/>
                  </a:cubicBezTo>
                  <a:cubicBezTo>
                    <a:pt x="22383" y="204721"/>
                    <a:pt x="0" y="187005"/>
                    <a:pt x="0" y="167539"/>
                  </a:cubicBezTo>
                  <a:lnTo>
                    <a:pt x="0" y="49938"/>
                  </a:lnTo>
                  <a:cubicBezTo>
                    <a:pt x="1728500" y="-28711"/>
                    <a:pt x="4080674" y="-3388"/>
                    <a:pt x="6600825" y="49938"/>
                  </a:cubicBezTo>
                  <a:close/>
                </a:path>
              </a:pathLst>
            </a:custGeom>
            <a:solidFill>
              <a:schemeClr val="accent6">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0" name="任意多边形: 形状 49">
              <a:extLst>
                <a:ext uri="{FF2B5EF4-FFF2-40B4-BE49-F238E27FC236}">
                  <a16:creationId xmlns:a16="http://schemas.microsoft.com/office/drawing/2014/main" id="{385FBC5F-0A40-C3FE-883A-4E1505152B49}"/>
                </a:ext>
              </a:extLst>
            </p:cNvPr>
            <p:cNvSpPr/>
            <p:nvPr/>
          </p:nvSpPr>
          <p:spPr>
            <a:xfrm>
              <a:off x="6318952" y="5828259"/>
              <a:ext cx="4394037" cy="156395"/>
            </a:xfrm>
            <a:custGeom>
              <a:avLst/>
              <a:gdLst>
                <a:gd name="connsiteX0" fmla="*/ 6600825 w 6600824"/>
                <a:gd name="connsiteY0" fmla="*/ 43851 h 234940"/>
                <a:gd name="connsiteX1" fmla="*/ 6600825 w 6600824"/>
                <a:gd name="connsiteY1" fmla="*/ 161452 h 234940"/>
                <a:gd name="connsiteX2" fmla="*/ 6384703 w 6600824"/>
                <a:gd name="connsiteY2" fmla="*/ 234941 h 234940"/>
                <a:gd name="connsiteX3" fmla="*/ 216122 w 6600824"/>
                <a:gd name="connsiteY3" fmla="*/ 234941 h 234940"/>
                <a:gd name="connsiteX4" fmla="*/ 70771 w 6600824"/>
                <a:gd name="connsiteY4" fmla="*/ 215735 h 234940"/>
                <a:gd name="connsiteX5" fmla="*/ 58864 w 6600824"/>
                <a:gd name="connsiteY5" fmla="*/ 211783 h 234940"/>
                <a:gd name="connsiteX6" fmla="*/ 0 w 6600824"/>
                <a:gd name="connsiteY6" fmla="*/ 161452 h 234940"/>
                <a:gd name="connsiteX7" fmla="*/ 0 w 6600824"/>
                <a:gd name="connsiteY7" fmla="*/ 43851 h 234940"/>
                <a:gd name="connsiteX8" fmla="*/ 6600825 w 6600824"/>
                <a:gd name="connsiteY8" fmla="*/ 43851 h 23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0824" h="234940">
                  <a:moveTo>
                    <a:pt x="6600825" y="43851"/>
                  </a:moveTo>
                  <a:lnTo>
                    <a:pt x="6600825" y="161452"/>
                  </a:lnTo>
                  <a:cubicBezTo>
                    <a:pt x="6600825" y="201970"/>
                    <a:pt x="6503861" y="234941"/>
                    <a:pt x="6384703" y="234941"/>
                  </a:cubicBezTo>
                  <a:lnTo>
                    <a:pt x="216122" y="234941"/>
                  </a:lnTo>
                  <a:cubicBezTo>
                    <a:pt x="160211" y="234941"/>
                    <a:pt x="109157" y="227686"/>
                    <a:pt x="70771" y="215735"/>
                  </a:cubicBezTo>
                  <a:cubicBezTo>
                    <a:pt x="66675" y="214504"/>
                    <a:pt x="62675" y="213176"/>
                    <a:pt x="58864" y="211783"/>
                  </a:cubicBezTo>
                  <a:cubicBezTo>
                    <a:pt x="22383" y="198633"/>
                    <a:pt x="0" y="180917"/>
                    <a:pt x="0" y="161452"/>
                  </a:cubicBezTo>
                  <a:lnTo>
                    <a:pt x="0" y="43851"/>
                  </a:lnTo>
                  <a:cubicBezTo>
                    <a:pt x="1870240" y="-22192"/>
                    <a:pt x="4148839" y="-6519"/>
                    <a:pt x="6600825" y="43851"/>
                  </a:cubicBezTo>
                  <a:close/>
                </a:path>
              </a:pathLst>
            </a:custGeom>
            <a:solidFill>
              <a:schemeClr val="accent6">
                <a:lumMod val="60000"/>
                <a:lumOff val="4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1" name="任意多边形: 形状 50">
              <a:extLst>
                <a:ext uri="{FF2B5EF4-FFF2-40B4-BE49-F238E27FC236}">
                  <a16:creationId xmlns:a16="http://schemas.microsoft.com/office/drawing/2014/main" id="{D757DAF4-7A8A-CC9B-5223-6499122D6FD1}"/>
                </a:ext>
              </a:extLst>
            </p:cNvPr>
            <p:cNvSpPr/>
            <p:nvPr/>
          </p:nvSpPr>
          <p:spPr>
            <a:xfrm>
              <a:off x="10380611" y="5411135"/>
              <a:ext cx="167523" cy="298639"/>
            </a:xfrm>
            <a:custGeom>
              <a:avLst/>
              <a:gdLst>
                <a:gd name="connsiteX0" fmla="*/ 7049 w 251657"/>
                <a:gd name="connsiteY0" fmla="*/ 376090 h 448623"/>
                <a:gd name="connsiteX1" fmla="*/ 14464 w 251657"/>
                <a:gd name="connsiteY1" fmla="*/ 358358 h 448623"/>
                <a:gd name="connsiteX2" fmla="*/ 13763 w 251657"/>
                <a:gd name="connsiteY2" fmla="*/ 355571 h 448623"/>
                <a:gd name="connsiteX3" fmla="*/ 14041 w 251657"/>
                <a:gd name="connsiteY3" fmla="*/ 354902 h 448623"/>
                <a:gd name="connsiteX4" fmla="*/ 64719 w 251657"/>
                <a:gd name="connsiteY4" fmla="*/ 355091 h 448623"/>
                <a:gd name="connsiteX5" fmla="*/ 86159 w 251657"/>
                <a:gd name="connsiteY5" fmla="*/ 416158 h 448623"/>
                <a:gd name="connsiteX6" fmla="*/ 84733 w 251657"/>
                <a:gd name="connsiteY6" fmla="*/ 444111 h 448623"/>
                <a:gd name="connsiteX7" fmla="*/ 114374 w 251657"/>
                <a:gd name="connsiteY7" fmla="*/ 308772 h 448623"/>
                <a:gd name="connsiteX8" fmla="*/ 112423 w 251657"/>
                <a:gd name="connsiteY8" fmla="*/ 273685 h 448623"/>
                <a:gd name="connsiteX9" fmla="*/ 107939 w 251657"/>
                <a:gd name="connsiteY9" fmla="*/ 245237 h 448623"/>
                <a:gd name="connsiteX10" fmla="*/ 42570 w 251657"/>
                <a:gd name="connsiteY10" fmla="*/ 105530 h 448623"/>
                <a:gd name="connsiteX11" fmla="*/ 6086 w 251657"/>
                <a:gd name="connsiteY11" fmla="*/ 67677 h 448623"/>
                <a:gd name="connsiteX12" fmla="*/ 0 w 251657"/>
                <a:gd name="connsiteY12" fmla="*/ 49391 h 448623"/>
                <a:gd name="connsiteX13" fmla="*/ 5358 w 251657"/>
                <a:gd name="connsiteY13" fmla="*/ 20914 h 448623"/>
                <a:gd name="connsiteX14" fmla="*/ 14967 w 251657"/>
                <a:gd name="connsiteY14" fmla="*/ 11626 h 448623"/>
                <a:gd name="connsiteX15" fmla="*/ 56605 w 251657"/>
                <a:gd name="connsiteY15" fmla="*/ 21351 h 448623"/>
                <a:gd name="connsiteX16" fmla="*/ 64787 w 251657"/>
                <a:gd name="connsiteY16" fmla="*/ 65697 h 448623"/>
                <a:gd name="connsiteX17" fmla="*/ 48539 w 251657"/>
                <a:gd name="connsiteY17" fmla="*/ 101919 h 448623"/>
                <a:gd name="connsiteX18" fmla="*/ 50752 w 251657"/>
                <a:gd name="connsiteY18" fmla="*/ 104686 h 448623"/>
                <a:gd name="connsiteX19" fmla="*/ 85380 w 251657"/>
                <a:gd name="connsiteY19" fmla="*/ 159544 h 448623"/>
                <a:gd name="connsiteX20" fmla="*/ 93613 w 251657"/>
                <a:gd name="connsiteY20" fmla="*/ 95484 h 448623"/>
                <a:gd name="connsiteX21" fmla="*/ 129275 w 251657"/>
                <a:gd name="connsiteY21" fmla="*/ 44024 h 448623"/>
                <a:gd name="connsiteX22" fmla="*/ 179695 w 251657"/>
                <a:gd name="connsiteY22" fmla="*/ 57924 h 448623"/>
                <a:gd name="connsiteX23" fmla="*/ 179773 w 251657"/>
                <a:gd name="connsiteY23" fmla="*/ 58651 h 448623"/>
                <a:gd name="connsiteX24" fmla="*/ 174099 w 251657"/>
                <a:gd name="connsiteY24" fmla="*/ 62121 h 448623"/>
                <a:gd name="connsiteX25" fmla="*/ 179694 w 251657"/>
                <a:gd name="connsiteY25" fmla="*/ 87375 h 448623"/>
                <a:gd name="connsiteX26" fmla="*/ 179977 w 251657"/>
                <a:gd name="connsiteY26" fmla="*/ 87419 h 448623"/>
                <a:gd name="connsiteX27" fmla="*/ 176337 w 251657"/>
                <a:gd name="connsiteY27" fmla="*/ 108063 h 448623"/>
                <a:gd name="connsiteX28" fmla="*/ 105552 w 251657"/>
                <a:gd name="connsiteY28" fmla="*/ 197164 h 448623"/>
                <a:gd name="connsiteX29" fmla="*/ 102174 w 251657"/>
                <a:gd name="connsiteY29" fmla="*/ 198882 h 448623"/>
                <a:gd name="connsiteX30" fmla="*/ 114637 w 251657"/>
                <a:gd name="connsiteY30" fmla="*/ 243868 h 448623"/>
                <a:gd name="connsiteX31" fmla="*/ 120401 w 251657"/>
                <a:gd name="connsiteY31" fmla="*/ 284662 h 448623"/>
                <a:gd name="connsiteX32" fmla="*/ 120169 w 251657"/>
                <a:gd name="connsiteY32" fmla="*/ 336521 h 448623"/>
                <a:gd name="connsiteX33" fmla="*/ 120256 w 251657"/>
                <a:gd name="connsiteY33" fmla="*/ 335909 h 448623"/>
                <a:gd name="connsiteX34" fmla="*/ 149229 w 251657"/>
                <a:gd name="connsiteY34" fmla="*/ 286904 h 448623"/>
                <a:gd name="connsiteX35" fmla="*/ 227077 w 251657"/>
                <a:gd name="connsiteY35" fmla="*/ 247123 h 448623"/>
                <a:gd name="connsiteX36" fmla="*/ 251471 w 251657"/>
                <a:gd name="connsiteY36" fmla="*/ 262618 h 448623"/>
                <a:gd name="connsiteX37" fmla="*/ 251373 w 251657"/>
                <a:gd name="connsiteY37" fmla="*/ 263261 h 448623"/>
                <a:gd name="connsiteX38" fmla="*/ 240920 w 251657"/>
                <a:gd name="connsiteY38" fmla="*/ 268298 h 448623"/>
                <a:gd name="connsiteX39" fmla="*/ 235246 w 251657"/>
                <a:gd name="connsiteY39" fmla="*/ 271769 h 448623"/>
                <a:gd name="connsiteX40" fmla="*/ 240841 w 251657"/>
                <a:gd name="connsiteY40" fmla="*/ 297023 h 448623"/>
                <a:gd name="connsiteX41" fmla="*/ 241124 w 251657"/>
                <a:gd name="connsiteY41" fmla="*/ 297066 h 448623"/>
                <a:gd name="connsiteX42" fmla="*/ 241706 w 251657"/>
                <a:gd name="connsiteY42" fmla="*/ 297154 h 448623"/>
                <a:gd name="connsiteX43" fmla="*/ 216286 w 251657"/>
                <a:gd name="connsiteY43" fmla="*/ 336957 h 448623"/>
                <a:gd name="connsiteX44" fmla="*/ 113093 w 251657"/>
                <a:gd name="connsiteY44" fmla="*/ 382235 h 448623"/>
                <a:gd name="connsiteX45" fmla="*/ 113064 w 251657"/>
                <a:gd name="connsiteY45" fmla="*/ 382235 h 448623"/>
                <a:gd name="connsiteX46" fmla="*/ 90323 w 251657"/>
                <a:gd name="connsiteY46" fmla="*/ 448624 h 448623"/>
                <a:gd name="connsiteX47" fmla="*/ 9085 w 251657"/>
                <a:gd name="connsiteY47" fmla="*/ 448624 h 448623"/>
                <a:gd name="connsiteX48" fmla="*/ 8269 w 251657"/>
                <a:gd name="connsiteY48" fmla="*/ 445887 h 448623"/>
                <a:gd name="connsiteX49" fmla="*/ 30748 w 251657"/>
                <a:gd name="connsiteY49" fmla="*/ 444548 h 448623"/>
                <a:gd name="connsiteX50" fmla="*/ 12666 w 251657"/>
                <a:gd name="connsiteY50" fmla="*/ 422302 h 448623"/>
                <a:gd name="connsiteX51" fmla="*/ 12288 w 251657"/>
                <a:gd name="connsiteY51" fmla="*/ 421865 h 448623"/>
                <a:gd name="connsiteX52" fmla="*/ 3086 w 251657"/>
                <a:gd name="connsiteY52" fmla="*/ 410538 h 448623"/>
                <a:gd name="connsiteX53" fmla="*/ 3085 w 251657"/>
                <a:gd name="connsiteY53" fmla="*/ 410534 h 448623"/>
                <a:gd name="connsiteX54" fmla="*/ 7047 w 251657"/>
                <a:gd name="connsiteY54" fmla="*/ 376092 h 448623"/>
                <a:gd name="connsiteX55" fmla="*/ 7049 w 251657"/>
                <a:gd name="connsiteY55" fmla="*/ 376090 h 44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51657" h="448623">
                  <a:moveTo>
                    <a:pt x="7049" y="376090"/>
                  </a:moveTo>
                  <a:cubicBezTo>
                    <a:pt x="16362" y="376674"/>
                    <a:pt x="21510" y="365102"/>
                    <a:pt x="14464" y="358358"/>
                  </a:cubicBezTo>
                  <a:lnTo>
                    <a:pt x="13763" y="355571"/>
                  </a:lnTo>
                  <a:lnTo>
                    <a:pt x="14041" y="354902"/>
                  </a:lnTo>
                  <a:cubicBezTo>
                    <a:pt x="23460" y="332443"/>
                    <a:pt x="55381" y="332598"/>
                    <a:pt x="64719" y="355091"/>
                  </a:cubicBezTo>
                  <a:cubicBezTo>
                    <a:pt x="73008" y="375053"/>
                    <a:pt x="83561" y="395050"/>
                    <a:pt x="86159" y="416158"/>
                  </a:cubicBezTo>
                  <a:cubicBezTo>
                    <a:pt x="87324" y="425475"/>
                    <a:pt x="86800" y="434968"/>
                    <a:pt x="84733" y="444111"/>
                  </a:cubicBezTo>
                  <a:cubicBezTo>
                    <a:pt x="104154" y="401686"/>
                    <a:pt x="114374" y="355360"/>
                    <a:pt x="114374" y="308772"/>
                  </a:cubicBezTo>
                  <a:cubicBezTo>
                    <a:pt x="114374" y="297066"/>
                    <a:pt x="113734" y="285361"/>
                    <a:pt x="112423" y="273685"/>
                  </a:cubicBezTo>
                  <a:cubicBezTo>
                    <a:pt x="111346" y="264134"/>
                    <a:pt x="109861" y="254642"/>
                    <a:pt x="107939" y="245237"/>
                  </a:cubicBezTo>
                  <a:cubicBezTo>
                    <a:pt x="97545" y="194397"/>
                    <a:pt x="75036" y="145974"/>
                    <a:pt x="42570" y="105530"/>
                  </a:cubicBezTo>
                  <a:cubicBezTo>
                    <a:pt x="26963" y="96998"/>
                    <a:pt x="13947" y="83662"/>
                    <a:pt x="6086" y="67677"/>
                  </a:cubicBezTo>
                  <a:cubicBezTo>
                    <a:pt x="3261" y="61911"/>
                    <a:pt x="1048" y="55709"/>
                    <a:pt x="0" y="49391"/>
                  </a:cubicBezTo>
                  <a:cubicBezTo>
                    <a:pt x="1776" y="49624"/>
                    <a:pt x="6697" y="22574"/>
                    <a:pt x="5358" y="20914"/>
                  </a:cubicBezTo>
                  <a:cubicBezTo>
                    <a:pt x="7833" y="17158"/>
                    <a:pt x="12263" y="15290"/>
                    <a:pt x="14967" y="11626"/>
                  </a:cubicBezTo>
                  <a:cubicBezTo>
                    <a:pt x="28411" y="-6603"/>
                    <a:pt x="46935" y="-3420"/>
                    <a:pt x="56605" y="21351"/>
                  </a:cubicBezTo>
                  <a:cubicBezTo>
                    <a:pt x="77263" y="31777"/>
                    <a:pt x="77462" y="49067"/>
                    <a:pt x="64787" y="65697"/>
                  </a:cubicBezTo>
                  <a:cubicBezTo>
                    <a:pt x="56723" y="76277"/>
                    <a:pt x="55615" y="90592"/>
                    <a:pt x="48539" y="101919"/>
                  </a:cubicBezTo>
                  <a:cubicBezTo>
                    <a:pt x="49267" y="102851"/>
                    <a:pt x="50024" y="103754"/>
                    <a:pt x="50752" y="104686"/>
                  </a:cubicBezTo>
                  <a:cubicBezTo>
                    <a:pt x="64101" y="121807"/>
                    <a:pt x="75647" y="140210"/>
                    <a:pt x="85380" y="159544"/>
                  </a:cubicBezTo>
                  <a:cubicBezTo>
                    <a:pt x="82629" y="138057"/>
                    <a:pt x="86690" y="112171"/>
                    <a:pt x="93613" y="95484"/>
                  </a:cubicBezTo>
                  <a:cubicBezTo>
                    <a:pt x="101495" y="76472"/>
                    <a:pt x="116267" y="60460"/>
                    <a:pt x="129275" y="44024"/>
                  </a:cubicBezTo>
                  <a:cubicBezTo>
                    <a:pt x="144900" y="24281"/>
                    <a:pt x="176942" y="32897"/>
                    <a:pt x="179695" y="57924"/>
                  </a:cubicBezTo>
                  <a:lnTo>
                    <a:pt x="179773" y="58651"/>
                  </a:lnTo>
                  <a:cubicBezTo>
                    <a:pt x="177840" y="59741"/>
                    <a:pt x="175947" y="60899"/>
                    <a:pt x="174099" y="62121"/>
                  </a:cubicBezTo>
                  <a:cubicBezTo>
                    <a:pt x="163552" y="69096"/>
                    <a:pt x="167197" y="85446"/>
                    <a:pt x="179694" y="87375"/>
                  </a:cubicBezTo>
                  <a:lnTo>
                    <a:pt x="179977" y="87419"/>
                  </a:lnTo>
                  <a:cubicBezTo>
                    <a:pt x="179277" y="94378"/>
                    <a:pt x="178084" y="101279"/>
                    <a:pt x="176337" y="108063"/>
                  </a:cubicBezTo>
                  <a:cubicBezTo>
                    <a:pt x="193025" y="172602"/>
                    <a:pt x="156996" y="196108"/>
                    <a:pt x="105552" y="197164"/>
                  </a:cubicBezTo>
                  <a:cubicBezTo>
                    <a:pt x="104416" y="197746"/>
                    <a:pt x="103309" y="198328"/>
                    <a:pt x="102174" y="198882"/>
                  </a:cubicBezTo>
                  <a:cubicBezTo>
                    <a:pt x="107386" y="213557"/>
                    <a:pt x="111550" y="228611"/>
                    <a:pt x="114637" y="243868"/>
                  </a:cubicBezTo>
                  <a:cubicBezTo>
                    <a:pt x="117403" y="257349"/>
                    <a:pt x="119325" y="270977"/>
                    <a:pt x="120401" y="284662"/>
                  </a:cubicBezTo>
                  <a:cubicBezTo>
                    <a:pt x="121741" y="301929"/>
                    <a:pt x="121625" y="319283"/>
                    <a:pt x="120169" y="336521"/>
                  </a:cubicBezTo>
                  <a:lnTo>
                    <a:pt x="120256" y="335909"/>
                  </a:lnTo>
                  <a:cubicBezTo>
                    <a:pt x="123954" y="316925"/>
                    <a:pt x="134262" y="299192"/>
                    <a:pt x="149229" y="286904"/>
                  </a:cubicBezTo>
                  <a:cubicBezTo>
                    <a:pt x="171524" y="268589"/>
                    <a:pt x="203024" y="261845"/>
                    <a:pt x="227077" y="247123"/>
                  </a:cubicBezTo>
                  <a:cubicBezTo>
                    <a:pt x="238655" y="240036"/>
                    <a:pt x="253492" y="249194"/>
                    <a:pt x="251471" y="262618"/>
                  </a:cubicBezTo>
                  <a:lnTo>
                    <a:pt x="251373" y="263261"/>
                  </a:lnTo>
                  <a:cubicBezTo>
                    <a:pt x="247792" y="264716"/>
                    <a:pt x="244298" y="266405"/>
                    <a:pt x="240920" y="268298"/>
                  </a:cubicBezTo>
                  <a:cubicBezTo>
                    <a:pt x="238988" y="269388"/>
                    <a:pt x="237095" y="270546"/>
                    <a:pt x="235246" y="271769"/>
                  </a:cubicBezTo>
                  <a:cubicBezTo>
                    <a:pt x="224699" y="278744"/>
                    <a:pt x="228344" y="295094"/>
                    <a:pt x="240841" y="297023"/>
                  </a:cubicBezTo>
                  <a:lnTo>
                    <a:pt x="241124" y="297066"/>
                  </a:lnTo>
                  <a:lnTo>
                    <a:pt x="241706" y="297154"/>
                  </a:lnTo>
                  <a:cubicBezTo>
                    <a:pt x="235562" y="311742"/>
                    <a:pt x="227002" y="325281"/>
                    <a:pt x="216286" y="336957"/>
                  </a:cubicBezTo>
                  <a:cubicBezTo>
                    <a:pt x="205851" y="393297"/>
                    <a:pt x="161034" y="398642"/>
                    <a:pt x="113093" y="382235"/>
                  </a:cubicBezTo>
                  <a:lnTo>
                    <a:pt x="113064" y="382235"/>
                  </a:lnTo>
                  <a:cubicBezTo>
                    <a:pt x="107823" y="405064"/>
                    <a:pt x="100165" y="427368"/>
                    <a:pt x="90323" y="448624"/>
                  </a:cubicBezTo>
                  <a:lnTo>
                    <a:pt x="9085" y="448624"/>
                  </a:lnTo>
                  <a:cubicBezTo>
                    <a:pt x="8794" y="447722"/>
                    <a:pt x="8531" y="446790"/>
                    <a:pt x="8269" y="445887"/>
                  </a:cubicBezTo>
                  <a:cubicBezTo>
                    <a:pt x="15782" y="446353"/>
                    <a:pt x="23352" y="445916"/>
                    <a:pt x="30748" y="444548"/>
                  </a:cubicBezTo>
                  <a:cubicBezTo>
                    <a:pt x="24721" y="437152"/>
                    <a:pt x="18694" y="429698"/>
                    <a:pt x="12666" y="422302"/>
                  </a:cubicBezTo>
                  <a:cubicBezTo>
                    <a:pt x="12521" y="422156"/>
                    <a:pt x="12404" y="422010"/>
                    <a:pt x="12288" y="421865"/>
                  </a:cubicBezTo>
                  <a:cubicBezTo>
                    <a:pt x="9230" y="418080"/>
                    <a:pt x="6144" y="414324"/>
                    <a:pt x="3086" y="410538"/>
                  </a:cubicBezTo>
                  <a:lnTo>
                    <a:pt x="3085" y="410534"/>
                  </a:lnTo>
                  <a:cubicBezTo>
                    <a:pt x="2893" y="398914"/>
                    <a:pt x="4286" y="387332"/>
                    <a:pt x="7047" y="376092"/>
                  </a:cubicBezTo>
                  <a:lnTo>
                    <a:pt x="7049" y="376090"/>
                  </a:ln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2" name="任意多边形: 形状 51">
              <a:extLst>
                <a:ext uri="{FF2B5EF4-FFF2-40B4-BE49-F238E27FC236}">
                  <a16:creationId xmlns:a16="http://schemas.microsoft.com/office/drawing/2014/main" id="{23E56DE2-19D5-70D0-0786-5C8F0AC31D8C}"/>
                </a:ext>
              </a:extLst>
            </p:cNvPr>
            <p:cNvSpPr/>
            <p:nvPr/>
          </p:nvSpPr>
          <p:spPr>
            <a:xfrm>
              <a:off x="7977523" y="5354070"/>
              <a:ext cx="167523" cy="298639"/>
            </a:xfrm>
            <a:custGeom>
              <a:avLst/>
              <a:gdLst>
                <a:gd name="connsiteX0" fmla="*/ 7049 w 251657"/>
                <a:gd name="connsiteY0" fmla="*/ 376090 h 448623"/>
                <a:gd name="connsiteX1" fmla="*/ 14464 w 251657"/>
                <a:gd name="connsiteY1" fmla="*/ 358358 h 448623"/>
                <a:gd name="connsiteX2" fmla="*/ 13763 w 251657"/>
                <a:gd name="connsiteY2" fmla="*/ 355571 h 448623"/>
                <a:gd name="connsiteX3" fmla="*/ 14041 w 251657"/>
                <a:gd name="connsiteY3" fmla="*/ 354902 h 448623"/>
                <a:gd name="connsiteX4" fmla="*/ 64719 w 251657"/>
                <a:gd name="connsiteY4" fmla="*/ 355091 h 448623"/>
                <a:gd name="connsiteX5" fmla="*/ 86159 w 251657"/>
                <a:gd name="connsiteY5" fmla="*/ 416158 h 448623"/>
                <a:gd name="connsiteX6" fmla="*/ 84732 w 251657"/>
                <a:gd name="connsiteY6" fmla="*/ 444111 h 448623"/>
                <a:gd name="connsiteX7" fmla="*/ 114374 w 251657"/>
                <a:gd name="connsiteY7" fmla="*/ 308772 h 448623"/>
                <a:gd name="connsiteX8" fmla="*/ 112423 w 251657"/>
                <a:gd name="connsiteY8" fmla="*/ 273685 h 448623"/>
                <a:gd name="connsiteX9" fmla="*/ 107939 w 251657"/>
                <a:gd name="connsiteY9" fmla="*/ 245237 h 448623"/>
                <a:gd name="connsiteX10" fmla="*/ 42570 w 251657"/>
                <a:gd name="connsiteY10" fmla="*/ 105530 h 448623"/>
                <a:gd name="connsiteX11" fmla="*/ 6086 w 251657"/>
                <a:gd name="connsiteY11" fmla="*/ 67677 h 448623"/>
                <a:gd name="connsiteX12" fmla="*/ 0 w 251657"/>
                <a:gd name="connsiteY12" fmla="*/ 49391 h 448623"/>
                <a:gd name="connsiteX13" fmla="*/ 5358 w 251657"/>
                <a:gd name="connsiteY13" fmla="*/ 20914 h 448623"/>
                <a:gd name="connsiteX14" fmla="*/ 14967 w 251657"/>
                <a:gd name="connsiteY14" fmla="*/ 11625 h 448623"/>
                <a:gd name="connsiteX15" fmla="*/ 56605 w 251657"/>
                <a:gd name="connsiteY15" fmla="*/ 21351 h 448623"/>
                <a:gd name="connsiteX16" fmla="*/ 64787 w 251657"/>
                <a:gd name="connsiteY16" fmla="*/ 65697 h 448623"/>
                <a:gd name="connsiteX17" fmla="*/ 48539 w 251657"/>
                <a:gd name="connsiteY17" fmla="*/ 101919 h 448623"/>
                <a:gd name="connsiteX18" fmla="*/ 50752 w 251657"/>
                <a:gd name="connsiteY18" fmla="*/ 104686 h 448623"/>
                <a:gd name="connsiteX19" fmla="*/ 85380 w 251657"/>
                <a:gd name="connsiteY19" fmla="*/ 159544 h 448623"/>
                <a:gd name="connsiteX20" fmla="*/ 93613 w 251657"/>
                <a:gd name="connsiteY20" fmla="*/ 95484 h 448623"/>
                <a:gd name="connsiteX21" fmla="*/ 129275 w 251657"/>
                <a:gd name="connsiteY21" fmla="*/ 44024 h 448623"/>
                <a:gd name="connsiteX22" fmla="*/ 179695 w 251657"/>
                <a:gd name="connsiteY22" fmla="*/ 57924 h 448623"/>
                <a:gd name="connsiteX23" fmla="*/ 179773 w 251657"/>
                <a:gd name="connsiteY23" fmla="*/ 58651 h 448623"/>
                <a:gd name="connsiteX24" fmla="*/ 174099 w 251657"/>
                <a:gd name="connsiteY24" fmla="*/ 62121 h 448623"/>
                <a:gd name="connsiteX25" fmla="*/ 179694 w 251657"/>
                <a:gd name="connsiteY25" fmla="*/ 87375 h 448623"/>
                <a:gd name="connsiteX26" fmla="*/ 179977 w 251657"/>
                <a:gd name="connsiteY26" fmla="*/ 87419 h 448623"/>
                <a:gd name="connsiteX27" fmla="*/ 176337 w 251657"/>
                <a:gd name="connsiteY27" fmla="*/ 108063 h 448623"/>
                <a:gd name="connsiteX28" fmla="*/ 105552 w 251657"/>
                <a:gd name="connsiteY28" fmla="*/ 197164 h 448623"/>
                <a:gd name="connsiteX29" fmla="*/ 102174 w 251657"/>
                <a:gd name="connsiteY29" fmla="*/ 198882 h 448623"/>
                <a:gd name="connsiteX30" fmla="*/ 114636 w 251657"/>
                <a:gd name="connsiteY30" fmla="*/ 243868 h 448623"/>
                <a:gd name="connsiteX31" fmla="*/ 120402 w 251657"/>
                <a:gd name="connsiteY31" fmla="*/ 284662 h 448623"/>
                <a:gd name="connsiteX32" fmla="*/ 120169 w 251657"/>
                <a:gd name="connsiteY32" fmla="*/ 336521 h 448623"/>
                <a:gd name="connsiteX33" fmla="*/ 120256 w 251657"/>
                <a:gd name="connsiteY33" fmla="*/ 335909 h 448623"/>
                <a:gd name="connsiteX34" fmla="*/ 149228 w 251657"/>
                <a:gd name="connsiteY34" fmla="*/ 286904 h 448623"/>
                <a:gd name="connsiteX35" fmla="*/ 227077 w 251657"/>
                <a:gd name="connsiteY35" fmla="*/ 247123 h 448623"/>
                <a:gd name="connsiteX36" fmla="*/ 251472 w 251657"/>
                <a:gd name="connsiteY36" fmla="*/ 262618 h 448623"/>
                <a:gd name="connsiteX37" fmla="*/ 251373 w 251657"/>
                <a:gd name="connsiteY37" fmla="*/ 263261 h 448623"/>
                <a:gd name="connsiteX38" fmla="*/ 240920 w 251657"/>
                <a:gd name="connsiteY38" fmla="*/ 268298 h 448623"/>
                <a:gd name="connsiteX39" fmla="*/ 235246 w 251657"/>
                <a:gd name="connsiteY39" fmla="*/ 271769 h 448623"/>
                <a:gd name="connsiteX40" fmla="*/ 240841 w 251657"/>
                <a:gd name="connsiteY40" fmla="*/ 297023 h 448623"/>
                <a:gd name="connsiteX41" fmla="*/ 241124 w 251657"/>
                <a:gd name="connsiteY41" fmla="*/ 297066 h 448623"/>
                <a:gd name="connsiteX42" fmla="*/ 241706 w 251657"/>
                <a:gd name="connsiteY42" fmla="*/ 297154 h 448623"/>
                <a:gd name="connsiteX43" fmla="*/ 216287 w 251657"/>
                <a:gd name="connsiteY43" fmla="*/ 336957 h 448623"/>
                <a:gd name="connsiteX44" fmla="*/ 113093 w 251657"/>
                <a:gd name="connsiteY44" fmla="*/ 382235 h 448623"/>
                <a:gd name="connsiteX45" fmla="*/ 113064 w 251657"/>
                <a:gd name="connsiteY45" fmla="*/ 382235 h 448623"/>
                <a:gd name="connsiteX46" fmla="*/ 90323 w 251657"/>
                <a:gd name="connsiteY46" fmla="*/ 448624 h 448623"/>
                <a:gd name="connsiteX47" fmla="*/ 9085 w 251657"/>
                <a:gd name="connsiteY47" fmla="*/ 448624 h 448623"/>
                <a:gd name="connsiteX48" fmla="*/ 8269 w 251657"/>
                <a:gd name="connsiteY48" fmla="*/ 445887 h 448623"/>
                <a:gd name="connsiteX49" fmla="*/ 30748 w 251657"/>
                <a:gd name="connsiteY49" fmla="*/ 444548 h 448623"/>
                <a:gd name="connsiteX50" fmla="*/ 12666 w 251657"/>
                <a:gd name="connsiteY50" fmla="*/ 422302 h 448623"/>
                <a:gd name="connsiteX51" fmla="*/ 12288 w 251657"/>
                <a:gd name="connsiteY51" fmla="*/ 421865 h 448623"/>
                <a:gd name="connsiteX52" fmla="*/ 3086 w 251657"/>
                <a:gd name="connsiteY52" fmla="*/ 410538 h 448623"/>
                <a:gd name="connsiteX53" fmla="*/ 3085 w 251657"/>
                <a:gd name="connsiteY53" fmla="*/ 410534 h 448623"/>
                <a:gd name="connsiteX54" fmla="*/ 7047 w 251657"/>
                <a:gd name="connsiteY54" fmla="*/ 376092 h 448623"/>
                <a:gd name="connsiteX55" fmla="*/ 7049 w 251657"/>
                <a:gd name="connsiteY55" fmla="*/ 376090 h 44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51657" h="448623">
                  <a:moveTo>
                    <a:pt x="7049" y="376090"/>
                  </a:moveTo>
                  <a:cubicBezTo>
                    <a:pt x="16363" y="376674"/>
                    <a:pt x="21510" y="365102"/>
                    <a:pt x="14464" y="358358"/>
                  </a:cubicBezTo>
                  <a:lnTo>
                    <a:pt x="13763" y="355571"/>
                  </a:lnTo>
                  <a:lnTo>
                    <a:pt x="14041" y="354902"/>
                  </a:lnTo>
                  <a:cubicBezTo>
                    <a:pt x="23460" y="332443"/>
                    <a:pt x="55381" y="332598"/>
                    <a:pt x="64719" y="355091"/>
                  </a:cubicBezTo>
                  <a:cubicBezTo>
                    <a:pt x="73008" y="375053"/>
                    <a:pt x="83561" y="395050"/>
                    <a:pt x="86159" y="416158"/>
                  </a:cubicBezTo>
                  <a:cubicBezTo>
                    <a:pt x="87324" y="425475"/>
                    <a:pt x="86800" y="434968"/>
                    <a:pt x="84732" y="444111"/>
                  </a:cubicBezTo>
                  <a:cubicBezTo>
                    <a:pt x="104154" y="401686"/>
                    <a:pt x="114374" y="355360"/>
                    <a:pt x="114374" y="308772"/>
                  </a:cubicBezTo>
                  <a:cubicBezTo>
                    <a:pt x="114374" y="297066"/>
                    <a:pt x="113734" y="285361"/>
                    <a:pt x="112423" y="273685"/>
                  </a:cubicBezTo>
                  <a:cubicBezTo>
                    <a:pt x="111346" y="264134"/>
                    <a:pt x="109861" y="254642"/>
                    <a:pt x="107939" y="245237"/>
                  </a:cubicBezTo>
                  <a:cubicBezTo>
                    <a:pt x="97545" y="194397"/>
                    <a:pt x="75036" y="145974"/>
                    <a:pt x="42570" y="105530"/>
                  </a:cubicBezTo>
                  <a:cubicBezTo>
                    <a:pt x="26963" y="96998"/>
                    <a:pt x="13947" y="83662"/>
                    <a:pt x="6086" y="67677"/>
                  </a:cubicBezTo>
                  <a:cubicBezTo>
                    <a:pt x="3261" y="61911"/>
                    <a:pt x="1048" y="55709"/>
                    <a:pt x="0" y="49391"/>
                  </a:cubicBezTo>
                  <a:cubicBezTo>
                    <a:pt x="1776" y="49624"/>
                    <a:pt x="6697" y="22573"/>
                    <a:pt x="5358" y="20914"/>
                  </a:cubicBezTo>
                  <a:cubicBezTo>
                    <a:pt x="7833" y="17158"/>
                    <a:pt x="12263" y="15291"/>
                    <a:pt x="14967" y="11625"/>
                  </a:cubicBezTo>
                  <a:cubicBezTo>
                    <a:pt x="28411" y="-6603"/>
                    <a:pt x="46935" y="-3420"/>
                    <a:pt x="56605" y="21351"/>
                  </a:cubicBezTo>
                  <a:cubicBezTo>
                    <a:pt x="77262" y="31777"/>
                    <a:pt x="77462" y="49067"/>
                    <a:pt x="64787" y="65697"/>
                  </a:cubicBezTo>
                  <a:cubicBezTo>
                    <a:pt x="56723" y="76277"/>
                    <a:pt x="55615" y="90592"/>
                    <a:pt x="48539" y="101919"/>
                  </a:cubicBezTo>
                  <a:cubicBezTo>
                    <a:pt x="49267" y="102851"/>
                    <a:pt x="50025" y="103754"/>
                    <a:pt x="50752" y="104686"/>
                  </a:cubicBezTo>
                  <a:cubicBezTo>
                    <a:pt x="64101" y="121807"/>
                    <a:pt x="75647" y="140210"/>
                    <a:pt x="85380" y="159544"/>
                  </a:cubicBezTo>
                  <a:cubicBezTo>
                    <a:pt x="82629" y="138057"/>
                    <a:pt x="86690" y="112171"/>
                    <a:pt x="93613" y="95484"/>
                  </a:cubicBezTo>
                  <a:cubicBezTo>
                    <a:pt x="101495" y="76472"/>
                    <a:pt x="116267" y="60460"/>
                    <a:pt x="129275" y="44024"/>
                  </a:cubicBezTo>
                  <a:cubicBezTo>
                    <a:pt x="144901" y="24281"/>
                    <a:pt x="176942" y="32897"/>
                    <a:pt x="179695" y="57924"/>
                  </a:cubicBezTo>
                  <a:lnTo>
                    <a:pt x="179773" y="58651"/>
                  </a:lnTo>
                  <a:cubicBezTo>
                    <a:pt x="177840" y="59741"/>
                    <a:pt x="175948" y="60899"/>
                    <a:pt x="174099" y="62121"/>
                  </a:cubicBezTo>
                  <a:cubicBezTo>
                    <a:pt x="163552" y="69096"/>
                    <a:pt x="167197" y="85446"/>
                    <a:pt x="179694" y="87375"/>
                  </a:cubicBezTo>
                  <a:lnTo>
                    <a:pt x="179977" y="87419"/>
                  </a:lnTo>
                  <a:cubicBezTo>
                    <a:pt x="179278" y="94378"/>
                    <a:pt x="178084" y="101279"/>
                    <a:pt x="176337" y="108063"/>
                  </a:cubicBezTo>
                  <a:cubicBezTo>
                    <a:pt x="193025" y="172602"/>
                    <a:pt x="156996" y="196108"/>
                    <a:pt x="105552" y="197164"/>
                  </a:cubicBezTo>
                  <a:cubicBezTo>
                    <a:pt x="104416" y="197746"/>
                    <a:pt x="103310" y="198328"/>
                    <a:pt x="102174" y="198882"/>
                  </a:cubicBezTo>
                  <a:cubicBezTo>
                    <a:pt x="107386" y="213557"/>
                    <a:pt x="111550" y="228611"/>
                    <a:pt x="114636" y="243868"/>
                  </a:cubicBezTo>
                  <a:cubicBezTo>
                    <a:pt x="117402" y="257349"/>
                    <a:pt x="119324" y="270977"/>
                    <a:pt x="120402" y="284662"/>
                  </a:cubicBezTo>
                  <a:cubicBezTo>
                    <a:pt x="121741" y="301929"/>
                    <a:pt x="121625" y="319283"/>
                    <a:pt x="120169" y="336521"/>
                  </a:cubicBezTo>
                  <a:lnTo>
                    <a:pt x="120256" y="335909"/>
                  </a:lnTo>
                  <a:cubicBezTo>
                    <a:pt x="123954" y="316925"/>
                    <a:pt x="134262" y="299192"/>
                    <a:pt x="149228" y="286904"/>
                  </a:cubicBezTo>
                  <a:cubicBezTo>
                    <a:pt x="171524" y="268589"/>
                    <a:pt x="203024" y="261845"/>
                    <a:pt x="227077" y="247123"/>
                  </a:cubicBezTo>
                  <a:cubicBezTo>
                    <a:pt x="238655" y="240036"/>
                    <a:pt x="253492" y="249194"/>
                    <a:pt x="251472" y="262618"/>
                  </a:cubicBezTo>
                  <a:lnTo>
                    <a:pt x="251373" y="263261"/>
                  </a:lnTo>
                  <a:cubicBezTo>
                    <a:pt x="247792" y="264716"/>
                    <a:pt x="244298" y="266405"/>
                    <a:pt x="240920" y="268298"/>
                  </a:cubicBezTo>
                  <a:cubicBezTo>
                    <a:pt x="238988" y="269388"/>
                    <a:pt x="237095" y="270546"/>
                    <a:pt x="235246" y="271769"/>
                  </a:cubicBezTo>
                  <a:cubicBezTo>
                    <a:pt x="224699" y="278744"/>
                    <a:pt x="228344" y="295094"/>
                    <a:pt x="240841" y="297023"/>
                  </a:cubicBezTo>
                  <a:lnTo>
                    <a:pt x="241124" y="297066"/>
                  </a:lnTo>
                  <a:lnTo>
                    <a:pt x="241706" y="297154"/>
                  </a:lnTo>
                  <a:cubicBezTo>
                    <a:pt x="235562" y="311741"/>
                    <a:pt x="227002" y="325281"/>
                    <a:pt x="216287" y="336957"/>
                  </a:cubicBezTo>
                  <a:cubicBezTo>
                    <a:pt x="205852" y="393297"/>
                    <a:pt x="161034" y="398642"/>
                    <a:pt x="113093" y="382235"/>
                  </a:cubicBezTo>
                  <a:lnTo>
                    <a:pt x="113064" y="382235"/>
                  </a:lnTo>
                  <a:cubicBezTo>
                    <a:pt x="107823" y="405064"/>
                    <a:pt x="100165" y="427368"/>
                    <a:pt x="90323" y="448624"/>
                  </a:cubicBezTo>
                  <a:lnTo>
                    <a:pt x="9085" y="448624"/>
                  </a:lnTo>
                  <a:cubicBezTo>
                    <a:pt x="8793" y="447722"/>
                    <a:pt x="8531" y="446790"/>
                    <a:pt x="8269" y="445887"/>
                  </a:cubicBezTo>
                  <a:cubicBezTo>
                    <a:pt x="15782" y="446353"/>
                    <a:pt x="23352" y="445916"/>
                    <a:pt x="30748" y="444548"/>
                  </a:cubicBezTo>
                  <a:cubicBezTo>
                    <a:pt x="24721" y="437152"/>
                    <a:pt x="18694" y="429698"/>
                    <a:pt x="12666" y="422302"/>
                  </a:cubicBezTo>
                  <a:cubicBezTo>
                    <a:pt x="12521" y="422156"/>
                    <a:pt x="12404" y="422010"/>
                    <a:pt x="12288" y="421865"/>
                  </a:cubicBezTo>
                  <a:cubicBezTo>
                    <a:pt x="9230" y="418080"/>
                    <a:pt x="6144" y="414324"/>
                    <a:pt x="3086" y="410538"/>
                  </a:cubicBezTo>
                  <a:lnTo>
                    <a:pt x="3085" y="410534"/>
                  </a:lnTo>
                  <a:cubicBezTo>
                    <a:pt x="2893" y="398913"/>
                    <a:pt x="4286" y="387332"/>
                    <a:pt x="7047" y="376092"/>
                  </a:cubicBezTo>
                  <a:lnTo>
                    <a:pt x="7049" y="376090"/>
                  </a:ln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54" name="图形 12">
              <a:extLst>
                <a:ext uri="{FF2B5EF4-FFF2-40B4-BE49-F238E27FC236}">
                  <a16:creationId xmlns:a16="http://schemas.microsoft.com/office/drawing/2014/main" id="{5800DB70-B447-4A96-A797-8F4086B41081}"/>
                </a:ext>
              </a:extLst>
            </p:cNvPr>
            <p:cNvGrpSpPr/>
            <p:nvPr/>
          </p:nvGrpSpPr>
          <p:grpSpPr>
            <a:xfrm>
              <a:off x="6957562" y="5051787"/>
              <a:ext cx="281263" cy="306269"/>
              <a:chOff x="1353369" y="3463369"/>
              <a:chExt cx="422520" cy="460084"/>
            </a:xfrm>
          </p:grpSpPr>
          <p:sp>
            <p:nvSpPr>
              <p:cNvPr id="152" name="任意多边形: 形状 151">
                <a:extLst>
                  <a:ext uri="{FF2B5EF4-FFF2-40B4-BE49-F238E27FC236}">
                    <a16:creationId xmlns:a16="http://schemas.microsoft.com/office/drawing/2014/main" id="{9F5F41C4-3E92-58E1-E27A-29637E2B55C6}"/>
                  </a:ext>
                </a:extLst>
              </p:cNvPr>
              <p:cNvSpPr/>
              <p:nvPr/>
            </p:nvSpPr>
            <p:spPr>
              <a:xfrm>
                <a:off x="1627934" y="3463369"/>
                <a:ext cx="110910" cy="268164"/>
              </a:xfrm>
              <a:custGeom>
                <a:avLst/>
                <a:gdLst>
                  <a:gd name="connsiteX0" fmla="*/ 21546 w 110910"/>
                  <a:gd name="connsiteY0" fmla="*/ 76588 h 268164"/>
                  <a:gd name="connsiteX1" fmla="*/ 30323 w 110910"/>
                  <a:gd name="connsiteY1" fmla="*/ 246134 h 268164"/>
                  <a:gd name="connsiteX2" fmla="*/ 110911 w 110910"/>
                  <a:gd name="connsiteY2" fmla="*/ 268164 h 268164"/>
                  <a:gd name="connsiteX3" fmla="*/ 74289 w 110910"/>
                  <a:gd name="connsiteY3" fmla="*/ 63679 h 268164"/>
                  <a:gd name="connsiteX4" fmla="*/ 81351 w 110910"/>
                  <a:gd name="connsiteY4" fmla="*/ 38208 h 268164"/>
                  <a:gd name="connsiteX5" fmla="*/ 38208 w 110910"/>
                  <a:gd name="connsiteY5" fmla="*/ 79 h 268164"/>
                  <a:gd name="connsiteX6" fmla="*/ 79 w 110910"/>
                  <a:gd name="connsiteY6" fmla="*/ 43222 h 268164"/>
                  <a:gd name="connsiteX7" fmla="*/ 21547 w 110910"/>
                  <a:gd name="connsiteY7" fmla="*/ 76588 h 26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910" h="268164">
                    <a:moveTo>
                      <a:pt x="21546" y="76588"/>
                    </a:moveTo>
                    <a:lnTo>
                      <a:pt x="30323" y="246134"/>
                    </a:lnTo>
                    <a:lnTo>
                      <a:pt x="110911" y="268164"/>
                    </a:lnTo>
                    <a:cubicBezTo>
                      <a:pt x="110911" y="268164"/>
                      <a:pt x="76445" y="69664"/>
                      <a:pt x="74289" y="63679"/>
                    </a:cubicBezTo>
                    <a:cubicBezTo>
                      <a:pt x="79235" y="56459"/>
                      <a:pt x="81932" y="47619"/>
                      <a:pt x="81351" y="38208"/>
                    </a:cubicBezTo>
                    <a:cubicBezTo>
                      <a:pt x="79966" y="15765"/>
                      <a:pt x="60650" y="-1306"/>
                      <a:pt x="38208" y="79"/>
                    </a:cubicBezTo>
                    <a:cubicBezTo>
                      <a:pt x="15765" y="1463"/>
                      <a:pt x="-1306" y="20779"/>
                      <a:pt x="79" y="43222"/>
                    </a:cubicBezTo>
                    <a:cubicBezTo>
                      <a:pt x="981" y="57843"/>
                      <a:pt x="9517" y="70144"/>
                      <a:pt x="21547" y="76588"/>
                    </a:cubicBez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3" name="任意多边形: 形状 152">
                <a:extLst>
                  <a:ext uri="{FF2B5EF4-FFF2-40B4-BE49-F238E27FC236}">
                    <a16:creationId xmlns:a16="http://schemas.microsoft.com/office/drawing/2014/main" id="{39397106-6D63-4656-FAC4-460EB3A80E77}"/>
                  </a:ext>
                </a:extLst>
              </p:cNvPr>
              <p:cNvSpPr/>
              <p:nvPr/>
            </p:nvSpPr>
            <p:spPr>
              <a:xfrm>
                <a:off x="1353369" y="3918912"/>
                <a:ext cx="6120" cy="4541"/>
              </a:xfrm>
              <a:custGeom>
                <a:avLst/>
                <a:gdLst>
                  <a:gd name="connsiteX0" fmla="*/ 6120 w 6120"/>
                  <a:gd name="connsiteY0" fmla="*/ 0 h 4541"/>
                  <a:gd name="connsiteX1" fmla="*/ 4215 w 6120"/>
                  <a:gd name="connsiteY1" fmla="*/ 4000 h 4541"/>
                  <a:gd name="connsiteX2" fmla="*/ 6120 w 6120"/>
                  <a:gd name="connsiteY2" fmla="*/ 0 h 4541"/>
                </a:gdLst>
                <a:ahLst/>
                <a:cxnLst>
                  <a:cxn ang="0">
                    <a:pos x="connsiteX0" y="connsiteY0"/>
                  </a:cxn>
                  <a:cxn ang="0">
                    <a:pos x="connsiteX1" y="connsiteY1"/>
                  </a:cxn>
                  <a:cxn ang="0">
                    <a:pos x="connsiteX2" y="connsiteY2"/>
                  </a:cxn>
                </a:cxnLst>
                <a:rect l="l" t="t" r="r" b="b"/>
                <a:pathLst>
                  <a:path w="6120" h="4541">
                    <a:moveTo>
                      <a:pt x="6120" y="0"/>
                    </a:moveTo>
                    <a:lnTo>
                      <a:pt x="4215" y="4000"/>
                    </a:lnTo>
                    <a:cubicBezTo>
                      <a:pt x="-2167" y="5524"/>
                      <a:pt x="-1119" y="3714"/>
                      <a:pt x="6120" y="0"/>
                    </a:cubicBezTo>
                    <a:close/>
                  </a:path>
                </a:pathLst>
              </a:custGeom>
              <a:solidFill>
                <a:srgbClr val="6C63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4" name="任意多边形: 形状 153">
                <a:extLst>
                  <a:ext uri="{FF2B5EF4-FFF2-40B4-BE49-F238E27FC236}">
                    <a16:creationId xmlns:a16="http://schemas.microsoft.com/office/drawing/2014/main" id="{1DABF2CB-EA19-9AB3-17CF-04D3071B05B9}"/>
                  </a:ext>
                </a:extLst>
              </p:cNvPr>
              <p:cNvSpPr/>
              <p:nvPr/>
            </p:nvSpPr>
            <p:spPr>
              <a:xfrm>
                <a:off x="1433308" y="3632972"/>
                <a:ext cx="342582" cy="254603"/>
              </a:xfrm>
              <a:custGeom>
                <a:avLst/>
                <a:gdLst>
                  <a:gd name="connsiteX0" fmla="*/ 271844 w 342582"/>
                  <a:gd name="connsiteY0" fmla="*/ 249841 h 254603"/>
                  <a:gd name="connsiteX1" fmla="*/ 140494 w 342582"/>
                  <a:gd name="connsiteY1" fmla="*/ 236506 h 254603"/>
                  <a:gd name="connsiteX2" fmla="*/ 17240 w 342582"/>
                  <a:gd name="connsiteY2" fmla="*/ 254603 h 254603"/>
                  <a:gd name="connsiteX3" fmla="*/ 0 w 342582"/>
                  <a:gd name="connsiteY3" fmla="*/ 185547 h 254603"/>
                  <a:gd name="connsiteX4" fmla="*/ 48196 w 342582"/>
                  <a:gd name="connsiteY4" fmla="*/ 154210 h 254603"/>
                  <a:gd name="connsiteX5" fmla="*/ 101251 w 342582"/>
                  <a:gd name="connsiteY5" fmla="*/ 135636 h 254603"/>
                  <a:gd name="connsiteX6" fmla="*/ 212313 w 342582"/>
                  <a:gd name="connsiteY6" fmla="*/ 96774 h 254603"/>
                  <a:gd name="connsiteX7" fmla="*/ 210884 w 342582"/>
                  <a:gd name="connsiteY7" fmla="*/ 36481 h 254603"/>
                  <a:gd name="connsiteX8" fmla="*/ 222599 w 342582"/>
                  <a:gd name="connsiteY8" fmla="*/ 31052 h 254603"/>
                  <a:gd name="connsiteX9" fmla="*/ 288417 w 342582"/>
                  <a:gd name="connsiteY9" fmla="*/ 667 h 254603"/>
                  <a:gd name="connsiteX10" fmla="*/ 289941 w 342582"/>
                  <a:gd name="connsiteY10" fmla="*/ 0 h 254603"/>
                  <a:gd name="connsiteX11" fmla="*/ 337281 w 342582"/>
                  <a:gd name="connsiteY11" fmla="*/ 128397 h 254603"/>
                  <a:gd name="connsiteX12" fmla="*/ 271844 w 342582"/>
                  <a:gd name="connsiteY12" fmla="*/ 249841 h 25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2582" h="254603">
                    <a:moveTo>
                      <a:pt x="271844" y="249841"/>
                    </a:moveTo>
                    <a:cubicBezTo>
                      <a:pt x="228124" y="237934"/>
                      <a:pt x="183166" y="234696"/>
                      <a:pt x="140494" y="236506"/>
                    </a:cubicBezTo>
                    <a:cubicBezTo>
                      <a:pt x="95250" y="238316"/>
                      <a:pt x="52674" y="245840"/>
                      <a:pt x="17240" y="254603"/>
                    </a:cubicBezTo>
                    <a:cubicBezTo>
                      <a:pt x="10668" y="232029"/>
                      <a:pt x="4477" y="208121"/>
                      <a:pt x="0" y="185547"/>
                    </a:cubicBezTo>
                    <a:lnTo>
                      <a:pt x="48196" y="154210"/>
                    </a:lnTo>
                    <a:lnTo>
                      <a:pt x="101251" y="135636"/>
                    </a:lnTo>
                    <a:lnTo>
                      <a:pt x="212313" y="96774"/>
                    </a:lnTo>
                    <a:lnTo>
                      <a:pt x="210884" y="36481"/>
                    </a:lnTo>
                    <a:lnTo>
                      <a:pt x="222599" y="31052"/>
                    </a:lnTo>
                    <a:lnTo>
                      <a:pt x="288417" y="667"/>
                    </a:lnTo>
                    <a:lnTo>
                      <a:pt x="289941" y="0"/>
                    </a:lnTo>
                    <a:lnTo>
                      <a:pt x="337281" y="128397"/>
                    </a:lnTo>
                    <a:cubicBezTo>
                      <a:pt x="355473" y="180308"/>
                      <a:pt x="325184" y="236506"/>
                      <a:pt x="271844" y="249841"/>
                    </a:cubicBezTo>
                    <a:close/>
                  </a:path>
                </a:pathLst>
              </a:custGeom>
              <a:solidFill>
                <a:srgbClr val="6C63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55" name="任意多边形: 形状 54">
              <a:extLst>
                <a:ext uri="{FF2B5EF4-FFF2-40B4-BE49-F238E27FC236}">
                  <a16:creationId xmlns:a16="http://schemas.microsoft.com/office/drawing/2014/main" id="{8E75655D-57E6-1F05-70DC-9C44B273646C}"/>
                </a:ext>
              </a:extLst>
            </p:cNvPr>
            <p:cNvSpPr/>
            <p:nvPr/>
          </p:nvSpPr>
          <p:spPr>
            <a:xfrm>
              <a:off x="6170194" y="2932828"/>
              <a:ext cx="1620817" cy="2784634"/>
            </a:xfrm>
            <a:custGeom>
              <a:avLst/>
              <a:gdLst>
                <a:gd name="connsiteX0" fmla="*/ 2417179 w 2434829"/>
                <a:gd name="connsiteY0" fmla="*/ 544558 h 4183141"/>
                <a:gd name="connsiteX1" fmla="*/ 2195550 w 2434829"/>
                <a:gd name="connsiteY1" fmla="*/ 193160 h 4183141"/>
                <a:gd name="connsiteX2" fmla="*/ 1897630 w 2434829"/>
                <a:gd name="connsiteY2" fmla="*/ 396424 h 4183141"/>
                <a:gd name="connsiteX3" fmla="*/ 1223593 w 2434829"/>
                <a:gd name="connsiteY3" fmla="*/ 212550 h 4183141"/>
                <a:gd name="connsiteX4" fmla="*/ 901721 w 2434829"/>
                <a:gd name="connsiteY4" fmla="*/ 55330 h 4183141"/>
                <a:gd name="connsiteX5" fmla="*/ 545038 w 2434829"/>
                <a:gd name="connsiteY5" fmla="*/ 599961 h 4183141"/>
                <a:gd name="connsiteX6" fmla="*/ 38042 w 2434829"/>
                <a:gd name="connsiteY6" fmla="*/ 1047743 h 4183141"/>
                <a:gd name="connsiteX7" fmla="*/ 183123 w 2434829"/>
                <a:gd name="connsiteY7" fmla="*/ 1295215 h 4183141"/>
                <a:gd name="connsiteX8" fmla="*/ 15373 w 2434829"/>
                <a:gd name="connsiteY8" fmla="*/ 1373532 h 4183141"/>
                <a:gd name="connsiteX9" fmla="*/ 254368 w 2434829"/>
                <a:gd name="connsiteY9" fmla="*/ 1870783 h 4183141"/>
                <a:gd name="connsiteX10" fmla="*/ 1168370 w 2434829"/>
                <a:gd name="connsiteY10" fmla="*/ 2102242 h 4183141"/>
                <a:gd name="connsiteX11" fmla="*/ 879817 w 2434829"/>
                <a:gd name="connsiteY11" fmla="*/ 4183142 h 4183141"/>
                <a:gd name="connsiteX12" fmla="*/ 1344611 w 2434829"/>
                <a:gd name="connsiteY12" fmla="*/ 4183142 h 4183141"/>
                <a:gd name="connsiteX13" fmla="*/ 1287048 w 2434829"/>
                <a:gd name="connsiteY13" fmla="*/ 2088460 h 4183141"/>
                <a:gd name="connsiteX14" fmla="*/ 2360713 w 2434829"/>
                <a:gd name="connsiteY14" fmla="*/ 1599813 h 4183141"/>
                <a:gd name="connsiteX15" fmla="*/ 2313850 w 2434829"/>
                <a:gd name="connsiteY15" fmla="*/ 1077938 h 4183141"/>
                <a:gd name="connsiteX16" fmla="*/ 2417180 w 2434829"/>
                <a:gd name="connsiteY16" fmla="*/ 544558 h 4183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34829" h="4183141">
                  <a:moveTo>
                    <a:pt x="2417179" y="544558"/>
                  </a:moveTo>
                  <a:cubicBezTo>
                    <a:pt x="2397954" y="362851"/>
                    <a:pt x="2137432" y="368074"/>
                    <a:pt x="2195550" y="193160"/>
                  </a:cubicBezTo>
                  <a:cubicBezTo>
                    <a:pt x="2084964" y="242214"/>
                    <a:pt x="1983237" y="310508"/>
                    <a:pt x="1897630" y="396424"/>
                  </a:cubicBezTo>
                  <a:cubicBezTo>
                    <a:pt x="2132289" y="-371356"/>
                    <a:pt x="1223593" y="212550"/>
                    <a:pt x="1223593" y="212550"/>
                  </a:cubicBezTo>
                  <a:cubicBezTo>
                    <a:pt x="1223593" y="212550"/>
                    <a:pt x="972526" y="104376"/>
                    <a:pt x="901721" y="55330"/>
                  </a:cubicBezTo>
                  <a:cubicBezTo>
                    <a:pt x="618982" y="-137139"/>
                    <a:pt x="182481" y="341138"/>
                    <a:pt x="545038" y="599961"/>
                  </a:cubicBezTo>
                  <a:cubicBezTo>
                    <a:pt x="141810" y="409613"/>
                    <a:pt x="107964" y="704672"/>
                    <a:pt x="38042" y="1047743"/>
                  </a:cubicBezTo>
                  <a:cubicBezTo>
                    <a:pt x="64712" y="1140803"/>
                    <a:pt x="113956" y="1227290"/>
                    <a:pt x="183123" y="1295215"/>
                  </a:cubicBezTo>
                  <a:cubicBezTo>
                    <a:pt x="69289" y="1288957"/>
                    <a:pt x="-41444" y="1206771"/>
                    <a:pt x="15373" y="1373532"/>
                  </a:cubicBezTo>
                  <a:cubicBezTo>
                    <a:pt x="117529" y="1578710"/>
                    <a:pt x="288705" y="1615943"/>
                    <a:pt x="254368" y="1870783"/>
                  </a:cubicBezTo>
                  <a:cubicBezTo>
                    <a:pt x="256928" y="2092371"/>
                    <a:pt x="693424" y="2149195"/>
                    <a:pt x="1168370" y="2102242"/>
                  </a:cubicBezTo>
                  <a:cubicBezTo>
                    <a:pt x="897312" y="2874241"/>
                    <a:pt x="749994" y="3590788"/>
                    <a:pt x="879817" y="4183142"/>
                  </a:cubicBezTo>
                  <a:lnTo>
                    <a:pt x="1344611" y="4183142"/>
                  </a:lnTo>
                  <a:cubicBezTo>
                    <a:pt x="1184023" y="3468974"/>
                    <a:pt x="1148850" y="2768944"/>
                    <a:pt x="1287048" y="2088460"/>
                  </a:cubicBezTo>
                  <a:cubicBezTo>
                    <a:pt x="1814260" y="2018241"/>
                    <a:pt x="2348355" y="1828220"/>
                    <a:pt x="2360713" y="1599813"/>
                  </a:cubicBezTo>
                  <a:cubicBezTo>
                    <a:pt x="2424150" y="1434077"/>
                    <a:pt x="2402242" y="1250817"/>
                    <a:pt x="2313850" y="1077938"/>
                  </a:cubicBezTo>
                  <a:cubicBezTo>
                    <a:pt x="2420149" y="882390"/>
                    <a:pt x="2461679" y="693985"/>
                    <a:pt x="2417180" y="544558"/>
                  </a:cubicBezTo>
                  <a:close/>
                </a:path>
              </a:pathLst>
            </a:custGeom>
            <a:solidFill>
              <a:schemeClr val="accent6">
                <a:lumMod val="60000"/>
                <a:lumOff val="4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6" name="任意多边形: 形状 55">
              <a:extLst>
                <a:ext uri="{FF2B5EF4-FFF2-40B4-BE49-F238E27FC236}">
                  <a16:creationId xmlns:a16="http://schemas.microsoft.com/office/drawing/2014/main" id="{AED7599D-9810-63DF-53CF-D04A7667F434}"/>
                </a:ext>
              </a:extLst>
            </p:cNvPr>
            <p:cNvSpPr/>
            <p:nvPr/>
          </p:nvSpPr>
          <p:spPr>
            <a:xfrm>
              <a:off x="7033375" y="5361475"/>
              <a:ext cx="190960" cy="130876"/>
            </a:xfrm>
            <a:custGeom>
              <a:avLst/>
              <a:gdLst>
                <a:gd name="connsiteX0" fmla="*/ 0 w 286865"/>
                <a:gd name="connsiteY0" fmla="*/ 47875 h 196605"/>
                <a:gd name="connsiteX1" fmla="*/ 16180 w 286865"/>
                <a:gd name="connsiteY1" fmla="*/ 117396 h 196605"/>
                <a:gd name="connsiteX2" fmla="*/ 27692 w 286865"/>
                <a:gd name="connsiteY2" fmla="*/ 193321 h 196605"/>
                <a:gd name="connsiteX3" fmla="*/ 286865 w 286865"/>
                <a:gd name="connsiteY3" fmla="*/ 181465 h 196605"/>
                <a:gd name="connsiteX4" fmla="*/ 260931 w 286865"/>
                <a:gd name="connsiteY4" fmla="*/ 0 h 196605"/>
                <a:gd name="connsiteX5" fmla="*/ 0 w 286865"/>
                <a:gd name="connsiteY5" fmla="*/ 47875 h 196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865" h="196605">
                  <a:moveTo>
                    <a:pt x="0" y="47875"/>
                  </a:moveTo>
                  <a:lnTo>
                    <a:pt x="16180" y="117396"/>
                  </a:lnTo>
                  <a:cubicBezTo>
                    <a:pt x="16180" y="117396"/>
                    <a:pt x="16339" y="181502"/>
                    <a:pt x="27692" y="193321"/>
                  </a:cubicBezTo>
                  <a:cubicBezTo>
                    <a:pt x="38966" y="205086"/>
                    <a:pt x="286865" y="181465"/>
                    <a:pt x="286865" y="181465"/>
                  </a:cubicBezTo>
                  <a:cubicBezTo>
                    <a:pt x="286865" y="181465"/>
                    <a:pt x="260582" y="78164"/>
                    <a:pt x="260931" y="0"/>
                  </a:cubicBezTo>
                  <a:lnTo>
                    <a:pt x="0" y="47875"/>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57" name="图形 12">
              <a:extLst>
                <a:ext uri="{FF2B5EF4-FFF2-40B4-BE49-F238E27FC236}">
                  <a16:creationId xmlns:a16="http://schemas.microsoft.com/office/drawing/2014/main" id="{E62F3358-D591-E8FE-916F-D67136EACA25}"/>
                </a:ext>
              </a:extLst>
            </p:cNvPr>
            <p:cNvGrpSpPr/>
            <p:nvPr/>
          </p:nvGrpSpPr>
          <p:grpSpPr>
            <a:xfrm>
              <a:off x="7051656" y="5326632"/>
              <a:ext cx="730469" cy="527532"/>
              <a:chOff x="1494720" y="3876248"/>
              <a:chExt cx="1097328" cy="792471"/>
            </a:xfrm>
          </p:grpSpPr>
          <p:grpSp>
            <p:nvGrpSpPr>
              <p:cNvPr id="148" name="图形 12">
                <a:extLst>
                  <a:ext uri="{FF2B5EF4-FFF2-40B4-BE49-F238E27FC236}">
                    <a16:creationId xmlns:a16="http://schemas.microsoft.com/office/drawing/2014/main" id="{05F1F03D-7514-2F81-7A90-FC6B025DED86}"/>
                  </a:ext>
                </a:extLst>
              </p:cNvPr>
              <p:cNvGrpSpPr/>
              <p:nvPr/>
            </p:nvGrpSpPr>
            <p:grpSpPr>
              <a:xfrm>
                <a:off x="2303722" y="4396521"/>
                <a:ext cx="288326" cy="272198"/>
                <a:chOff x="2303722" y="4396521"/>
                <a:chExt cx="288326" cy="272198"/>
              </a:xfrm>
            </p:grpSpPr>
            <p:sp>
              <p:nvSpPr>
                <p:cNvPr id="150" name="任意多边形: 形状 149">
                  <a:extLst>
                    <a:ext uri="{FF2B5EF4-FFF2-40B4-BE49-F238E27FC236}">
                      <a16:creationId xmlns:a16="http://schemas.microsoft.com/office/drawing/2014/main" id="{A24705D7-7438-F47E-BAEE-0AA754C54483}"/>
                    </a:ext>
                  </a:extLst>
                </p:cNvPr>
                <p:cNvSpPr/>
                <p:nvPr/>
              </p:nvSpPr>
              <p:spPr>
                <a:xfrm>
                  <a:off x="2303722" y="4396521"/>
                  <a:ext cx="162354" cy="214384"/>
                </a:xfrm>
                <a:custGeom>
                  <a:avLst/>
                  <a:gdLst>
                    <a:gd name="connsiteX0" fmla="*/ 119685 w 162354"/>
                    <a:gd name="connsiteY0" fmla="*/ 214385 h 214384"/>
                    <a:gd name="connsiteX1" fmla="*/ 162355 w 162354"/>
                    <a:gd name="connsiteY1" fmla="*/ 183623 h 214384"/>
                    <a:gd name="connsiteX2" fmla="*/ 62977 w 162354"/>
                    <a:gd name="connsiteY2" fmla="*/ 0 h 214384"/>
                    <a:gd name="connsiteX3" fmla="*/ 0 w 162354"/>
                    <a:gd name="connsiteY3" fmla="*/ 45401 h 214384"/>
                    <a:gd name="connsiteX4" fmla="*/ 119685 w 162354"/>
                    <a:gd name="connsiteY4" fmla="*/ 214385 h 214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54" h="214384">
                      <a:moveTo>
                        <a:pt x="119685" y="214385"/>
                      </a:moveTo>
                      <a:lnTo>
                        <a:pt x="162355" y="183623"/>
                      </a:lnTo>
                      <a:lnTo>
                        <a:pt x="62977" y="0"/>
                      </a:lnTo>
                      <a:lnTo>
                        <a:pt x="0" y="45401"/>
                      </a:lnTo>
                      <a:lnTo>
                        <a:pt x="119685" y="214385"/>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1" name="任意多边形: 形状 150">
                  <a:extLst>
                    <a:ext uri="{FF2B5EF4-FFF2-40B4-BE49-F238E27FC236}">
                      <a16:creationId xmlns:a16="http://schemas.microsoft.com/office/drawing/2014/main" id="{8A3DDC72-F884-365E-4F76-940D71135AE4}"/>
                    </a:ext>
                  </a:extLst>
                </p:cNvPr>
                <p:cNvSpPr/>
                <p:nvPr/>
              </p:nvSpPr>
              <p:spPr>
                <a:xfrm>
                  <a:off x="2378760" y="4500509"/>
                  <a:ext cx="213288" cy="168211"/>
                </a:xfrm>
                <a:custGeom>
                  <a:avLst/>
                  <a:gdLst>
                    <a:gd name="connsiteX0" fmla="*/ 209169 w 213288"/>
                    <a:gd name="connsiteY0" fmla="*/ 21621 h 168211"/>
                    <a:gd name="connsiteX1" fmla="*/ 206788 w 213288"/>
                    <a:gd name="connsiteY1" fmla="*/ 18669 h 168211"/>
                    <a:gd name="connsiteX2" fmla="*/ 198025 w 213288"/>
                    <a:gd name="connsiteY2" fmla="*/ 12954 h 168211"/>
                    <a:gd name="connsiteX3" fmla="*/ 197834 w 213288"/>
                    <a:gd name="connsiteY3" fmla="*/ 12859 h 168211"/>
                    <a:gd name="connsiteX4" fmla="*/ 186118 w 213288"/>
                    <a:gd name="connsiteY4" fmla="*/ 11620 h 168211"/>
                    <a:gd name="connsiteX5" fmla="*/ 168497 w 213288"/>
                    <a:gd name="connsiteY5" fmla="*/ 14382 h 168211"/>
                    <a:gd name="connsiteX6" fmla="*/ 100299 w 213288"/>
                    <a:gd name="connsiteY6" fmla="*/ 24955 h 168211"/>
                    <a:gd name="connsiteX7" fmla="*/ 85916 w 213288"/>
                    <a:gd name="connsiteY7" fmla="*/ 27241 h 168211"/>
                    <a:gd name="connsiteX8" fmla="*/ 60007 w 213288"/>
                    <a:gd name="connsiteY8" fmla="*/ 0 h 168211"/>
                    <a:gd name="connsiteX9" fmla="*/ 50006 w 213288"/>
                    <a:gd name="connsiteY9" fmla="*/ 10668 h 168211"/>
                    <a:gd name="connsiteX10" fmla="*/ 15526 w 213288"/>
                    <a:gd name="connsiteY10" fmla="*/ 47625 h 168211"/>
                    <a:gd name="connsiteX11" fmla="*/ 6763 w 213288"/>
                    <a:gd name="connsiteY11" fmla="*/ 56959 h 168211"/>
                    <a:gd name="connsiteX12" fmla="*/ 0 w 213288"/>
                    <a:gd name="connsiteY12" fmla="*/ 64198 h 168211"/>
                    <a:gd name="connsiteX13" fmla="*/ 83344 w 213288"/>
                    <a:gd name="connsiteY13" fmla="*/ 168211 h 168211"/>
                    <a:gd name="connsiteX14" fmla="*/ 111919 w 213288"/>
                    <a:gd name="connsiteY14" fmla="*/ 141065 h 168211"/>
                    <a:gd name="connsiteX15" fmla="*/ 91440 w 213288"/>
                    <a:gd name="connsiteY15" fmla="*/ 109251 h 168211"/>
                    <a:gd name="connsiteX16" fmla="*/ 130112 w 213288"/>
                    <a:gd name="connsiteY16" fmla="*/ 123825 h 168211"/>
                    <a:gd name="connsiteX17" fmla="*/ 151924 w 213288"/>
                    <a:gd name="connsiteY17" fmla="*/ 103060 h 168211"/>
                    <a:gd name="connsiteX18" fmla="*/ 166497 w 213288"/>
                    <a:gd name="connsiteY18" fmla="*/ 89345 h 168211"/>
                    <a:gd name="connsiteX19" fmla="*/ 205930 w 213288"/>
                    <a:gd name="connsiteY19" fmla="*/ 51911 h 168211"/>
                    <a:gd name="connsiteX20" fmla="*/ 212979 w 213288"/>
                    <a:gd name="connsiteY20" fmla="*/ 38576 h 168211"/>
                    <a:gd name="connsiteX21" fmla="*/ 209169 w 213288"/>
                    <a:gd name="connsiteY21" fmla="*/ 21621 h 16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3288" h="168211">
                      <a:moveTo>
                        <a:pt x="209169" y="21621"/>
                      </a:moveTo>
                      <a:cubicBezTo>
                        <a:pt x="208407" y="20574"/>
                        <a:pt x="207645" y="19621"/>
                        <a:pt x="206788" y="18669"/>
                      </a:cubicBezTo>
                      <a:cubicBezTo>
                        <a:pt x="204311" y="16097"/>
                        <a:pt x="201263" y="14097"/>
                        <a:pt x="198025" y="12954"/>
                      </a:cubicBezTo>
                      <a:lnTo>
                        <a:pt x="197834" y="12859"/>
                      </a:lnTo>
                      <a:cubicBezTo>
                        <a:pt x="194120" y="11430"/>
                        <a:pt x="190119" y="11049"/>
                        <a:pt x="186118" y="11620"/>
                      </a:cubicBezTo>
                      <a:lnTo>
                        <a:pt x="168497" y="14382"/>
                      </a:lnTo>
                      <a:lnTo>
                        <a:pt x="100299" y="24955"/>
                      </a:lnTo>
                      <a:lnTo>
                        <a:pt x="85916" y="27241"/>
                      </a:lnTo>
                      <a:lnTo>
                        <a:pt x="60007" y="0"/>
                      </a:lnTo>
                      <a:lnTo>
                        <a:pt x="50006" y="10668"/>
                      </a:lnTo>
                      <a:lnTo>
                        <a:pt x="15526" y="47625"/>
                      </a:lnTo>
                      <a:lnTo>
                        <a:pt x="6763" y="56959"/>
                      </a:lnTo>
                      <a:lnTo>
                        <a:pt x="0" y="64198"/>
                      </a:lnTo>
                      <a:lnTo>
                        <a:pt x="83344" y="168211"/>
                      </a:lnTo>
                      <a:lnTo>
                        <a:pt x="111919" y="141065"/>
                      </a:lnTo>
                      <a:lnTo>
                        <a:pt x="91440" y="109251"/>
                      </a:lnTo>
                      <a:lnTo>
                        <a:pt x="130112" y="123825"/>
                      </a:lnTo>
                      <a:lnTo>
                        <a:pt x="151924" y="103060"/>
                      </a:lnTo>
                      <a:lnTo>
                        <a:pt x="166497" y="89345"/>
                      </a:lnTo>
                      <a:lnTo>
                        <a:pt x="205930" y="51911"/>
                      </a:lnTo>
                      <a:cubicBezTo>
                        <a:pt x="209836" y="48196"/>
                        <a:pt x="212122" y="43529"/>
                        <a:pt x="212979" y="38576"/>
                      </a:cubicBezTo>
                      <a:cubicBezTo>
                        <a:pt x="213932" y="32766"/>
                        <a:pt x="212693" y="26670"/>
                        <a:pt x="209169" y="21621"/>
                      </a:cubicBez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149" name="任意多边形: 形状 148">
                <a:extLst>
                  <a:ext uri="{FF2B5EF4-FFF2-40B4-BE49-F238E27FC236}">
                    <a16:creationId xmlns:a16="http://schemas.microsoft.com/office/drawing/2014/main" id="{89ED7A22-19BA-9A45-1317-B0F65F0B2ED2}"/>
                  </a:ext>
                </a:extLst>
              </p:cNvPr>
              <p:cNvSpPr/>
              <p:nvPr/>
            </p:nvSpPr>
            <p:spPr>
              <a:xfrm>
                <a:off x="1494720" y="3876248"/>
                <a:ext cx="903181" cy="596168"/>
              </a:xfrm>
              <a:custGeom>
                <a:avLst/>
                <a:gdLst>
                  <a:gd name="connsiteX0" fmla="*/ 903182 w 903181"/>
                  <a:gd name="connsiteY0" fmla="*/ 561600 h 596168"/>
                  <a:gd name="connsiteX1" fmla="*/ 825994 w 903181"/>
                  <a:gd name="connsiteY1" fmla="*/ 596168 h 596168"/>
                  <a:gd name="connsiteX2" fmla="*/ 615136 w 903181"/>
                  <a:gd name="connsiteY2" fmla="*/ 225283 h 596168"/>
                  <a:gd name="connsiteX3" fmla="*/ 260764 w 903181"/>
                  <a:gd name="connsiteY3" fmla="*/ 532851 h 596168"/>
                  <a:gd name="connsiteX4" fmla="*/ 19815 w 903181"/>
                  <a:gd name="connsiteY4" fmla="*/ 519924 h 596168"/>
                  <a:gd name="connsiteX5" fmla="*/ 16400 w 903181"/>
                  <a:gd name="connsiteY5" fmla="*/ 513180 h 596168"/>
                  <a:gd name="connsiteX6" fmla="*/ 0 w 903181"/>
                  <a:gd name="connsiteY6" fmla="*/ 252028 h 596168"/>
                  <a:gd name="connsiteX7" fmla="*/ 254078 w 903181"/>
                  <a:gd name="connsiteY7" fmla="*/ 198538 h 596168"/>
                  <a:gd name="connsiteX8" fmla="*/ 346945 w 903181"/>
                  <a:gd name="connsiteY8" fmla="*/ 238883 h 596168"/>
                  <a:gd name="connsiteX9" fmla="*/ 519186 w 903181"/>
                  <a:gd name="connsiteY9" fmla="*/ 34099 h 596168"/>
                  <a:gd name="connsiteX10" fmla="*/ 657728 w 903181"/>
                  <a:gd name="connsiteY10" fmla="*/ 24019 h 596168"/>
                  <a:gd name="connsiteX11" fmla="*/ 664112 w 903181"/>
                  <a:gd name="connsiteY11" fmla="*/ 29938 h 596168"/>
                  <a:gd name="connsiteX12" fmla="*/ 762283 w 903181"/>
                  <a:gd name="connsiteY12" fmla="*/ 202753 h 596168"/>
                  <a:gd name="connsiteX13" fmla="*/ 790644 w 903181"/>
                  <a:gd name="connsiteY13" fmla="*/ 256378 h 596168"/>
                  <a:gd name="connsiteX14" fmla="*/ 818315 w 903181"/>
                  <a:gd name="connsiteY14" fmla="*/ 311527 h 596168"/>
                  <a:gd name="connsiteX15" fmla="*/ 903182 w 903181"/>
                  <a:gd name="connsiteY15" fmla="*/ 561600 h 5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3181" h="596168">
                    <a:moveTo>
                      <a:pt x="903182" y="561600"/>
                    </a:moveTo>
                    <a:lnTo>
                      <a:pt x="825994" y="596168"/>
                    </a:lnTo>
                    <a:cubicBezTo>
                      <a:pt x="746025" y="511596"/>
                      <a:pt x="665557" y="402948"/>
                      <a:pt x="615136" y="225283"/>
                    </a:cubicBezTo>
                    <a:cubicBezTo>
                      <a:pt x="499964" y="374398"/>
                      <a:pt x="398501" y="458822"/>
                      <a:pt x="260764" y="532851"/>
                    </a:cubicBezTo>
                    <a:cubicBezTo>
                      <a:pt x="214252" y="558048"/>
                      <a:pt x="45993" y="567088"/>
                      <a:pt x="19815" y="519924"/>
                    </a:cubicBezTo>
                    <a:cubicBezTo>
                      <a:pt x="18591" y="517719"/>
                      <a:pt x="17452" y="515469"/>
                      <a:pt x="16400" y="513180"/>
                    </a:cubicBezTo>
                    <a:cubicBezTo>
                      <a:pt x="-7665" y="460161"/>
                      <a:pt x="13612" y="322147"/>
                      <a:pt x="0" y="252028"/>
                    </a:cubicBezTo>
                    <a:cubicBezTo>
                      <a:pt x="49732" y="160752"/>
                      <a:pt x="171074" y="234482"/>
                      <a:pt x="254078" y="198538"/>
                    </a:cubicBezTo>
                    <a:lnTo>
                      <a:pt x="346945" y="238883"/>
                    </a:lnTo>
                    <a:lnTo>
                      <a:pt x="519186" y="34099"/>
                    </a:lnTo>
                    <a:cubicBezTo>
                      <a:pt x="553824" y="-7084"/>
                      <a:pt x="615852" y="-11597"/>
                      <a:pt x="657728" y="24019"/>
                    </a:cubicBezTo>
                    <a:cubicBezTo>
                      <a:pt x="659939" y="25900"/>
                      <a:pt x="662069" y="27874"/>
                      <a:pt x="664112" y="29938"/>
                    </a:cubicBezTo>
                    <a:cubicBezTo>
                      <a:pt x="698833" y="88838"/>
                      <a:pt x="732010" y="146738"/>
                      <a:pt x="762283" y="202753"/>
                    </a:cubicBezTo>
                    <a:cubicBezTo>
                      <a:pt x="772054" y="220834"/>
                      <a:pt x="802812" y="245133"/>
                      <a:pt x="790644" y="256378"/>
                    </a:cubicBezTo>
                    <a:cubicBezTo>
                      <a:pt x="778475" y="267623"/>
                      <a:pt x="809516" y="293419"/>
                      <a:pt x="818315" y="311527"/>
                    </a:cubicBezTo>
                    <a:cubicBezTo>
                      <a:pt x="872488" y="423006"/>
                      <a:pt x="895136" y="480032"/>
                      <a:pt x="903182" y="561600"/>
                    </a:cubicBezTo>
                    <a:close/>
                  </a:path>
                </a:pathLst>
              </a:custGeom>
              <a:solidFill>
                <a:schemeClr val="tx1">
                  <a:lumMod val="65000"/>
                  <a:lumOff val="35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58" name="任意多边形: 形状 57">
              <a:extLst>
                <a:ext uri="{FF2B5EF4-FFF2-40B4-BE49-F238E27FC236}">
                  <a16:creationId xmlns:a16="http://schemas.microsoft.com/office/drawing/2014/main" id="{0B2ACB0B-16F9-87E8-F28E-2BFB7AA0A38E}"/>
                </a:ext>
              </a:extLst>
            </p:cNvPr>
            <p:cNvSpPr/>
            <p:nvPr/>
          </p:nvSpPr>
          <p:spPr>
            <a:xfrm>
              <a:off x="6969768" y="5096309"/>
              <a:ext cx="252152" cy="394510"/>
            </a:xfrm>
            <a:custGeom>
              <a:avLst/>
              <a:gdLst>
                <a:gd name="connsiteX0" fmla="*/ 59529 w 378789"/>
                <a:gd name="connsiteY0" fmla="*/ 6073 h 592642"/>
                <a:gd name="connsiteX1" fmla="*/ 161762 w 378789"/>
                <a:gd name="connsiteY1" fmla="*/ 36 h 592642"/>
                <a:gd name="connsiteX2" fmla="*/ 182172 w 378789"/>
                <a:gd name="connsiteY2" fmla="*/ 12840 h 592642"/>
                <a:gd name="connsiteX3" fmla="*/ 211062 w 378789"/>
                <a:gd name="connsiteY3" fmla="*/ 82878 h 592642"/>
                <a:gd name="connsiteX4" fmla="*/ 331135 w 378789"/>
                <a:gd name="connsiteY4" fmla="*/ 182120 h 592642"/>
                <a:gd name="connsiteX5" fmla="*/ 378785 w 378789"/>
                <a:gd name="connsiteY5" fmla="*/ 320746 h 592642"/>
                <a:gd name="connsiteX6" fmla="*/ 377092 w 378789"/>
                <a:gd name="connsiteY6" fmla="*/ 544535 h 592642"/>
                <a:gd name="connsiteX7" fmla="*/ 283445 w 378789"/>
                <a:gd name="connsiteY7" fmla="*/ 508029 h 592642"/>
                <a:gd name="connsiteX8" fmla="*/ 265966 w 378789"/>
                <a:gd name="connsiteY8" fmla="*/ 526052 h 592642"/>
                <a:gd name="connsiteX9" fmla="*/ 249520 w 378789"/>
                <a:gd name="connsiteY9" fmla="*/ 528397 h 592642"/>
                <a:gd name="connsiteX10" fmla="*/ 123215 w 378789"/>
                <a:gd name="connsiteY10" fmla="*/ 591649 h 592642"/>
                <a:gd name="connsiteX11" fmla="*/ 103719 w 378789"/>
                <a:gd name="connsiteY11" fmla="*/ 541411 h 592642"/>
                <a:gd name="connsiteX12" fmla="*/ 98231 w 378789"/>
                <a:gd name="connsiteY12" fmla="*/ 519663 h 592642"/>
                <a:gd name="connsiteX13" fmla="*/ 87701 w 378789"/>
                <a:gd name="connsiteY13" fmla="*/ 480977 h 592642"/>
                <a:gd name="connsiteX14" fmla="*/ 4649 w 378789"/>
                <a:gd name="connsiteY14" fmla="*/ 175829 h 592642"/>
                <a:gd name="connsiteX15" fmla="*/ 22758 w 378789"/>
                <a:gd name="connsiteY15" fmla="*/ 68673 h 592642"/>
                <a:gd name="connsiteX16" fmla="*/ 42511 w 378789"/>
                <a:gd name="connsiteY16" fmla="*/ 51488 h 592642"/>
                <a:gd name="connsiteX17" fmla="*/ 59529 w 378789"/>
                <a:gd name="connsiteY17" fmla="*/ 6073 h 59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8789" h="592642">
                  <a:moveTo>
                    <a:pt x="59529" y="6073"/>
                  </a:moveTo>
                  <a:lnTo>
                    <a:pt x="161762" y="36"/>
                  </a:lnTo>
                  <a:cubicBezTo>
                    <a:pt x="170600" y="-485"/>
                    <a:pt x="178796" y="4656"/>
                    <a:pt x="182172" y="12840"/>
                  </a:cubicBezTo>
                  <a:lnTo>
                    <a:pt x="211062" y="82878"/>
                  </a:lnTo>
                  <a:lnTo>
                    <a:pt x="331135" y="182120"/>
                  </a:lnTo>
                  <a:cubicBezTo>
                    <a:pt x="331135" y="182120"/>
                    <a:pt x="378674" y="242616"/>
                    <a:pt x="378785" y="320746"/>
                  </a:cubicBezTo>
                  <a:cubicBezTo>
                    <a:pt x="378896" y="398876"/>
                    <a:pt x="377092" y="544535"/>
                    <a:pt x="377092" y="544535"/>
                  </a:cubicBezTo>
                  <a:cubicBezTo>
                    <a:pt x="377092" y="544535"/>
                    <a:pt x="326270" y="482054"/>
                    <a:pt x="283445" y="508029"/>
                  </a:cubicBezTo>
                  <a:cubicBezTo>
                    <a:pt x="276160" y="512448"/>
                    <a:pt x="273597" y="521485"/>
                    <a:pt x="265966" y="526052"/>
                  </a:cubicBezTo>
                  <a:cubicBezTo>
                    <a:pt x="262159" y="528330"/>
                    <a:pt x="253364" y="526116"/>
                    <a:pt x="249520" y="528397"/>
                  </a:cubicBezTo>
                  <a:cubicBezTo>
                    <a:pt x="190509" y="563428"/>
                    <a:pt x="131354" y="589994"/>
                    <a:pt x="123215" y="591649"/>
                  </a:cubicBezTo>
                  <a:cubicBezTo>
                    <a:pt x="92659" y="597854"/>
                    <a:pt x="83088" y="574264"/>
                    <a:pt x="103719" y="541411"/>
                  </a:cubicBezTo>
                  <a:cubicBezTo>
                    <a:pt x="110453" y="530686"/>
                    <a:pt x="98231" y="519663"/>
                    <a:pt x="98231" y="519663"/>
                  </a:cubicBezTo>
                  <a:cubicBezTo>
                    <a:pt x="82706" y="511161"/>
                    <a:pt x="76902" y="499097"/>
                    <a:pt x="87701" y="480977"/>
                  </a:cubicBezTo>
                  <a:lnTo>
                    <a:pt x="4649" y="175829"/>
                  </a:lnTo>
                  <a:cubicBezTo>
                    <a:pt x="-5325" y="139183"/>
                    <a:pt x="766" y="99637"/>
                    <a:pt x="22758" y="68673"/>
                  </a:cubicBezTo>
                  <a:cubicBezTo>
                    <a:pt x="29295" y="59469"/>
                    <a:pt x="36145" y="52621"/>
                    <a:pt x="42511" y="51488"/>
                  </a:cubicBezTo>
                  <a:cubicBezTo>
                    <a:pt x="56804" y="48445"/>
                    <a:pt x="49201" y="16411"/>
                    <a:pt x="59529" y="6073"/>
                  </a:cubicBezTo>
                  <a:close/>
                </a:path>
              </a:pathLst>
            </a:custGeom>
            <a:solidFill>
              <a:srgbClr val="6C63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61" name="图形 12">
              <a:extLst>
                <a:ext uri="{FF2B5EF4-FFF2-40B4-BE49-F238E27FC236}">
                  <a16:creationId xmlns:a16="http://schemas.microsoft.com/office/drawing/2014/main" id="{4C9311AB-1FDF-234A-A516-D70C44075335}"/>
                </a:ext>
              </a:extLst>
            </p:cNvPr>
            <p:cNvGrpSpPr/>
            <p:nvPr/>
          </p:nvGrpSpPr>
          <p:grpSpPr>
            <a:xfrm>
              <a:off x="7056186" y="5502333"/>
              <a:ext cx="873870" cy="371361"/>
              <a:chOff x="1501524" y="4140190"/>
              <a:chExt cx="1312748" cy="557867"/>
            </a:xfrm>
          </p:grpSpPr>
          <p:sp>
            <p:nvSpPr>
              <p:cNvPr id="145" name="任意多边形: 形状 144">
                <a:extLst>
                  <a:ext uri="{FF2B5EF4-FFF2-40B4-BE49-F238E27FC236}">
                    <a16:creationId xmlns:a16="http://schemas.microsoft.com/office/drawing/2014/main" id="{D8C513CE-7A10-1EEC-88F5-AA8206D1BE89}"/>
                  </a:ext>
                </a:extLst>
              </p:cNvPr>
              <p:cNvSpPr/>
              <p:nvPr/>
            </p:nvSpPr>
            <p:spPr>
              <a:xfrm>
                <a:off x="2465983" y="4486268"/>
                <a:ext cx="211998" cy="148637"/>
              </a:xfrm>
              <a:custGeom>
                <a:avLst/>
                <a:gdLst>
                  <a:gd name="connsiteX0" fmla="*/ 192585 w 211998"/>
                  <a:gd name="connsiteY0" fmla="*/ 148637 h 148637"/>
                  <a:gd name="connsiteX1" fmla="*/ 211999 w 211998"/>
                  <a:gd name="connsiteY1" fmla="*/ 99797 h 148637"/>
                  <a:gd name="connsiteX2" fmla="*/ 28654 w 211998"/>
                  <a:gd name="connsiteY2" fmla="*/ 0 h 148637"/>
                  <a:gd name="connsiteX3" fmla="*/ 0 w 211998"/>
                  <a:gd name="connsiteY3" fmla="*/ 72085 h 148637"/>
                  <a:gd name="connsiteX4" fmla="*/ 192585 w 211998"/>
                  <a:gd name="connsiteY4" fmla="*/ 148637 h 148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98" h="148637">
                    <a:moveTo>
                      <a:pt x="192585" y="148637"/>
                    </a:moveTo>
                    <a:lnTo>
                      <a:pt x="211999" y="99797"/>
                    </a:lnTo>
                    <a:lnTo>
                      <a:pt x="28654" y="0"/>
                    </a:lnTo>
                    <a:lnTo>
                      <a:pt x="0" y="72085"/>
                    </a:lnTo>
                    <a:lnTo>
                      <a:pt x="192585" y="148637"/>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46" name="任意多边形: 形状 145">
                <a:extLst>
                  <a:ext uri="{FF2B5EF4-FFF2-40B4-BE49-F238E27FC236}">
                    <a16:creationId xmlns:a16="http://schemas.microsoft.com/office/drawing/2014/main" id="{83D21B7D-4F4D-CD42-E636-B70E03E13E94}"/>
                  </a:ext>
                </a:extLst>
              </p:cNvPr>
              <p:cNvSpPr/>
              <p:nvPr/>
            </p:nvSpPr>
            <p:spPr>
              <a:xfrm>
                <a:off x="1501524" y="4140190"/>
                <a:ext cx="1094150" cy="475679"/>
              </a:xfrm>
              <a:custGeom>
                <a:avLst/>
                <a:gdLst>
                  <a:gd name="connsiteX0" fmla="*/ 1094150 w 1094150"/>
                  <a:gd name="connsiteY0" fmla="*/ 387934 h 475679"/>
                  <a:gd name="connsiteX1" fmla="*/ 1071142 w 1094150"/>
                  <a:gd name="connsiteY1" fmla="*/ 475680 h 475679"/>
                  <a:gd name="connsiteX2" fmla="*/ 591925 w 1094150"/>
                  <a:gd name="connsiteY2" fmla="*/ 218846 h 475679"/>
                  <a:gd name="connsiteX3" fmla="*/ 86803 w 1094150"/>
                  <a:gd name="connsiteY3" fmla="*/ 288968 h 475679"/>
                  <a:gd name="connsiteX4" fmla="*/ 551 w 1094150"/>
                  <a:gd name="connsiteY4" fmla="*/ 180063 h 475679"/>
                  <a:gd name="connsiteX5" fmla="*/ 1638 w 1094150"/>
                  <a:gd name="connsiteY5" fmla="*/ 172584 h 475679"/>
                  <a:gd name="connsiteX6" fmla="*/ 131844 w 1094150"/>
                  <a:gd name="connsiteY6" fmla="*/ 0 h 475679"/>
                  <a:gd name="connsiteX7" fmla="*/ 323649 w 1094150"/>
                  <a:gd name="connsiteY7" fmla="*/ 45668 h 475679"/>
                  <a:gd name="connsiteX8" fmla="*/ 337898 w 1094150"/>
                  <a:gd name="connsiteY8" fmla="*/ 82528 h 475679"/>
                  <a:gd name="connsiteX9" fmla="*/ 381092 w 1094150"/>
                  <a:gd name="connsiteY9" fmla="*/ 71115 h 475679"/>
                  <a:gd name="connsiteX10" fmla="*/ 417561 w 1094150"/>
                  <a:gd name="connsiteY10" fmla="*/ 61478 h 475679"/>
                  <a:gd name="connsiteX11" fmla="*/ 459309 w 1094150"/>
                  <a:gd name="connsiteY11" fmla="*/ 50447 h 475679"/>
                  <a:gd name="connsiteX12" fmla="*/ 596166 w 1094150"/>
                  <a:gd name="connsiteY12" fmla="*/ 14284 h 475679"/>
                  <a:gd name="connsiteX13" fmla="*/ 715066 w 1094150"/>
                  <a:gd name="connsiteY13" fmla="*/ 85817 h 475679"/>
                  <a:gd name="connsiteX14" fmla="*/ 716878 w 1094150"/>
                  <a:gd name="connsiteY14" fmla="*/ 94331 h 475679"/>
                  <a:gd name="connsiteX15" fmla="*/ 906423 w 1094150"/>
                  <a:gd name="connsiteY15" fmla="*/ 241840 h 475679"/>
                  <a:gd name="connsiteX16" fmla="*/ 936334 w 1094150"/>
                  <a:gd name="connsiteY16" fmla="*/ 265118 h 475679"/>
                  <a:gd name="connsiteX17" fmla="*/ 973680 w 1094150"/>
                  <a:gd name="connsiteY17" fmla="*/ 294181 h 475679"/>
                  <a:gd name="connsiteX18" fmla="*/ 1094150 w 1094150"/>
                  <a:gd name="connsiteY18" fmla="*/ 387934 h 47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94150" h="475679">
                    <a:moveTo>
                      <a:pt x="1094150" y="387934"/>
                    </a:moveTo>
                    <a:lnTo>
                      <a:pt x="1071142" y="475680"/>
                    </a:lnTo>
                    <a:cubicBezTo>
                      <a:pt x="915317" y="435151"/>
                      <a:pt x="754743" y="339925"/>
                      <a:pt x="591925" y="218846"/>
                    </a:cubicBezTo>
                    <a:cubicBezTo>
                      <a:pt x="412232" y="274438"/>
                      <a:pt x="241784" y="307756"/>
                      <a:pt x="86803" y="288968"/>
                    </a:cubicBezTo>
                    <a:cubicBezTo>
                      <a:pt x="34354" y="282786"/>
                      <a:pt x="-5171" y="233696"/>
                      <a:pt x="551" y="180063"/>
                    </a:cubicBezTo>
                    <a:cubicBezTo>
                      <a:pt x="819" y="177555"/>
                      <a:pt x="1181" y="175061"/>
                      <a:pt x="1638" y="172584"/>
                    </a:cubicBezTo>
                    <a:cubicBezTo>
                      <a:pt x="12448" y="115381"/>
                      <a:pt x="102676" y="65164"/>
                      <a:pt x="131844" y="0"/>
                    </a:cubicBezTo>
                    <a:lnTo>
                      <a:pt x="323649" y="45668"/>
                    </a:lnTo>
                    <a:lnTo>
                      <a:pt x="337898" y="82528"/>
                    </a:lnTo>
                    <a:lnTo>
                      <a:pt x="381092" y="71115"/>
                    </a:lnTo>
                    <a:lnTo>
                      <a:pt x="417561" y="61478"/>
                    </a:lnTo>
                    <a:lnTo>
                      <a:pt x="459309" y="50447"/>
                    </a:lnTo>
                    <a:lnTo>
                      <a:pt x="596166" y="14284"/>
                    </a:lnTo>
                    <a:cubicBezTo>
                      <a:pt x="648104" y="560"/>
                      <a:pt x="701338" y="32586"/>
                      <a:pt x="715066" y="85817"/>
                    </a:cubicBezTo>
                    <a:cubicBezTo>
                      <a:pt x="715791" y="88628"/>
                      <a:pt x="716396" y="91468"/>
                      <a:pt x="716878" y="94331"/>
                    </a:cubicBezTo>
                    <a:lnTo>
                      <a:pt x="906423" y="241840"/>
                    </a:lnTo>
                    <a:cubicBezTo>
                      <a:pt x="906423" y="241840"/>
                      <a:pt x="923336" y="281385"/>
                      <a:pt x="936334" y="265118"/>
                    </a:cubicBezTo>
                    <a:cubicBezTo>
                      <a:pt x="949331" y="248851"/>
                      <a:pt x="973680" y="294181"/>
                      <a:pt x="973680" y="294181"/>
                    </a:cubicBezTo>
                    <a:lnTo>
                      <a:pt x="1094150" y="387934"/>
                    </a:lnTo>
                    <a:close/>
                  </a:path>
                </a:pathLst>
              </a:custGeom>
              <a:solidFill>
                <a:schemeClr val="tx1">
                  <a:lumMod val="65000"/>
                  <a:lumOff val="35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47" name="任意多边形: 形状 146">
                <a:extLst>
                  <a:ext uri="{FF2B5EF4-FFF2-40B4-BE49-F238E27FC236}">
                    <a16:creationId xmlns:a16="http://schemas.microsoft.com/office/drawing/2014/main" id="{104D3474-E269-E2BB-58ED-CE8D1CA0DB93}"/>
                  </a:ext>
                </a:extLst>
              </p:cNvPr>
              <p:cNvSpPr/>
              <p:nvPr/>
            </p:nvSpPr>
            <p:spPr>
              <a:xfrm>
                <a:off x="2630887" y="4508844"/>
                <a:ext cx="183386" cy="189213"/>
              </a:xfrm>
              <a:custGeom>
                <a:avLst/>
                <a:gdLst>
                  <a:gd name="connsiteX0" fmla="*/ 168592 w 183386"/>
                  <a:gd name="connsiteY0" fmla="*/ 1665 h 189213"/>
                  <a:gd name="connsiteX1" fmla="*/ 146876 w 183386"/>
                  <a:gd name="connsiteY1" fmla="*/ 3951 h 189213"/>
                  <a:gd name="connsiteX2" fmla="*/ 62484 w 183386"/>
                  <a:gd name="connsiteY2" fmla="*/ 60244 h 189213"/>
                  <a:gd name="connsiteX3" fmla="*/ 27527 w 183386"/>
                  <a:gd name="connsiteY3" fmla="*/ 46337 h 189213"/>
                  <a:gd name="connsiteX4" fmla="*/ 21907 w 183386"/>
                  <a:gd name="connsiteY4" fmla="*/ 63482 h 189213"/>
                  <a:gd name="connsiteX5" fmla="*/ 4286 w 183386"/>
                  <a:gd name="connsiteY5" fmla="*/ 116727 h 189213"/>
                  <a:gd name="connsiteX6" fmla="*/ 0 w 183386"/>
                  <a:gd name="connsiteY6" fmla="*/ 129777 h 189213"/>
                  <a:gd name="connsiteX7" fmla="*/ 119348 w 183386"/>
                  <a:gd name="connsiteY7" fmla="*/ 189213 h 189213"/>
                  <a:gd name="connsiteX8" fmla="*/ 133921 w 183386"/>
                  <a:gd name="connsiteY8" fmla="*/ 152541 h 189213"/>
                  <a:gd name="connsiteX9" fmla="*/ 101917 w 183386"/>
                  <a:gd name="connsiteY9" fmla="*/ 132253 h 189213"/>
                  <a:gd name="connsiteX10" fmla="*/ 143160 w 183386"/>
                  <a:gd name="connsiteY10" fmla="*/ 129300 h 189213"/>
                  <a:gd name="connsiteX11" fmla="*/ 181737 w 183386"/>
                  <a:gd name="connsiteY11" fmla="*/ 32146 h 189213"/>
                  <a:gd name="connsiteX12" fmla="*/ 168592 w 183386"/>
                  <a:gd name="connsiteY12" fmla="*/ 1666 h 18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386" h="189213">
                    <a:moveTo>
                      <a:pt x="168592" y="1665"/>
                    </a:moveTo>
                    <a:cubicBezTo>
                      <a:pt x="161449" y="-1192"/>
                      <a:pt x="153257" y="-335"/>
                      <a:pt x="146876" y="3951"/>
                    </a:cubicBezTo>
                    <a:lnTo>
                      <a:pt x="62484" y="60244"/>
                    </a:lnTo>
                    <a:lnTo>
                      <a:pt x="27527" y="46337"/>
                    </a:lnTo>
                    <a:lnTo>
                      <a:pt x="21907" y="63482"/>
                    </a:lnTo>
                    <a:lnTo>
                      <a:pt x="4286" y="116727"/>
                    </a:lnTo>
                    <a:lnTo>
                      <a:pt x="0" y="129777"/>
                    </a:lnTo>
                    <a:lnTo>
                      <a:pt x="119348" y="189213"/>
                    </a:lnTo>
                    <a:lnTo>
                      <a:pt x="133921" y="152541"/>
                    </a:lnTo>
                    <a:lnTo>
                      <a:pt x="101917" y="132253"/>
                    </a:lnTo>
                    <a:lnTo>
                      <a:pt x="143160" y="129300"/>
                    </a:lnTo>
                    <a:lnTo>
                      <a:pt x="181737" y="32146"/>
                    </a:lnTo>
                    <a:cubicBezTo>
                      <a:pt x="186499" y="20144"/>
                      <a:pt x="180594" y="6428"/>
                      <a:pt x="168592" y="1666"/>
                    </a:cubicBez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63" name="任意多边形: 形状 62">
              <a:extLst>
                <a:ext uri="{FF2B5EF4-FFF2-40B4-BE49-F238E27FC236}">
                  <a16:creationId xmlns:a16="http://schemas.microsoft.com/office/drawing/2014/main" id="{B9DD2334-E1F3-D545-806D-90351AFAF067}"/>
                </a:ext>
              </a:extLst>
            </p:cNvPr>
            <p:cNvSpPr/>
            <p:nvPr/>
          </p:nvSpPr>
          <p:spPr>
            <a:xfrm>
              <a:off x="6897856" y="4907766"/>
              <a:ext cx="49613" cy="89237"/>
            </a:xfrm>
            <a:custGeom>
              <a:avLst/>
              <a:gdLst>
                <a:gd name="connsiteX0" fmla="*/ 56733 w 74530"/>
                <a:gd name="connsiteY0" fmla="*/ 89496 h 134054"/>
                <a:gd name="connsiteX1" fmla="*/ 43315 w 74530"/>
                <a:gd name="connsiteY1" fmla="*/ 123238 h 134054"/>
                <a:gd name="connsiteX2" fmla="*/ 10662 w 74530"/>
                <a:gd name="connsiteY2" fmla="*/ 131078 h 134054"/>
                <a:gd name="connsiteX3" fmla="*/ 1565 w 74530"/>
                <a:gd name="connsiteY3" fmla="*/ 89897 h 134054"/>
                <a:gd name="connsiteX4" fmla="*/ 9534 w 74530"/>
                <a:gd name="connsiteY4" fmla="*/ 43159 h 134054"/>
                <a:gd name="connsiteX5" fmla="*/ 16745 w 74530"/>
                <a:gd name="connsiteY5" fmla="*/ 17118 h 134054"/>
                <a:gd name="connsiteX6" fmla="*/ 36893 w 74530"/>
                <a:gd name="connsiteY6" fmla="*/ 378 h 134054"/>
                <a:gd name="connsiteX7" fmla="*/ 62391 w 74530"/>
                <a:gd name="connsiteY7" fmla="*/ 10462 h 134054"/>
                <a:gd name="connsiteX8" fmla="*/ 73355 w 74530"/>
                <a:gd name="connsiteY8" fmla="*/ 36590 h 134054"/>
                <a:gd name="connsiteX9" fmla="*/ 55250 w 74530"/>
                <a:gd name="connsiteY9" fmla="*/ 108374 h 134054"/>
                <a:gd name="connsiteX10" fmla="*/ 56733 w 74530"/>
                <a:gd name="connsiteY10" fmla="*/ 89496 h 134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530" h="134054">
                  <a:moveTo>
                    <a:pt x="56733" y="89496"/>
                  </a:moveTo>
                  <a:cubicBezTo>
                    <a:pt x="54077" y="101433"/>
                    <a:pt x="51180" y="113874"/>
                    <a:pt x="43315" y="123238"/>
                  </a:cubicBezTo>
                  <a:cubicBezTo>
                    <a:pt x="35451" y="132603"/>
                    <a:pt x="20978" y="137643"/>
                    <a:pt x="10662" y="131078"/>
                  </a:cubicBezTo>
                  <a:cubicBezTo>
                    <a:pt x="-1953" y="123050"/>
                    <a:pt x="-948" y="104637"/>
                    <a:pt x="1565" y="89897"/>
                  </a:cubicBezTo>
                  <a:lnTo>
                    <a:pt x="9534" y="43159"/>
                  </a:lnTo>
                  <a:cubicBezTo>
                    <a:pt x="11055" y="34244"/>
                    <a:pt x="12626" y="25170"/>
                    <a:pt x="16745" y="17118"/>
                  </a:cubicBezTo>
                  <a:cubicBezTo>
                    <a:pt x="20864" y="9067"/>
                    <a:pt x="28005" y="2049"/>
                    <a:pt x="36893" y="378"/>
                  </a:cubicBezTo>
                  <a:cubicBezTo>
                    <a:pt x="46296" y="-1391"/>
                    <a:pt x="56120" y="3235"/>
                    <a:pt x="62391" y="10462"/>
                  </a:cubicBezTo>
                  <a:cubicBezTo>
                    <a:pt x="68662" y="17688"/>
                    <a:pt x="71814" y="27147"/>
                    <a:pt x="73355" y="36590"/>
                  </a:cubicBezTo>
                  <a:cubicBezTo>
                    <a:pt x="77445" y="61637"/>
                    <a:pt x="70729" y="88263"/>
                    <a:pt x="55250" y="108374"/>
                  </a:cubicBezTo>
                  <a:lnTo>
                    <a:pt x="56733" y="89496"/>
                  </a:ln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4" name="任意多边形: 形状 63">
              <a:extLst>
                <a:ext uri="{FF2B5EF4-FFF2-40B4-BE49-F238E27FC236}">
                  <a16:creationId xmlns:a16="http://schemas.microsoft.com/office/drawing/2014/main" id="{803C2602-7647-9DD5-4618-50EDFB2A994F}"/>
                </a:ext>
              </a:extLst>
            </p:cNvPr>
            <p:cNvSpPr/>
            <p:nvPr/>
          </p:nvSpPr>
          <p:spPr>
            <a:xfrm>
              <a:off x="6822785" y="4913225"/>
              <a:ext cx="101878" cy="226747"/>
            </a:xfrm>
            <a:custGeom>
              <a:avLst/>
              <a:gdLst>
                <a:gd name="connsiteX0" fmla="*/ 131922 w 153043"/>
                <a:gd name="connsiteY0" fmla="*/ 14276 h 340625"/>
                <a:gd name="connsiteX1" fmla="*/ 60531 w 153043"/>
                <a:gd name="connsiteY1" fmla="*/ 15681 h 340625"/>
                <a:gd name="connsiteX2" fmla="*/ 40292 w 153043"/>
                <a:gd name="connsiteY2" fmla="*/ 90743 h 340625"/>
                <a:gd name="connsiteX3" fmla="*/ 62078 w 153043"/>
                <a:gd name="connsiteY3" fmla="*/ 247599 h 340625"/>
                <a:gd name="connsiteX4" fmla="*/ 0 w 153043"/>
                <a:gd name="connsiteY4" fmla="*/ 288062 h 340625"/>
                <a:gd name="connsiteX5" fmla="*/ 30721 w 153043"/>
                <a:gd name="connsiteY5" fmla="*/ 331748 h 340625"/>
                <a:gd name="connsiteX6" fmla="*/ 84619 w 153043"/>
                <a:gd name="connsiteY6" fmla="*/ 338947 h 340625"/>
                <a:gd name="connsiteX7" fmla="*/ 105984 w 153043"/>
                <a:gd name="connsiteY7" fmla="*/ 332045 h 340625"/>
                <a:gd name="connsiteX8" fmla="*/ 100448 w 153043"/>
                <a:gd name="connsiteY8" fmla="*/ 307199 h 340625"/>
                <a:gd name="connsiteX9" fmla="*/ 114819 w 153043"/>
                <a:gd name="connsiteY9" fmla="*/ 327373 h 340625"/>
                <a:gd name="connsiteX10" fmla="*/ 139502 w 153043"/>
                <a:gd name="connsiteY10" fmla="*/ 304724 h 340625"/>
                <a:gd name="connsiteX11" fmla="*/ 149668 w 153043"/>
                <a:gd name="connsiteY11" fmla="*/ 241706 h 340625"/>
                <a:gd name="connsiteX12" fmla="*/ 104052 w 153043"/>
                <a:gd name="connsiteY12" fmla="*/ 179742 h 340625"/>
                <a:gd name="connsiteX13" fmla="*/ 99636 w 153043"/>
                <a:gd name="connsiteY13" fmla="*/ 109380 h 340625"/>
                <a:gd name="connsiteX14" fmla="*/ 132663 w 153043"/>
                <a:gd name="connsiteY14" fmla="*/ 102108 h 340625"/>
                <a:gd name="connsiteX15" fmla="*/ 131922 w 153043"/>
                <a:gd name="connsiteY15" fmla="*/ 14276 h 34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043" h="340625">
                  <a:moveTo>
                    <a:pt x="131922" y="14276"/>
                  </a:moveTo>
                  <a:cubicBezTo>
                    <a:pt x="114908" y="-6488"/>
                    <a:pt x="79433" y="-3370"/>
                    <a:pt x="60531" y="15681"/>
                  </a:cubicBezTo>
                  <a:cubicBezTo>
                    <a:pt x="41629" y="34732"/>
                    <a:pt x="36939" y="64110"/>
                    <a:pt x="40292" y="90743"/>
                  </a:cubicBezTo>
                  <a:cubicBezTo>
                    <a:pt x="43637" y="117360"/>
                    <a:pt x="57657" y="226630"/>
                    <a:pt x="62078" y="247599"/>
                  </a:cubicBezTo>
                  <a:cubicBezTo>
                    <a:pt x="67612" y="273841"/>
                    <a:pt x="26372" y="293001"/>
                    <a:pt x="0" y="288062"/>
                  </a:cubicBezTo>
                  <a:cubicBezTo>
                    <a:pt x="2080" y="306446"/>
                    <a:pt x="14499" y="322836"/>
                    <a:pt x="30721" y="331748"/>
                  </a:cubicBezTo>
                  <a:cubicBezTo>
                    <a:pt x="46950" y="340635"/>
                    <a:pt x="66465" y="342464"/>
                    <a:pt x="84619" y="338947"/>
                  </a:cubicBezTo>
                  <a:cubicBezTo>
                    <a:pt x="91964" y="337517"/>
                    <a:pt x="99175" y="335207"/>
                    <a:pt x="105984" y="332045"/>
                  </a:cubicBezTo>
                  <a:cubicBezTo>
                    <a:pt x="102907" y="324110"/>
                    <a:pt x="100996" y="315718"/>
                    <a:pt x="100448" y="307199"/>
                  </a:cubicBezTo>
                  <a:cubicBezTo>
                    <a:pt x="103965" y="314732"/>
                    <a:pt x="108878" y="321581"/>
                    <a:pt x="114819" y="327373"/>
                  </a:cubicBezTo>
                  <a:cubicBezTo>
                    <a:pt x="124474" y="321538"/>
                    <a:pt x="132984" y="313921"/>
                    <a:pt x="139502" y="304724"/>
                  </a:cubicBezTo>
                  <a:cubicBezTo>
                    <a:pt x="152279" y="286704"/>
                    <a:pt x="156794" y="262630"/>
                    <a:pt x="149668" y="241706"/>
                  </a:cubicBezTo>
                  <a:cubicBezTo>
                    <a:pt x="141376" y="217259"/>
                    <a:pt x="119537" y="200395"/>
                    <a:pt x="104052" y="179742"/>
                  </a:cubicBezTo>
                  <a:cubicBezTo>
                    <a:pt x="88549" y="159098"/>
                    <a:pt x="80621" y="126845"/>
                    <a:pt x="99636" y="109380"/>
                  </a:cubicBezTo>
                  <a:cubicBezTo>
                    <a:pt x="114115" y="96075"/>
                    <a:pt x="113247" y="99016"/>
                    <a:pt x="132663" y="102108"/>
                  </a:cubicBezTo>
                  <a:lnTo>
                    <a:pt x="131922" y="14276"/>
                  </a:ln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5" name="任意多边形: 形状 64">
              <a:extLst>
                <a:ext uri="{FF2B5EF4-FFF2-40B4-BE49-F238E27FC236}">
                  <a16:creationId xmlns:a16="http://schemas.microsoft.com/office/drawing/2014/main" id="{38B94923-7A9E-CBE8-31C8-9AEC360B495A}"/>
                </a:ext>
              </a:extLst>
            </p:cNvPr>
            <p:cNvSpPr/>
            <p:nvPr/>
          </p:nvSpPr>
          <p:spPr>
            <a:xfrm>
              <a:off x="6920063" y="4903393"/>
              <a:ext cx="160751" cy="154798"/>
            </a:xfrm>
            <a:custGeom>
              <a:avLst/>
              <a:gdLst>
                <a:gd name="connsiteX0" fmla="*/ 241485 w 241484"/>
                <a:gd name="connsiteY0" fmla="*/ 116271 h 232541"/>
                <a:gd name="connsiteX1" fmla="*/ 125214 w 241484"/>
                <a:gd name="connsiteY1" fmla="*/ 232541 h 232541"/>
                <a:gd name="connsiteX2" fmla="*/ 0 w 241484"/>
                <a:gd name="connsiteY2" fmla="*/ 93911 h 232541"/>
                <a:gd name="connsiteX3" fmla="*/ 125214 w 241484"/>
                <a:gd name="connsiteY3" fmla="*/ 0 h 232541"/>
                <a:gd name="connsiteX4" fmla="*/ 241485 w 241484"/>
                <a:gd name="connsiteY4" fmla="*/ 116271 h 232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84" h="232541">
                  <a:moveTo>
                    <a:pt x="241485" y="116271"/>
                  </a:moveTo>
                  <a:cubicBezTo>
                    <a:pt x="241485" y="180485"/>
                    <a:pt x="189429" y="232541"/>
                    <a:pt x="125214" y="232541"/>
                  </a:cubicBezTo>
                  <a:cubicBezTo>
                    <a:pt x="61000" y="232541"/>
                    <a:pt x="0" y="158125"/>
                    <a:pt x="0" y="93911"/>
                  </a:cubicBezTo>
                  <a:cubicBezTo>
                    <a:pt x="0" y="29696"/>
                    <a:pt x="61000" y="0"/>
                    <a:pt x="125214" y="0"/>
                  </a:cubicBezTo>
                  <a:cubicBezTo>
                    <a:pt x="189429" y="0"/>
                    <a:pt x="241485" y="52056"/>
                    <a:pt x="241485" y="116271"/>
                  </a:cubicBez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6" name="任意多边形: 形状 65">
              <a:extLst>
                <a:ext uri="{FF2B5EF4-FFF2-40B4-BE49-F238E27FC236}">
                  <a16:creationId xmlns:a16="http://schemas.microsoft.com/office/drawing/2014/main" id="{6C07EEDA-2736-94EE-EC3B-69DDD34372CE}"/>
                </a:ext>
              </a:extLst>
            </p:cNvPr>
            <p:cNvSpPr/>
            <p:nvPr/>
          </p:nvSpPr>
          <p:spPr>
            <a:xfrm>
              <a:off x="6952912" y="4927361"/>
              <a:ext cx="147684" cy="147684"/>
            </a:xfrm>
            <a:custGeom>
              <a:avLst/>
              <a:gdLst>
                <a:gd name="connsiteX0" fmla="*/ 221854 w 221854"/>
                <a:gd name="connsiteY0" fmla="*/ 110927 h 221854"/>
                <a:gd name="connsiteX1" fmla="*/ 110927 w 221854"/>
                <a:gd name="connsiteY1" fmla="*/ 221854 h 221854"/>
                <a:gd name="connsiteX2" fmla="*/ 0 w 221854"/>
                <a:gd name="connsiteY2" fmla="*/ 110927 h 221854"/>
                <a:gd name="connsiteX3" fmla="*/ 110927 w 221854"/>
                <a:gd name="connsiteY3" fmla="*/ 0 h 221854"/>
                <a:gd name="connsiteX4" fmla="*/ 221854 w 221854"/>
                <a:gd name="connsiteY4" fmla="*/ 110927 h 221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854" h="221854">
                  <a:moveTo>
                    <a:pt x="221854" y="110927"/>
                  </a:moveTo>
                  <a:cubicBezTo>
                    <a:pt x="221854" y="172191"/>
                    <a:pt x="172190" y="221854"/>
                    <a:pt x="110927" y="221854"/>
                  </a:cubicBezTo>
                  <a:cubicBezTo>
                    <a:pt x="49664" y="221854"/>
                    <a:pt x="0" y="172190"/>
                    <a:pt x="0" y="110927"/>
                  </a:cubicBezTo>
                  <a:cubicBezTo>
                    <a:pt x="0" y="49664"/>
                    <a:pt x="49664" y="0"/>
                    <a:pt x="110927" y="0"/>
                  </a:cubicBezTo>
                  <a:cubicBezTo>
                    <a:pt x="172190" y="0"/>
                    <a:pt x="221854" y="49664"/>
                    <a:pt x="221854" y="110927"/>
                  </a:cubicBez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0" name="任意多边形: 形状 69">
              <a:extLst>
                <a:ext uri="{FF2B5EF4-FFF2-40B4-BE49-F238E27FC236}">
                  <a16:creationId xmlns:a16="http://schemas.microsoft.com/office/drawing/2014/main" id="{CAC82533-2355-15C5-EDAB-FAE7E8EB8873}"/>
                </a:ext>
              </a:extLst>
            </p:cNvPr>
            <p:cNvSpPr/>
            <p:nvPr/>
          </p:nvSpPr>
          <p:spPr>
            <a:xfrm>
              <a:off x="6926016" y="4918278"/>
              <a:ext cx="193497" cy="156388"/>
            </a:xfrm>
            <a:custGeom>
              <a:avLst/>
              <a:gdLst>
                <a:gd name="connsiteX0" fmla="*/ 290676 w 290676"/>
                <a:gd name="connsiteY0" fmla="*/ 107327 h 234929"/>
                <a:gd name="connsiteX1" fmla="*/ 211881 w 290676"/>
                <a:gd name="connsiteY1" fmla="*/ 107327 h 234929"/>
                <a:gd name="connsiteX2" fmla="*/ 197973 w 290676"/>
                <a:gd name="connsiteY2" fmla="*/ 73071 h 234929"/>
                <a:gd name="connsiteX3" fmla="*/ 189789 w 290676"/>
                <a:gd name="connsiteY3" fmla="*/ 107327 h 234929"/>
                <a:gd name="connsiteX4" fmla="*/ 155307 w 290676"/>
                <a:gd name="connsiteY4" fmla="*/ 109919 h 234929"/>
                <a:gd name="connsiteX5" fmla="*/ 128373 w 290676"/>
                <a:gd name="connsiteY5" fmla="*/ 141113 h 234929"/>
                <a:gd name="connsiteX6" fmla="*/ 123186 w 290676"/>
                <a:gd name="connsiteY6" fmla="*/ 138385 h 234929"/>
                <a:gd name="connsiteX7" fmla="*/ 116120 w 290676"/>
                <a:gd name="connsiteY7" fmla="*/ 137759 h 234929"/>
                <a:gd name="connsiteX8" fmla="*/ 113214 w 290676"/>
                <a:gd name="connsiteY8" fmla="*/ 142276 h 234929"/>
                <a:gd name="connsiteX9" fmla="*/ 113482 w 290676"/>
                <a:gd name="connsiteY9" fmla="*/ 147866 h 234929"/>
                <a:gd name="connsiteX10" fmla="*/ 119072 w 290676"/>
                <a:gd name="connsiteY10" fmla="*/ 166022 h 234929"/>
                <a:gd name="connsiteX11" fmla="*/ 130296 w 290676"/>
                <a:gd name="connsiteY11" fmla="*/ 173221 h 234929"/>
                <a:gd name="connsiteX12" fmla="*/ 145230 w 290676"/>
                <a:gd name="connsiteY12" fmla="*/ 234755 h 234929"/>
                <a:gd name="connsiteX13" fmla="*/ 0 w 290676"/>
                <a:gd name="connsiteY13" fmla="*/ 84967 h 234929"/>
                <a:gd name="connsiteX14" fmla="*/ 13416 w 290676"/>
                <a:gd name="connsiteY14" fmla="*/ 58135 h 234929"/>
                <a:gd name="connsiteX15" fmla="*/ 58135 w 290676"/>
                <a:gd name="connsiteY15" fmla="*/ 58135 h 234929"/>
                <a:gd name="connsiteX16" fmla="*/ 58135 w 290676"/>
                <a:gd name="connsiteY16" fmla="*/ 0 h 234929"/>
                <a:gd name="connsiteX17" fmla="*/ 183350 w 290676"/>
                <a:gd name="connsiteY17" fmla="*/ 0 h 234929"/>
                <a:gd name="connsiteX18" fmla="*/ 290676 w 290676"/>
                <a:gd name="connsiteY18" fmla="*/ 107327 h 23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676" h="234929">
                  <a:moveTo>
                    <a:pt x="290676" y="107327"/>
                  </a:moveTo>
                  <a:cubicBezTo>
                    <a:pt x="257838" y="116293"/>
                    <a:pt x="224684" y="125692"/>
                    <a:pt x="211881" y="107327"/>
                  </a:cubicBezTo>
                  <a:cubicBezTo>
                    <a:pt x="209376" y="95163"/>
                    <a:pt x="204681" y="83491"/>
                    <a:pt x="197973" y="73071"/>
                  </a:cubicBezTo>
                  <a:cubicBezTo>
                    <a:pt x="196721" y="84788"/>
                    <a:pt x="193948" y="96326"/>
                    <a:pt x="189789" y="107327"/>
                  </a:cubicBezTo>
                  <a:cubicBezTo>
                    <a:pt x="175366" y="109919"/>
                    <a:pt x="155307" y="109919"/>
                    <a:pt x="155307" y="109919"/>
                  </a:cubicBezTo>
                  <a:cubicBezTo>
                    <a:pt x="150612" y="118014"/>
                    <a:pt x="129134" y="131409"/>
                    <a:pt x="128373" y="141113"/>
                  </a:cubicBezTo>
                  <a:cubicBezTo>
                    <a:pt x="126719" y="140040"/>
                    <a:pt x="124975" y="139190"/>
                    <a:pt x="123186" y="138385"/>
                  </a:cubicBezTo>
                  <a:cubicBezTo>
                    <a:pt x="120950" y="137446"/>
                    <a:pt x="118312" y="136641"/>
                    <a:pt x="116120" y="137759"/>
                  </a:cubicBezTo>
                  <a:cubicBezTo>
                    <a:pt x="114466" y="138609"/>
                    <a:pt x="113527" y="140442"/>
                    <a:pt x="113214" y="142276"/>
                  </a:cubicBezTo>
                  <a:cubicBezTo>
                    <a:pt x="112900" y="144109"/>
                    <a:pt x="113169" y="145987"/>
                    <a:pt x="113482" y="147866"/>
                  </a:cubicBezTo>
                  <a:cubicBezTo>
                    <a:pt x="114421" y="154171"/>
                    <a:pt x="115449" y="160745"/>
                    <a:pt x="119072" y="166022"/>
                  </a:cubicBezTo>
                  <a:cubicBezTo>
                    <a:pt x="121621" y="169778"/>
                    <a:pt x="125914" y="172730"/>
                    <a:pt x="130296" y="173221"/>
                  </a:cubicBezTo>
                  <a:cubicBezTo>
                    <a:pt x="134947" y="199382"/>
                    <a:pt x="145230" y="234755"/>
                    <a:pt x="145230" y="234755"/>
                  </a:cubicBezTo>
                  <a:cubicBezTo>
                    <a:pt x="33431" y="239227"/>
                    <a:pt x="0" y="156697"/>
                    <a:pt x="0" y="84967"/>
                  </a:cubicBezTo>
                  <a:lnTo>
                    <a:pt x="13416" y="58135"/>
                  </a:lnTo>
                  <a:lnTo>
                    <a:pt x="58135" y="58135"/>
                  </a:lnTo>
                  <a:lnTo>
                    <a:pt x="58135" y="0"/>
                  </a:lnTo>
                  <a:lnTo>
                    <a:pt x="183350" y="0"/>
                  </a:lnTo>
                  <a:cubicBezTo>
                    <a:pt x="242603" y="0"/>
                    <a:pt x="290676" y="48074"/>
                    <a:pt x="290676" y="107327"/>
                  </a:cubicBez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72" name="图形 12">
              <a:extLst>
                <a:ext uri="{FF2B5EF4-FFF2-40B4-BE49-F238E27FC236}">
                  <a16:creationId xmlns:a16="http://schemas.microsoft.com/office/drawing/2014/main" id="{1480D4C5-7D01-9AFB-D973-D026DC93B22B}"/>
                </a:ext>
              </a:extLst>
            </p:cNvPr>
            <p:cNvGrpSpPr/>
            <p:nvPr/>
          </p:nvGrpSpPr>
          <p:grpSpPr>
            <a:xfrm>
              <a:off x="7006192" y="5200739"/>
              <a:ext cx="282992" cy="361079"/>
              <a:chOff x="1426423" y="3687128"/>
              <a:chExt cx="425117" cy="542421"/>
            </a:xfrm>
          </p:grpSpPr>
          <p:sp>
            <p:nvSpPr>
              <p:cNvPr id="143" name="任意多边形: 形状 142">
                <a:extLst>
                  <a:ext uri="{FF2B5EF4-FFF2-40B4-BE49-F238E27FC236}">
                    <a16:creationId xmlns:a16="http://schemas.microsoft.com/office/drawing/2014/main" id="{004BEDDA-B55B-CBE1-B270-01583D35BC80}"/>
                  </a:ext>
                </a:extLst>
              </p:cNvPr>
              <p:cNvSpPr/>
              <p:nvPr/>
            </p:nvSpPr>
            <p:spPr>
              <a:xfrm>
                <a:off x="1505043" y="3949184"/>
                <a:ext cx="346497" cy="280365"/>
              </a:xfrm>
              <a:custGeom>
                <a:avLst/>
                <a:gdLst>
                  <a:gd name="connsiteX0" fmla="*/ 302468 w 346497"/>
                  <a:gd name="connsiteY0" fmla="*/ 280275 h 280365"/>
                  <a:gd name="connsiteX1" fmla="*/ 263952 w 346497"/>
                  <a:gd name="connsiteY1" fmla="*/ 236337 h 280365"/>
                  <a:gd name="connsiteX2" fmla="*/ 264988 w 346497"/>
                  <a:gd name="connsiteY2" fmla="*/ 229662 h 280365"/>
                  <a:gd name="connsiteX3" fmla="*/ 0 w 346497"/>
                  <a:gd name="connsiteY3" fmla="*/ 30758 h 280365"/>
                  <a:gd name="connsiteX4" fmla="*/ 69331 w 346497"/>
                  <a:gd name="connsiteY4" fmla="*/ 0 h 280365"/>
                  <a:gd name="connsiteX5" fmla="*/ 317499 w 346497"/>
                  <a:gd name="connsiteY5" fmla="*/ 199649 h 280365"/>
                  <a:gd name="connsiteX6" fmla="*/ 346407 w 346497"/>
                  <a:gd name="connsiteY6" fmla="*/ 241760 h 280365"/>
                  <a:gd name="connsiteX7" fmla="*/ 302468 w 346497"/>
                  <a:gd name="connsiteY7" fmla="*/ 280275 h 28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497" h="280365">
                    <a:moveTo>
                      <a:pt x="302468" y="280275"/>
                    </a:moveTo>
                    <a:cubicBezTo>
                      <a:pt x="279699" y="278777"/>
                      <a:pt x="262455" y="259106"/>
                      <a:pt x="263952" y="236337"/>
                    </a:cubicBezTo>
                    <a:cubicBezTo>
                      <a:pt x="264103" y="234045"/>
                      <a:pt x="264484" y="231828"/>
                      <a:pt x="264988" y="229662"/>
                    </a:cubicBezTo>
                    <a:lnTo>
                      <a:pt x="0" y="30758"/>
                    </a:lnTo>
                    <a:lnTo>
                      <a:pt x="69331" y="0"/>
                    </a:lnTo>
                    <a:lnTo>
                      <a:pt x="317499" y="199649"/>
                    </a:lnTo>
                    <a:cubicBezTo>
                      <a:pt x="335300" y="205202"/>
                      <a:pt x="347685" y="222332"/>
                      <a:pt x="346407" y="241760"/>
                    </a:cubicBezTo>
                    <a:cubicBezTo>
                      <a:pt x="344910" y="264529"/>
                      <a:pt x="325238" y="281772"/>
                      <a:pt x="302468" y="280275"/>
                    </a:cubicBez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44" name="任意多边形: 形状 143">
                <a:extLst>
                  <a:ext uri="{FF2B5EF4-FFF2-40B4-BE49-F238E27FC236}">
                    <a16:creationId xmlns:a16="http://schemas.microsoft.com/office/drawing/2014/main" id="{F80D879D-5A32-189B-AF3E-66633D1918E9}"/>
                  </a:ext>
                </a:extLst>
              </p:cNvPr>
              <p:cNvSpPr/>
              <p:nvPr/>
            </p:nvSpPr>
            <p:spPr>
              <a:xfrm>
                <a:off x="1426423" y="3687128"/>
                <a:ext cx="325782" cy="418473"/>
              </a:xfrm>
              <a:custGeom>
                <a:avLst/>
                <a:gdLst>
                  <a:gd name="connsiteX0" fmla="*/ 325783 w 325782"/>
                  <a:gd name="connsiteY0" fmla="*/ 391709 h 418473"/>
                  <a:gd name="connsiteX1" fmla="*/ 314067 w 325782"/>
                  <a:gd name="connsiteY1" fmla="*/ 395709 h 418473"/>
                  <a:gd name="connsiteX2" fmla="*/ 247392 w 325782"/>
                  <a:gd name="connsiteY2" fmla="*/ 418474 h 418473"/>
                  <a:gd name="connsiteX3" fmla="*/ 243391 w 325782"/>
                  <a:gd name="connsiteY3" fmla="*/ 416569 h 418473"/>
                  <a:gd name="connsiteX4" fmla="*/ 58035 w 325782"/>
                  <a:gd name="connsiteY4" fmla="*/ 303126 h 418473"/>
                  <a:gd name="connsiteX5" fmla="*/ 24126 w 325782"/>
                  <a:gd name="connsiteY5" fmla="*/ 200447 h 418473"/>
                  <a:gd name="connsiteX6" fmla="*/ 6886 w 325782"/>
                  <a:gd name="connsiteY6" fmla="*/ 131391 h 418473"/>
                  <a:gd name="connsiteX7" fmla="*/ 4504 w 325782"/>
                  <a:gd name="connsiteY7" fmla="*/ 43189 h 418473"/>
                  <a:gd name="connsiteX8" fmla="*/ 77085 w 325782"/>
                  <a:gd name="connsiteY8" fmla="*/ 1660 h 418473"/>
                  <a:gd name="connsiteX9" fmla="*/ 108136 w 325782"/>
                  <a:gd name="connsiteY9" fmla="*/ 81479 h 418473"/>
                  <a:gd name="connsiteX10" fmla="*/ 147379 w 325782"/>
                  <a:gd name="connsiteY10" fmla="*/ 182349 h 418473"/>
                  <a:gd name="connsiteX11" fmla="*/ 179098 w 325782"/>
                  <a:gd name="connsiteY11" fmla="*/ 263884 h 418473"/>
                  <a:gd name="connsiteX12" fmla="*/ 325783 w 325782"/>
                  <a:gd name="connsiteY12" fmla="*/ 391709 h 41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5782" h="418473">
                    <a:moveTo>
                      <a:pt x="325783" y="391709"/>
                    </a:moveTo>
                    <a:lnTo>
                      <a:pt x="314067" y="395709"/>
                    </a:lnTo>
                    <a:lnTo>
                      <a:pt x="247392" y="418474"/>
                    </a:lnTo>
                    <a:cubicBezTo>
                      <a:pt x="247392" y="418474"/>
                      <a:pt x="245963" y="417807"/>
                      <a:pt x="243391" y="416569"/>
                    </a:cubicBezTo>
                    <a:cubicBezTo>
                      <a:pt x="216817" y="403520"/>
                      <a:pt x="66988" y="329129"/>
                      <a:pt x="58035" y="303126"/>
                    </a:cubicBezTo>
                    <a:cubicBezTo>
                      <a:pt x="53654" y="290363"/>
                      <a:pt x="38128" y="248167"/>
                      <a:pt x="24126" y="200447"/>
                    </a:cubicBezTo>
                    <a:cubicBezTo>
                      <a:pt x="17554" y="177872"/>
                      <a:pt x="11362" y="153965"/>
                      <a:pt x="6886" y="131391"/>
                    </a:cubicBezTo>
                    <a:cubicBezTo>
                      <a:pt x="-354" y="95196"/>
                      <a:pt x="-3020" y="62239"/>
                      <a:pt x="4504" y="43189"/>
                    </a:cubicBezTo>
                    <a:cubicBezTo>
                      <a:pt x="26602" y="-12723"/>
                      <a:pt x="77085" y="1660"/>
                      <a:pt x="77085" y="1660"/>
                    </a:cubicBezTo>
                    <a:lnTo>
                      <a:pt x="108136" y="81479"/>
                    </a:lnTo>
                    <a:lnTo>
                      <a:pt x="147379" y="182349"/>
                    </a:lnTo>
                    <a:lnTo>
                      <a:pt x="179098" y="263884"/>
                    </a:lnTo>
                    <a:cubicBezTo>
                      <a:pt x="220817" y="275027"/>
                      <a:pt x="271871" y="327415"/>
                      <a:pt x="325783" y="391709"/>
                    </a:cubicBezTo>
                    <a:close/>
                  </a:path>
                </a:pathLst>
              </a:custGeom>
              <a:solidFill>
                <a:srgbClr val="6C63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73" name="图形 12">
              <a:extLst>
                <a:ext uri="{FF2B5EF4-FFF2-40B4-BE49-F238E27FC236}">
                  <a16:creationId xmlns:a16="http://schemas.microsoft.com/office/drawing/2014/main" id="{ED2925F3-2B9B-CB13-E55A-AEC478A266B3}"/>
                </a:ext>
              </a:extLst>
            </p:cNvPr>
            <p:cNvGrpSpPr/>
            <p:nvPr/>
          </p:nvGrpSpPr>
          <p:grpSpPr>
            <a:xfrm>
              <a:off x="7099147" y="5038172"/>
              <a:ext cx="88475" cy="90629"/>
              <a:chOff x="1566061" y="3442917"/>
              <a:chExt cx="132909" cy="136145"/>
            </a:xfrm>
          </p:grpSpPr>
          <p:sp>
            <p:nvSpPr>
              <p:cNvPr id="141" name="任意多边形: 形状 140">
                <a:extLst>
                  <a:ext uri="{FF2B5EF4-FFF2-40B4-BE49-F238E27FC236}">
                    <a16:creationId xmlns:a16="http://schemas.microsoft.com/office/drawing/2014/main" id="{1BA8651C-EB47-5948-E7EB-16354D205BE6}"/>
                  </a:ext>
                </a:extLst>
              </p:cNvPr>
              <p:cNvSpPr/>
              <p:nvPr/>
            </p:nvSpPr>
            <p:spPr>
              <a:xfrm>
                <a:off x="1566061" y="3442948"/>
                <a:ext cx="132909" cy="136113"/>
              </a:xfrm>
              <a:custGeom>
                <a:avLst/>
                <a:gdLst>
                  <a:gd name="connsiteX0" fmla="*/ 112421 w 132909"/>
                  <a:gd name="connsiteY0" fmla="*/ 3906 h 136113"/>
                  <a:gd name="connsiteX1" fmla="*/ 108802 w 132909"/>
                  <a:gd name="connsiteY1" fmla="*/ 4286 h 136113"/>
                  <a:gd name="connsiteX2" fmla="*/ 102515 w 132909"/>
                  <a:gd name="connsiteY2" fmla="*/ 476 h 136113"/>
                  <a:gd name="connsiteX3" fmla="*/ 98705 w 132909"/>
                  <a:gd name="connsiteY3" fmla="*/ 0 h 136113"/>
                  <a:gd name="connsiteX4" fmla="*/ 14409 w 132909"/>
                  <a:gd name="connsiteY4" fmla="*/ 2191 h 136113"/>
                  <a:gd name="connsiteX5" fmla="*/ 12409 w 132909"/>
                  <a:gd name="connsiteY5" fmla="*/ 2381 h 136113"/>
                  <a:gd name="connsiteX6" fmla="*/ 5075 w 132909"/>
                  <a:gd name="connsiteY6" fmla="*/ 6572 h 136113"/>
                  <a:gd name="connsiteX7" fmla="*/ 3360 w 132909"/>
                  <a:gd name="connsiteY7" fmla="*/ 8858 h 136113"/>
                  <a:gd name="connsiteX8" fmla="*/ 2312 w 132909"/>
                  <a:gd name="connsiteY8" fmla="*/ 19526 h 136113"/>
                  <a:gd name="connsiteX9" fmla="*/ 16981 w 132909"/>
                  <a:gd name="connsiteY9" fmla="*/ 127064 h 136113"/>
                  <a:gd name="connsiteX10" fmla="*/ 29744 w 132909"/>
                  <a:gd name="connsiteY10" fmla="*/ 136112 h 136113"/>
                  <a:gd name="connsiteX11" fmla="*/ 84513 w 132909"/>
                  <a:gd name="connsiteY11" fmla="*/ 134684 h 136113"/>
                  <a:gd name="connsiteX12" fmla="*/ 85371 w 132909"/>
                  <a:gd name="connsiteY12" fmla="*/ 134588 h 136113"/>
                  <a:gd name="connsiteX13" fmla="*/ 96895 w 132909"/>
                  <a:gd name="connsiteY13" fmla="*/ 125063 h 136113"/>
                  <a:gd name="connsiteX14" fmla="*/ 104611 w 132909"/>
                  <a:gd name="connsiteY14" fmla="*/ 42100 h 136113"/>
                  <a:gd name="connsiteX15" fmla="*/ 113374 w 132909"/>
                  <a:gd name="connsiteY15" fmla="*/ 43910 h 136113"/>
                  <a:gd name="connsiteX16" fmla="*/ 131090 w 132909"/>
                  <a:gd name="connsiteY16" fmla="*/ 32099 h 136113"/>
                  <a:gd name="connsiteX17" fmla="*/ 132900 w 132909"/>
                  <a:gd name="connsiteY17" fmla="*/ 23432 h 136113"/>
                  <a:gd name="connsiteX18" fmla="*/ 112421 w 132909"/>
                  <a:gd name="connsiteY18" fmla="*/ 3906 h 136113"/>
                  <a:gd name="connsiteX19" fmla="*/ 113279 w 132909"/>
                  <a:gd name="connsiteY19" fmla="*/ 38195 h 136113"/>
                  <a:gd name="connsiteX20" fmla="*/ 106230 w 132909"/>
                  <a:gd name="connsiteY20" fmla="*/ 36481 h 136113"/>
                  <a:gd name="connsiteX21" fmla="*/ 110517 w 132909"/>
                  <a:gd name="connsiteY21" fmla="*/ 21146 h 136113"/>
                  <a:gd name="connsiteX22" fmla="*/ 111755 w 132909"/>
                  <a:gd name="connsiteY22" fmla="*/ 16669 h 136113"/>
                  <a:gd name="connsiteX23" fmla="*/ 111755 w 132909"/>
                  <a:gd name="connsiteY23" fmla="*/ 9716 h 136113"/>
                  <a:gd name="connsiteX24" fmla="*/ 112612 w 132909"/>
                  <a:gd name="connsiteY24" fmla="*/ 9620 h 136113"/>
                  <a:gd name="connsiteX25" fmla="*/ 127185 w 132909"/>
                  <a:gd name="connsiteY25" fmla="*/ 23527 h 136113"/>
                  <a:gd name="connsiteX26" fmla="*/ 126518 w 132909"/>
                  <a:gd name="connsiteY26" fmla="*/ 28194 h 136113"/>
                  <a:gd name="connsiteX27" fmla="*/ 113279 w 132909"/>
                  <a:gd name="connsiteY27" fmla="*/ 38195 h 13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2909" h="136113">
                    <a:moveTo>
                      <a:pt x="112421" y="3906"/>
                    </a:moveTo>
                    <a:cubicBezTo>
                      <a:pt x="111183" y="3906"/>
                      <a:pt x="109945" y="4096"/>
                      <a:pt x="108802" y="4286"/>
                    </a:cubicBezTo>
                    <a:cubicBezTo>
                      <a:pt x="107182" y="2477"/>
                      <a:pt x="105087" y="1143"/>
                      <a:pt x="102515" y="476"/>
                    </a:cubicBezTo>
                    <a:cubicBezTo>
                      <a:pt x="101372" y="95"/>
                      <a:pt x="100039" y="0"/>
                      <a:pt x="98705" y="0"/>
                    </a:cubicBezTo>
                    <a:lnTo>
                      <a:pt x="14409" y="2191"/>
                    </a:lnTo>
                    <a:cubicBezTo>
                      <a:pt x="13742" y="2191"/>
                      <a:pt x="12980" y="2286"/>
                      <a:pt x="12409" y="2381"/>
                    </a:cubicBezTo>
                    <a:cubicBezTo>
                      <a:pt x="9456" y="2953"/>
                      <a:pt x="6884" y="4477"/>
                      <a:pt x="5075" y="6572"/>
                    </a:cubicBezTo>
                    <a:cubicBezTo>
                      <a:pt x="4408" y="7239"/>
                      <a:pt x="3836" y="8001"/>
                      <a:pt x="3360" y="8858"/>
                    </a:cubicBezTo>
                    <a:cubicBezTo>
                      <a:pt x="1550" y="11906"/>
                      <a:pt x="1074" y="15716"/>
                      <a:pt x="2312" y="19526"/>
                    </a:cubicBezTo>
                    <a:cubicBezTo>
                      <a:pt x="-2528" y="57776"/>
                      <a:pt x="-722" y="94383"/>
                      <a:pt x="16981" y="127064"/>
                    </a:cubicBezTo>
                    <a:cubicBezTo>
                      <a:pt x="18791" y="132493"/>
                      <a:pt x="24029" y="136207"/>
                      <a:pt x="29744" y="136112"/>
                    </a:cubicBezTo>
                    <a:lnTo>
                      <a:pt x="84513" y="134684"/>
                    </a:lnTo>
                    <a:cubicBezTo>
                      <a:pt x="84799" y="134684"/>
                      <a:pt x="85084" y="134684"/>
                      <a:pt x="85371" y="134588"/>
                    </a:cubicBezTo>
                    <a:cubicBezTo>
                      <a:pt x="90800" y="134112"/>
                      <a:pt x="95467" y="130397"/>
                      <a:pt x="96895" y="125063"/>
                    </a:cubicBezTo>
                    <a:cubicBezTo>
                      <a:pt x="110312" y="96937"/>
                      <a:pt x="113141" y="69271"/>
                      <a:pt x="104611" y="42100"/>
                    </a:cubicBezTo>
                    <a:cubicBezTo>
                      <a:pt x="107278" y="43338"/>
                      <a:pt x="110326" y="44005"/>
                      <a:pt x="113374" y="43910"/>
                    </a:cubicBezTo>
                    <a:cubicBezTo>
                      <a:pt x="121375" y="43720"/>
                      <a:pt x="128138" y="38862"/>
                      <a:pt x="131090" y="32099"/>
                    </a:cubicBezTo>
                    <a:cubicBezTo>
                      <a:pt x="132329" y="29433"/>
                      <a:pt x="132996" y="26480"/>
                      <a:pt x="132900" y="23432"/>
                    </a:cubicBezTo>
                    <a:cubicBezTo>
                      <a:pt x="132614" y="12382"/>
                      <a:pt x="123375" y="3620"/>
                      <a:pt x="112421" y="3906"/>
                    </a:cubicBezTo>
                    <a:close/>
                    <a:moveTo>
                      <a:pt x="113279" y="38195"/>
                    </a:moveTo>
                    <a:cubicBezTo>
                      <a:pt x="110707" y="38291"/>
                      <a:pt x="108325" y="37624"/>
                      <a:pt x="106230" y="36481"/>
                    </a:cubicBezTo>
                    <a:lnTo>
                      <a:pt x="110517" y="21146"/>
                    </a:lnTo>
                    <a:lnTo>
                      <a:pt x="111755" y="16669"/>
                    </a:lnTo>
                    <a:cubicBezTo>
                      <a:pt x="112421" y="14288"/>
                      <a:pt x="112326" y="11906"/>
                      <a:pt x="111755" y="9716"/>
                    </a:cubicBezTo>
                    <a:cubicBezTo>
                      <a:pt x="112040" y="9716"/>
                      <a:pt x="112326" y="9620"/>
                      <a:pt x="112612" y="9620"/>
                    </a:cubicBezTo>
                    <a:cubicBezTo>
                      <a:pt x="120422" y="9430"/>
                      <a:pt x="126995" y="15716"/>
                      <a:pt x="127185" y="23527"/>
                    </a:cubicBezTo>
                    <a:cubicBezTo>
                      <a:pt x="127185" y="25146"/>
                      <a:pt x="126995" y="26765"/>
                      <a:pt x="126518" y="28194"/>
                    </a:cubicBezTo>
                    <a:cubicBezTo>
                      <a:pt x="124709" y="33909"/>
                      <a:pt x="119565" y="38005"/>
                      <a:pt x="113279" y="38195"/>
                    </a:cubicBezTo>
                    <a:close/>
                  </a:path>
                </a:pathLst>
              </a:custGeom>
              <a:solidFill>
                <a:srgbClr val="3F3D5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42" name="任意多边形: 形状 141">
                <a:extLst>
                  <a:ext uri="{FF2B5EF4-FFF2-40B4-BE49-F238E27FC236}">
                    <a16:creationId xmlns:a16="http://schemas.microsoft.com/office/drawing/2014/main" id="{C00A7072-5802-1633-54D8-40333A22E6DF}"/>
                  </a:ext>
                </a:extLst>
              </p:cNvPr>
              <p:cNvSpPr/>
              <p:nvPr/>
            </p:nvSpPr>
            <p:spPr>
              <a:xfrm>
                <a:off x="1578426" y="3442917"/>
                <a:ext cx="90188" cy="18808"/>
              </a:xfrm>
              <a:custGeom>
                <a:avLst/>
                <a:gdLst>
                  <a:gd name="connsiteX0" fmla="*/ 0 w 90188"/>
                  <a:gd name="connsiteY0" fmla="*/ 2435 h 18808"/>
                  <a:gd name="connsiteX1" fmla="*/ 46265 w 90188"/>
                  <a:gd name="connsiteY1" fmla="*/ 18667 h 18808"/>
                  <a:gd name="connsiteX2" fmla="*/ 90188 w 90188"/>
                  <a:gd name="connsiteY2" fmla="*/ 508 h 18808"/>
                  <a:gd name="connsiteX3" fmla="*/ 86373 w 90188"/>
                  <a:gd name="connsiteY3" fmla="*/ 0 h 18808"/>
                  <a:gd name="connsiteX4" fmla="*/ 2079 w 90188"/>
                  <a:gd name="connsiteY4" fmla="*/ 2177 h 18808"/>
                  <a:gd name="connsiteX5" fmla="*/ 0 w 90188"/>
                  <a:gd name="connsiteY5" fmla="*/ 2435 h 18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88" h="18808">
                    <a:moveTo>
                      <a:pt x="0" y="2435"/>
                    </a:moveTo>
                    <a:cubicBezTo>
                      <a:pt x="1796" y="12703"/>
                      <a:pt x="21987" y="19922"/>
                      <a:pt x="46265" y="18667"/>
                    </a:cubicBezTo>
                    <a:cubicBezTo>
                      <a:pt x="68590" y="17639"/>
                      <a:pt x="86844" y="9800"/>
                      <a:pt x="90188" y="508"/>
                    </a:cubicBezTo>
                    <a:cubicBezTo>
                      <a:pt x="89021" y="134"/>
                      <a:pt x="87713" y="-4"/>
                      <a:pt x="86373" y="0"/>
                    </a:cubicBezTo>
                    <a:lnTo>
                      <a:pt x="2079" y="2177"/>
                    </a:lnTo>
                    <a:cubicBezTo>
                      <a:pt x="1355" y="2226"/>
                      <a:pt x="630" y="2275"/>
                      <a:pt x="0" y="2435"/>
                    </a:cubicBezTo>
                    <a:close/>
                  </a:path>
                </a:pathLst>
              </a:custGeom>
              <a:solidFill>
                <a:srgbClr val="6C63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75" name="组合 74">
              <a:extLst>
                <a:ext uri="{FF2B5EF4-FFF2-40B4-BE49-F238E27FC236}">
                  <a16:creationId xmlns:a16="http://schemas.microsoft.com/office/drawing/2014/main" id="{93846A09-6CDE-5F1C-A47A-1C6AA9425AF8}"/>
                </a:ext>
              </a:extLst>
            </p:cNvPr>
            <p:cNvGrpSpPr/>
            <p:nvPr/>
          </p:nvGrpSpPr>
          <p:grpSpPr>
            <a:xfrm>
              <a:off x="8156109" y="3839004"/>
              <a:ext cx="346341" cy="402232"/>
              <a:chOff x="2652052" y="-1406600"/>
              <a:chExt cx="755874" cy="877853"/>
            </a:xfrm>
            <a:solidFill>
              <a:schemeClr val="accent6">
                <a:lumMod val="40000"/>
                <a:lumOff val="60000"/>
              </a:schemeClr>
            </a:solidFill>
          </p:grpSpPr>
          <p:sp>
            <p:nvSpPr>
              <p:cNvPr id="77" name="任意多边形: 形状 76">
                <a:extLst>
                  <a:ext uri="{FF2B5EF4-FFF2-40B4-BE49-F238E27FC236}">
                    <a16:creationId xmlns:a16="http://schemas.microsoft.com/office/drawing/2014/main" id="{7F0F43FB-436D-5387-468D-A70D542D30DC}"/>
                  </a:ext>
                </a:extLst>
              </p:cNvPr>
              <p:cNvSpPr/>
              <p:nvPr/>
            </p:nvSpPr>
            <p:spPr>
              <a:xfrm>
                <a:off x="3051476" y="-1406600"/>
                <a:ext cx="66594" cy="877853"/>
              </a:xfrm>
              <a:custGeom>
                <a:avLst/>
                <a:gdLst>
                  <a:gd name="connsiteX0" fmla="*/ 131575 w 131890"/>
                  <a:gd name="connsiteY0" fmla="*/ 13144 h 1738585"/>
                  <a:gd name="connsiteX1" fmla="*/ 106737 w 131890"/>
                  <a:gd name="connsiteY1" fmla="*/ 422798 h 1738585"/>
                  <a:gd name="connsiteX2" fmla="*/ 62904 w 131890"/>
                  <a:gd name="connsiteY2" fmla="*/ 1146677 h 1738585"/>
                  <a:gd name="connsiteX3" fmla="*/ 28294 w 131890"/>
                  <a:gd name="connsiteY3" fmla="*/ 1718878 h 1738585"/>
                  <a:gd name="connsiteX4" fmla="*/ -288 w 131890"/>
                  <a:gd name="connsiteY4" fmla="*/ 1738511 h 1738585"/>
                  <a:gd name="connsiteX5" fmla="*/ 16240 w 131890"/>
                  <a:gd name="connsiteY5" fmla="*/ 1465378 h 1738585"/>
                  <a:gd name="connsiteX6" fmla="*/ 60073 w 131890"/>
                  <a:gd name="connsiteY6" fmla="*/ 741498 h 1738585"/>
                  <a:gd name="connsiteX7" fmla="*/ 104180 w 131890"/>
                  <a:gd name="connsiteY7" fmla="*/ 13144 h 1738585"/>
                  <a:gd name="connsiteX8" fmla="*/ 131575 w 131890"/>
                  <a:gd name="connsiteY8" fmla="*/ 13144 h 173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890" h="1738585">
                    <a:moveTo>
                      <a:pt x="131575" y="13144"/>
                    </a:moveTo>
                    <a:cubicBezTo>
                      <a:pt x="123266" y="149665"/>
                      <a:pt x="114983" y="286213"/>
                      <a:pt x="106737" y="422798"/>
                    </a:cubicBezTo>
                    <a:cubicBezTo>
                      <a:pt x="92126" y="664061"/>
                      <a:pt x="77515" y="905351"/>
                      <a:pt x="62904" y="1146677"/>
                    </a:cubicBezTo>
                    <a:cubicBezTo>
                      <a:pt x="51398" y="1337441"/>
                      <a:pt x="39865" y="1528178"/>
                      <a:pt x="28294" y="1718878"/>
                    </a:cubicBezTo>
                    <a:cubicBezTo>
                      <a:pt x="18797" y="1725452"/>
                      <a:pt x="9301" y="1732028"/>
                      <a:pt x="-288" y="1738511"/>
                    </a:cubicBezTo>
                    <a:cubicBezTo>
                      <a:pt x="5283" y="1647467"/>
                      <a:pt x="10789" y="1556422"/>
                      <a:pt x="16240" y="1465378"/>
                    </a:cubicBezTo>
                    <a:cubicBezTo>
                      <a:pt x="30852" y="1224024"/>
                      <a:pt x="45462" y="982734"/>
                      <a:pt x="60073" y="741498"/>
                    </a:cubicBezTo>
                    <a:cubicBezTo>
                      <a:pt x="74776" y="498683"/>
                      <a:pt x="89478" y="255895"/>
                      <a:pt x="104180" y="13144"/>
                    </a:cubicBezTo>
                    <a:cubicBezTo>
                      <a:pt x="105185" y="-4480"/>
                      <a:pt x="132580" y="-4480"/>
                      <a:pt x="131575" y="13144"/>
                    </a:cubicBezTo>
                    <a:close/>
                  </a:path>
                </a:pathLst>
              </a:custGeom>
              <a:grp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8" name="任意多边形: 形状 77">
                <a:extLst>
                  <a:ext uri="{FF2B5EF4-FFF2-40B4-BE49-F238E27FC236}">
                    <a16:creationId xmlns:a16="http://schemas.microsoft.com/office/drawing/2014/main" id="{5793CE60-D682-0C57-3015-B9F378D91ECF}"/>
                  </a:ext>
                </a:extLst>
              </p:cNvPr>
              <p:cNvSpPr/>
              <p:nvPr/>
            </p:nvSpPr>
            <p:spPr>
              <a:xfrm>
                <a:off x="2652052" y="-1335040"/>
                <a:ext cx="326554" cy="276450"/>
              </a:xfrm>
              <a:custGeom>
                <a:avLst/>
                <a:gdLst>
                  <a:gd name="connsiteX0" fmla="*/ 23642 w 646739"/>
                  <a:gd name="connsiteY0" fmla="*/ 544006 h 547508"/>
                  <a:gd name="connsiteX1" fmla="*/ 506433 w 646739"/>
                  <a:gd name="connsiteY1" fmla="*/ 136937 h 547508"/>
                  <a:gd name="connsiteX2" fmla="*/ 641894 w 646739"/>
                  <a:gd name="connsiteY2" fmla="*/ 22725 h 547508"/>
                  <a:gd name="connsiteX3" fmla="*/ 622517 w 646739"/>
                  <a:gd name="connsiteY3" fmla="*/ 3357 h 547508"/>
                  <a:gd name="connsiteX4" fmla="*/ 139735 w 646739"/>
                  <a:gd name="connsiteY4" fmla="*/ 410426 h 547508"/>
                  <a:gd name="connsiteX5" fmla="*/ 4274 w 646739"/>
                  <a:gd name="connsiteY5" fmla="*/ 524638 h 547508"/>
                  <a:gd name="connsiteX6" fmla="*/ 23642 w 646739"/>
                  <a:gd name="connsiteY6" fmla="*/ 544006 h 54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6739" h="547508">
                    <a:moveTo>
                      <a:pt x="23642" y="544006"/>
                    </a:moveTo>
                    <a:lnTo>
                      <a:pt x="506433" y="136937"/>
                    </a:lnTo>
                    <a:lnTo>
                      <a:pt x="641894" y="22725"/>
                    </a:lnTo>
                    <a:cubicBezTo>
                      <a:pt x="655382" y="11347"/>
                      <a:pt x="635922" y="-7948"/>
                      <a:pt x="622517" y="3357"/>
                    </a:cubicBezTo>
                    <a:lnTo>
                      <a:pt x="139735" y="410426"/>
                    </a:lnTo>
                    <a:lnTo>
                      <a:pt x="4274" y="524638"/>
                    </a:lnTo>
                    <a:cubicBezTo>
                      <a:pt x="-9223" y="536016"/>
                      <a:pt x="10237" y="555302"/>
                      <a:pt x="23642" y="544006"/>
                    </a:cubicBezTo>
                    <a:close/>
                  </a:path>
                </a:pathLst>
              </a:custGeom>
              <a:grp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9" name="任意多边形: 形状 78">
                <a:extLst>
                  <a:ext uri="{FF2B5EF4-FFF2-40B4-BE49-F238E27FC236}">
                    <a16:creationId xmlns:a16="http://schemas.microsoft.com/office/drawing/2014/main" id="{5752E2F4-B90A-592A-2ED6-85D162103BD5}"/>
                  </a:ext>
                </a:extLst>
              </p:cNvPr>
              <p:cNvSpPr/>
              <p:nvPr/>
            </p:nvSpPr>
            <p:spPr>
              <a:xfrm>
                <a:off x="2683246" y="-842170"/>
                <a:ext cx="192008" cy="170254"/>
              </a:xfrm>
              <a:custGeom>
                <a:avLst/>
                <a:gdLst>
                  <a:gd name="connsiteX0" fmla="*/ 23512 w 380272"/>
                  <a:gd name="connsiteY0" fmla="*/ 333519 h 337188"/>
                  <a:gd name="connsiteX1" fmla="*/ 375553 w 380272"/>
                  <a:gd name="connsiteY1" fmla="*/ 22890 h 337188"/>
                  <a:gd name="connsiteX2" fmla="*/ 356185 w 380272"/>
                  <a:gd name="connsiteY2" fmla="*/ 3522 h 337188"/>
                  <a:gd name="connsiteX3" fmla="*/ 4144 w 380272"/>
                  <a:gd name="connsiteY3" fmla="*/ 314150 h 337188"/>
                  <a:gd name="connsiteX4" fmla="*/ 23512 w 380272"/>
                  <a:gd name="connsiteY4" fmla="*/ 333519 h 337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72" h="337188">
                    <a:moveTo>
                      <a:pt x="23512" y="333519"/>
                    </a:moveTo>
                    <a:lnTo>
                      <a:pt x="375553" y="22890"/>
                    </a:lnTo>
                    <a:cubicBezTo>
                      <a:pt x="388803" y="11201"/>
                      <a:pt x="369362" y="-8112"/>
                      <a:pt x="356185" y="3522"/>
                    </a:cubicBezTo>
                    <a:lnTo>
                      <a:pt x="4144" y="314150"/>
                    </a:lnTo>
                    <a:cubicBezTo>
                      <a:pt x="-9107" y="325839"/>
                      <a:pt x="10326" y="345152"/>
                      <a:pt x="23512" y="333519"/>
                    </a:cubicBezTo>
                    <a:close/>
                  </a:path>
                </a:pathLst>
              </a:custGeom>
              <a:grp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80" name="任意多边形: 形状 79">
                <a:extLst>
                  <a:ext uri="{FF2B5EF4-FFF2-40B4-BE49-F238E27FC236}">
                    <a16:creationId xmlns:a16="http://schemas.microsoft.com/office/drawing/2014/main" id="{F6FF91E3-902A-F622-B811-E9F9316878CF}"/>
                  </a:ext>
                </a:extLst>
              </p:cNvPr>
              <p:cNvSpPr/>
              <p:nvPr/>
            </p:nvSpPr>
            <p:spPr>
              <a:xfrm>
                <a:off x="3269217" y="-1209073"/>
                <a:ext cx="138709" cy="77426"/>
              </a:xfrm>
              <a:custGeom>
                <a:avLst/>
                <a:gdLst>
                  <a:gd name="connsiteX0" fmla="*/ 12913 w 274713"/>
                  <a:gd name="connsiteY0" fmla="*/ 27533 h 153342"/>
                  <a:gd name="connsiteX1" fmla="*/ 248486 w 274713"/>
                  <a:gd name="connsiteY1" fmla="*/ 146977 h 153342"/>
                  <a:gd name="connsiteX2" fmla="*/ 272138 w 274713"/>
                  <a:gd name="connsiteY2" fmla="*/ 133151 h 153342"/>
                  <a:gd name="connsiteX3" fmla="*/ 12913 w 274713"/>
                  <a:gd name="connsiteY3" fmla="*/ 138 h 153342"/>
                  <a:gd name="connsiteX4" fmla="*/ 12913 w 274713"/>
                  <a:gd name="connsiteY4" fmla="*/ 27533 h 15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713" h="153342">
                    <a:moveTo>
                      <a:pt x="12913" y="27533"/>
                    </a:moveTo>
                    <a:cubicBezTo>
                      <a:pt x="106897" y="23533"/>
                      <a:pt x="196170" y="68800"/>
                      <a:pt x="248486" y="146977"/>
                    </a:cubicBezTo>
                    <a:cubicBezTo>
                      <a:pt x="258112" y="161670"/>
                      <a:pt x="281845" y="147954"/>
                      <a:pt x="272138" y="133151"/>
                    </a:cubicBezTo>
                    <a:cubicBezTo>
                      <a:pt x="214845" y="46637"/>
                      <a:pt x="116605" y="-3771"/>
                      <a:pt x="12913" y="138"/>
                    </a:cubicBezTo>
                    <a:cubicBezTo>
                      <a:pt x="-4639" y="959"/>
                      <a:pt x="-4739" y="28364"/>
                      <a:pt x="12913" y="27533"/>
                    </a:cubicBezTo>
                    <a:close/>
                  </a:path>
                </a:pathLst>
              </a:custGeom>
              <a:grp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373" name="组合 372">
              <a:extLst>
                <a:ext uri="{FF2B5EF4-FFF2-40B4-BE49-F238E27FC236}">
                  <a16:creationId xmlns:a16="http://schemas.microsoft.com/office/drawing/2014/main" id="{15B4804F-94F2-E9F1-F78A-2B02ED357AB7}"/>
                </a:ext>
              </a:extLst>
            </p:cNvPr>
            <p:cNvGrpSpPr/>
            <p:nvPr/>
          </p:nvGrpSpPr>
          <p:grpSpPr>
            <a:xfrm>
              <a:off x="10721902" y="3806577"/>
              <a:ext cx="1552265" cy="788270"/>
              <a:chOff x="1976437" y="1338255"/>
              <a:chExt cx="17438144" cy="8855421"/>
            </a:xfrm>
            <a:effectLst>
              <a:outerShdw blurRad="50800" dist="38100" dir="5400000" algn="t" rotWithShape="0">
                <a:schemeClr val="accent5">
                  <a:lumMod val="75000"/>
                  <a:alpha val="26000"/>
                </a:schemeClr>
              </a:outerShdw>
            </a:effectLst>
          </p:grpSpPr>
          <p:sp>
            <p:nvSpPr>
              <p:cNvPr id="374" name="任意多边形: 形状 373">
                <a:extLst>
                  <a:ext uri="{FF2B5EF4-FFF2-40B4-BE49-F238E27FC236}">
                    <a16:creationId xmlns:a16="http://schemas.microsoft.com/office/drawing/2014/main" id="{8D03C89B-99DA-AEA4-13D2-8E0BCE0AAE6F}"/>
                  </a:ext>
                </a:extLst>
              </p:cNvPr>
              <p:cNvSpPr/>
              <p:nvPr/>
            </p:nvSpPr>
            <p:spPr>
              <a:xfrm>
                <a:off x="2511434" y="7039426"/>
                <a:ext cx="1792141" cy="3138797"/>
              </a:xfrm>
              <a:custGeom>
                <a:avLst/>
                <a:gdLst>
                  <a:gd name="connsiteX0" fmla="*/ 1741766 w 1792141"/>
                  <a:gd name="connsiteY0" fmla="*/ 2621931 h 3138797"/>
                  <a:gd name="connsiteX1" fmla="*/ 1665628 w 1792141"/>
                  <a:gd name="connsiteY1" fmla="*/ 2552484 h 3138797"/>
                  <a:gd name="connsiteX2" fmla="*/ 1688955 w 1792141"/>
                  <a:gd name="connsiteY2" fmla="*/ 2495630 h 3138797"/>
                  <a:gd name="connsiteX3" fmla="*/ 1693948 w 1792141"/>
                  <a:gd name="connsiteY3" fmla="*/ 2475779 h 3138797"/>
                  <a:gd name="connsiteX4" fmla="*/ 1691964 w 1792141"/>
                  <a:gd name="connsiteY4" fmla="*/ 2471014 h 3138797"/>
                  <a:gd name="connsiteX5" fmla="*/ 1435470 w 1792141"/>
                  <a:gd name="connsiteY5" fmla="*/ 2367104 h 3138797"/>
                  <a:gd name="connsiteX6" fmla="*/ 1330998 w 1792141"/>
                  <a:gd name="connsiteY6" fmla="*/ 2472355 h 3138797"/>
                  <a:gd name="connsiteX7" fmla="*/ 1178287 w 1792141"/>
                  <a:gd name="connsiteY7" fmla="*/ 2907322 h 3138797"/>
                  <a:gd name="connsiteX8" fmla="*/ 1188450 w 1792141"/>
                  <a:gd name="connsiteY8" fmla="*/ 3106423 h 3138797"/>
                  <a:gd name="connsiteX9" fmla="*/ 977318 w 1792141"/>
                  <a:gd name="connsiteY9" fmla="*/ 2142442 h 3138797"/>
                  <a:gd name="connsiteX10" fmla="*/ 991214 w 1792141"/>
                  <a:gd name="connsiteY10" fmla="*/ 1892527 h 3138797"/>
                  <a:gd name="connsiteX11" fmla="*/ 1023155 w 1792141"/>
                  <a:gd name="connsiteY11" fmla="*/ 1689899 h 3138797"/>
                  <a:gd name="connsiteX12" fmla="*/ 1488760 w 1792141"/>
                  <a:gd name="connsiteY12" fmla="*/ 694810 h 3138797"/>
                  <a:gd name="connsiteX13" fmla="*/ 1748628 w 1792141"/>
                  <a:gd name="connsiteY13" fmla="*/ 425194 h 3138797"/>
                  <a:gd name="connsiteX14" fmla="*/ 1791974 w 1792141"/>
                  <a:gd name="connsiteY14" fmla="*/ 294949 h 3138797"/>
                  <a:gd name="connsiteX15" fmla="*/ 1753814 w 1792141"/>
                  <a:gd name="connsiteY15" fmla="*/ 298473 h 3138797"/>
                  <a:gd name="connsiteX16" fmla="*/ 1741784 w 1792141"/>
                  <a:gd name="connsiteY16" fmla="*/ 299095 h 3138797"/>
                  <a:gd name="connsiteX17" fmla="*/ 1740298 w 1792141"/>
                  <a:gd name="connsiteY17" fmla="*/ 299161 h 3138797"/>
                  <a:gd name="connsiteX18" fmla="*/ 1664937 w 1792141"/>
                  <a:gd name="connsiteY18" fmla="*/ 230273 h 3138797"/>
                  <a:gd name="connsiteX19" fmla="*/ 1681004 w 1792141"/>
                  <a:gd name="connsiteY19" fmla="*/ 181539 h 3138797"/>
                  <a:gd name="connsiteX20" fmla="*/ 1697400 w 1792141"/>
                  <a:gd name="connsiteY20" fmla="*/ 161383 h 3138797"/>
                  <a:gd name="connsiteX21" fmla="*/ 1722495 w 1792141"/>
                  <a:gd name="connsiteY21" fmla="*/ 130481 h 3138797"/>
                  <a:gd name="connsiteX22" fmla="*/ 1725191 w 1792141"/>
                  <a:gd name="connsiteY22" fmla="*/ 127369 h 3138797"/>
                  <a:gd name="connsiteX23" fmla="*/ 1753813 w 1792141"/>
                  <a:gd name="connsiteY23" fmla="*/ 92112 h 3138797"/>
                  <a:gd name="connsiteX24" fmla="*/ 1685372 w 1792141"/>
                  <a:gd name="connsiteY24" fmla="*/ 25953 h 3138797"/>
                  <a:gd name="connsiteX25" fmla="*/ 1388792 w 1792141"/>
                  <a:gd name="connsiteY25" fmla="*/ 95223 h 3138797"/>
                  <a:gd name="connsiteX26" fmla="*/ 1330514 w 1792141"/>
                  <a:gd name="connsiteY26" fmla="*/ 411089 h 3138797"/>
                  <a:gd name="connsiteX27" fmla="*/ 1446243 w 1792141"/>
                  <a:gd name="connsiteY27" fmla="*/ 669091 h 3138797"/>
                  <a:gd name="connsiteX28" fmla="*/ 1430479 w 1792141"/>
                  <a:gd name="connsiteY28" fmla="*/ 688794 h 3138797"/>
                  <a:gd name="connsiteX29" fmla="*/ 1183837 w 1792141"/>
                  <a:gd name="connsiteY29" fmla="*/ 1079534 h 3138797"/>
                  <a:gd name="connsiteX30" fmla="*/ 1125191 w 1792141"/>
                  <a:gd name="connsiteY30" fmla="*/ 623257 h 3138797"/>
                  <a:gd name="connsiteX31" fmla="*/ 871183 w 1792141"/>
                  <a:gd name="connsiteY31" fmla="*/ 256715 h 3138797"/>
                  <a:gd name="connsiteX32" fmla="*/ 512059 w 1792141"/>
                  <a:gd name="connsiteY32" fmla="*/ 355723 h 3138797"/>
                  <a:gd name="connsiteX33" fmla="*/ 511503 w 1792141"/>
                  <a:gd name="connsiteY33" fmla="*/ 360899 h 3138797"/>
                  <a:gd name="connsiteX34" fmla="*/ 551919 w 1792141"/>
                  <a:gd name="connsiteY34" fmla="*/ 385621 h 3138797"/>
                  <a:gd name="connsiteX35" fmla="*/ 579194 w 1792141"/>
                  <a:gd name="connsiteY35" fmla="*/ 522718 h 3138797"/>
                  <a:gd name="connsiteX36" fmla="*/ 512068 w 1792141"/>
                  <a:gd name="connsiteY36" fmla="*/ 565495 h 3138797"/>
                  <a:gd name="connsiteX37" fmla="*/ 510052 w 1792141"/>
                  <a:gd name="connsiteY37" fmla="*/ 565807 h 3138797"/>
                  <a:gd name="connsiteX38" fmla="*/ 535976 w 1792141"/>
                  <a:gd name="connsiteY38" fmla="*/ 712852 h 3138797"/>
                  <a:gd name="connsiteX39" fmla="*/ 1040158 w 1792141"/>
                  <a:gd name="connsiteY39" fmla="*/ 1347488 h 3138797"/>
                  <a:gd name="connsiteX40" fmla="*/ 1064217 w 1792141"/>
                  <a:gd name="connsiteY40" fmla="*/ 1359723 h 3138797"/>
                  <a:gd name="connsiteX41" fmla="*/ 934386 w 1792141"/>
                  <a:gd name="connsiteY41" fmla="*/ 1970715 h 3138797"/>
                  <a:gd name="connsiteX42" fmla="*/ 936047 w 1792141"/>
                  <a:gd name="connsiteY42" fmla="*/ 2340090 h 3138797"/>
                  <a:gd name="connsiteX43" fmla="*/ 935425 w 1792141"/>
                  <a:gd name="connsiteY43" fmla="*/ 2335734 h 3138797"/>
                  <a:gd name="connsiteX44" fmla="*/ 729063 w 1792141"/>
                  <a:gd name="connsiteY44" fmla="*/ 1986684 h 3138797"/>
                  <a:gd name="connsiteX45" fmla="*/ 174572 w 1792141"/>
                  <a:gd name="connsiteY45" fmla="*/ 1703333 h 3138797"/>
                  <a:gd name="connsiteX46" fmla="*/ 17815 w 1792141"/>
                  <a:gd name="connsiteY46" fmla="*/ 1737506 h 3138797"/>
                  <a:gd name="connsiteX47" fmla="*/ 815 w 1792141"/>
                  <a:gd name="connsiteY47" fmla="*/ 1813700 h 3138797"/>
                  <a:gd name="connsiteX48" fmla="*/ 1516 w 1792141"/>
                  <a:gd name="connsiteY48" fmla="*/ 1818278 h 3138797"/>
                  <a:gd name="connsiteX49" fmla="*/ 75971 w 1792141"/>
                  <a:gd name="connsiteY49" fmla="*/ 1854156 h 3138797"/>
                  <a:gd name="connsiteX50" fmla="*/ 116386 w 1792141"/>
                  <a:gd name="connsiteY50" fmla="*/ 1878877 h 3138797"/>
                  <a:gd name="connsiteX51" fmla="*/ 143661 w 1792141"/>
                  <a:gd name="connsiteY51" fmla="*/ 2015977 h 3138797"/>
                  <a:gd name="connsiteX52" fmla="*/ 76536 w 1792141"/>
                  <a:gd name="connsiteY52" fmla="*/ 2058754 h 3138797"/>
                  <a:gd name="connsiteX53" fmla="*/ 74519 w 1792141"/>
                  <a:gd name="connsiteY53" fmla="*/ 2059063 h 3138797"/>
                  <a:gd name="connsiteX54" fmla="*/ 70373 w 1792141"/>
                  <a:gd name="connsiteY54" fmla="*/ 2059689 h 3138797"/>
                  <a:gd name="connsiteX55" fmla="*/ 251429 w 1792141"/>
                  <a:gd name="connsiteY55" fmla="*/ 2343199 h 3138797"/>
                  <a:gd name="connsiteX56" fmla="*/ 986445 w 1792141"/>
                  <a:gd name="connsiteY56" fmla="*/ 2665701 h 3138797"/>
                  <a:gd name="connsiteX57" fmla="*/ 986653 w 1792141"/>
                  <a:gd name="connsiteY57" fmla="*/ 2665701 h 3138797"/>
                  <a:gd name="connsiteX58" fmla="*/ 1148631 w 1792141"/>
                  <a:gd name="connsiteY58" fmla="*/ 3138567 h 3138797"/>
                  <a:gd name="connsiteX59" fmla="*/ 1727267 w 1792141"/>
                  <a:gd name="connsiteY59" fmla="*/ 3138567 h 3138797"/>
                  <a:gd name="connsiteX60" fmla="*/ 1733075 w 1792141"/>
                  <a:gd name="connsiteY60" fmla="*/ 3119070 h 3138797"/>
                  <a:gd name="connsiteX61" fmla="*/ 1572963 w 1792141"/>
                  <a:gd name="connsiteY61" fmla="*/ 3109531 h 3138797"/>
                  <a:gd name="connsiteX62" fmla="*/ 1701757 w 1792141"/>
                  <a:gd name="connsiteY62" fmla="*/ 2951079 h 3138797"/>
                  <a:gd name="connsiteX63" fmla="*/ 1704453 w 1792141"/>
                  <a:gd name="connsiteY63" fmla="*/ 2947969 h 3138797"/>
                  <a:gd name="connsiteX64" fmla="*/ 1769990 w 1792141"/>
                  <a:gd name="connsiteY64" fmla="*/ 2867292 h 3138797"/>
                  <a:gd name="connsiteX65" fmla="*/ 1770002 w 1792141"/>
                  <a:gd name="connsiteY65" fmla="*/ 2867258 h 3138797"/>
                  <a:gd name="connsiteX66" fmla="*/ 1741784 w 1792141"/>
                  <a:gd name="connsiteY66" fmla="*/ 2621940 h 313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92141" h="3138797">
                    <a:moveTo>
                      <a:pt x="1741766" y="2621931"/>
                    </a:moveTo>
                    <a:cubicBezTo>
                      <a:pt x="1701564" y="2623779"/>
                      <a:pt x="1667476" y="2592687"/>
                      <a:pt x="1665628" y="2552484"/>
                    </a:cubicBezTo>
                    <a:cubicBezTo>
                      <a:pt x="1664641" y="2531020"/>
                      <a:pt x="1673177" y="2510215"/>
                      <a:pt x="1688955" y="2495630"/>
                    </a:cubicBezTo>
                    <a:cubicBezTo>
                      <a:pt x="1690793" y="2488327"/>
                      <a:pt x="1692111" y="2483082"/>
                      <a:pt x="1693948" y="2475779"/>
                    </a:cubicBezTo>
                    <a:cubicBezTo>
                      <a:pt x="1693291" y="2474190"/>
                      <a:pt x="1692629" y="2472602"/>
                      <a:pt x="1691964" y="2471014"/>
                    </a:cubicBezTo>
                    <a:cubicBezTo>
                      <a:pt x="1649829" y="2371492"/>
                      <a:pt x="1534993" y="2324969"/>
                      <a:pt x="1435470" y="2367104"/>
                    </a:cubicBezTo>
                    <a:cubicBezTo>
                      <a:pt x="1388186" y="2387122"/>
                      <a:pt x="1350665" y="2424924"/>
                      <a:pt x="1330998" y="2472355"/>
                    </a:cubicBezTo>
                    <a:cubicBezTo>
                      <a:pt x="1271960" y="2614546"/>
                      <a:pt x="1196795" y="2756979"/>
                      <a:pt x="1178287" y="2907322"/>
                    </a:cubicBezTo>
                    <a:cubicBezTo>
                      <a:pt x="1170136" y="2973777"/>
                      <a:pt x="1173575" y="3041142"/>
                      <a:pt x="1188450" y="3106423"/>
                    </a:cubicBezTo>
                    <a:cubicBezTo>
                      <a:pt x="1049786" y="2803945"/>
                      <a:pt x="977782" y="2475188"/>
                      <a:pt x="977318" y="2142442"/>
                    </a:cubicBezTo>
                    <a:cubicBezTo>
                      <a:pt x="977289" y="2058944"/>
                      <a:pt x="981928" y="1975508"/>
                      <a:pt x="991214" y="1892527"/>
                    </a:cubicBezTo>
                    <a:cubicBezTo>
                      <a:pt x="998889" y="1824500"/>
                      <a:pt x="1009535" y="1756957"/>
                      <a:pt x="1023155" y="1689899"/>
                    </a:cubicBezTo>
                    <a:cubicBezTo>
                      <a:pt x="1097475" y="1326048"/>
                      <a:pt x="1257045" y="985015"/>
                      <a:pt x="1488760" y="694810"/>
                    </a:cubicBezTo>
                    <a:cubicBezTo>
                      <a:pt x="1600909" y="633618"/>
                      <a:pt x="1691606" y="539519"/>
                      <a:pt x="1748628" y="425194"/>
                    </a:cubicBezTo>
                    <a:cubicBezTo>
                      <a:pt x="1769285" y="384097"/>
                      <a:pt x="1783886" y="340227"/>
                      <a:pt x="1791974" y="294949"/>
                    </a:cubicBezTo>
                    <a:cubicBezTo>
                      <a:pt x="1779323" y="296607"/>
                      <a:pt x="1766465" y="297643"/>
                      <a:pt x="1753814" y="298473"/>
                    </a:cubicBezTo>
                    <a:cubicBezTo>
                      <a:pt x="1749872" y="298678"/>
                      <a:pt x="1745725" y="298886"/>
                      <a:pt x="1741784" y="299095"/>
                    </a:cubicBezTo>
                    <a:lnTo>
                      <a:pt x="1740298" y="299161"/>
                    </a:lnTo>
                    <a:cubicBezTo>
                      <a:pt x="1700465" y="300948"/>
                      <a:pt x="1666724" y="270106"/>
                      <a:pt x="1664937" y="230273"/>
                    </a:cubicBezTo>
                    <a:cubicBezTo>
                      <a:pt x="1664144" y="212609"/>
                      <a:pt x="1669861" y="195269"/>
                      <a:pt x="1681004" y="181539"/>
                    </a:cubicBezTo>
                    <a:cubicBezTo>
                      <a:pt x="1686466" y="174817"/>
                      <a:pt x="1691931" y="168099"/>
                      <a:pt x="1697400" y="161383"/>
                    </a:cubicBezTo>
                    <a:cubicBezTo>
                      <a:pt x="1705697" y="151012"/>
                      <a:pt x="1714199" y="140850"/>
                      <a:pt x="1722495" y="130481"/>
                    </a:cubicBezTo>
                    <a:cubicBezTo>
                      <a:pt x="1723453" y="129496"/>
                      <a:pt x="1724352" y="128457"/>
                      <a:pt x="1725191" y="127369"/>
                    </a:cubicBezTo>
                    <a:cubicBezTo>
                      <a:pt x="1734733" y="115547"/>
                      <a:pt x="1744271" y="103933"/>
                      <a:pt x="1753813" y="92112"/>
                    </a:cubicBezTo>
                    <a:cubicBezTo>
                      <a:pt x="1736398" y="65083"/>
                      <a:pt x="1712976" y="42441"/>
                      <a:pt x="1685372" y="25953"/>
                    </a:cubicBezTo>
                    <a:cubicBezTo>
                      <a:pt x="1589761" y="-30044"/>
                      <a:pt x="1457856" y="8739"/>
                      <a:pt x="1388792" y="95223"/>
                    </a:cubicBezTo>
                    <a:cubicBezTo>
                      <a:pt x="1319522" y="181707"/>
                      <a:pt x="1306457" y="303036"/>
                      <a:pt x="1330514" y="411089"/>
                    </a:cubicBezTo>
                    <a:cubicBezTo>
                      <a:pt x="1354172" y="503032"/>
                      <a:pt x="1393307" y="590279"/>
                      <a:pt x="1446243" y="669091"/>
                    </a:cubicBezTo>
                    <a:cubicBezTo>
                      <a:pt x="1441057" y="675728"/>
                      <a:pt x="1435664" y="682157"/>
                      <a:pt x="1430479" y="688794"/>
                    </a:cubicBezTo>
                    <a:cubicBezTo>
                      <a:pt x="1335698" y="810670"/>
                      <a:pt x="1253089" y="941543"/>
                      <a:pt x="1183837" y="1079534"/>
                    </a:cubicBezTo>
                    <a:cubicBezTo>
                      <a:pt x="1200679" y="924944"/>
                      <a:pt x="1180579" y="768564"/>
                      <a:pt x="1125191" y="623257"/>
                    </a:cubicBezTo>
                    <a:cubicBezTo>
                      <a:pt x="1069056" y="487836"/>
                      <a:pt x="963839" y="373786"/>
                      <a:pt x="871183" y="256715"/>
                    </a:cubicBezTo>
                    <a:cubicBezTo>
                      <a:pt x="759887" y="116096"/>
                      <a:pt x="531667" y="177466"/>
                      <a:pt x="512059" y="355723"/>
                    </a:cubicBezTo>
                    <a:cubicBezTo>
                      <a:pt x="511869" y="357449"/>
                      <a:pt x="511684" y="359174"/>
                      <a:pt x="511503" y="360899"/>
                    </a:cubicBezTo>
                    <a:cubicBezTo>
                      <a:pt x="525266" y="368662"/>
                      <a:pt x="538738" y="376903"/>
                      <a:pt x="551919" y="385621"/>
                    </a:cubicBezTo>
                    <a:cubicBezTo>
                      <a:pt x="597309" y="415947"/>
                      <a:pt x="609520" y="477328"/>
                      <a:pt x="579194" y="522718"/>
                    </a:cubicBezTo>
                    <a:cubicBezTo>
                      <a:pt x="563802" y="545755"/>
                      <a:pt x="539449" y="561274"/>
                      <a:pt x="512068" y="565495"/>
                    </a:cubicBezTo>
                    <a:lnTo>
                      <a:pt x="510052" y="565807"/>
                    </a:lnTo>
                    <a:cubicBezTo>
                      <a:pt x="514955" y="615408"/>
                      <a:pt x="523621" y="664565"/>
                      <a:pt x="535976" y="712852"/>
                    </a:cubicBezTo>
                    <a:cubicBezTo>
                      <a:pt x="608350" y="985366"/>
                      <a:pt x="791069" y="1215363"/>
                      <a:pt x="1040158" y="1347488"/>
                    </a:cubicBezTo>
                    <a:cubicBezTo>
                      <a:pt x="1048247" y="1351635"/>
                      <a:pt x="1056129" y="1355782"/>
                      <a:pt x="1064217" y="1359723"/>
                    </a:cubicBezTo>
                    <a:cubicBezTo>
                      <a:pt x="994640" y="1556898"/>
                      <a:pt x="950997" y="1762285"/>
                      <a:pt x="934386" y="1970715"/>
                    </a:cubicBezTo>
                    <a:cubicBezTo>
                      <a:pt x="924983" y="2093683"/>
                      <a:pt x="925538" y="2217211"/>
                      <a:pt x="936047" y="2340090"/>
                    </a:cubicBezTo>
                    <a:lnTo>
                      <a:pt x="935425" y="2335734"/>
                    </a:lnTo>
                    <a:cubicBezTo>
                      <a:pt x="908876" y="2199095"/>
                      <a:pt x="835986" y="2075805"/>
                      <a:pt x="729063" y="1986684"/>
                    </a:cubicBezTo>
                    <a:cubicBezTo>
                      <a:pt x="570258" y="1856231"/>
                      <a:pt x="345895" y="1808192"/>
                      <a:pt x="174572" y="1703333"/>
                    </a:cubicBezTo>
                    <a:cubicBezTo>
                      <a:pt x="121848" y="1669483"/>
                      <a:pt x="51666" y="1684782"/>
                      <a:pt x="17815" y="1737506"/>
                    </a:cubicBezTo>
                    <a:cubicBezTo>
                      <a:pt x="3313" y="1760094"/>
                      <a:pt x="-2710" y="1787091"/>
                      <a:pt x="815" y="1813700"/>
                    </a:cubicBezTo>
                    <a:cubicBezTo>
                      <a:pt x="1045" y="1815227"/>
                      <a:pt x="1279" y="1816752"/>
                      <a:pt x="1516" y="1818278"/>
                    </a:cubicBezTo>
                    <a:cubicBezTo>
                      <a:pt x="27055" y="1828679"/>
                      <a:pt x="51922" y="1840662"/>
                      <a:pt x="75971" y="1854156"/>
                    </a:cubicBezTo>
                    <a:cubicBezTo>
                      <a:pt x="89733" y="1861921"/>
                      <a:pt x="103205" y="1870161"/>
                      <a:pt x="116386" y="1878877"/>
                    </a:cubicBezTo>
                    <a:cubicBezTo>
                      <a:pt x="161777" y="1909205"/>
                      <a:pt x="173988" y="1970586"/>
                      <a:pt x="143661" y="2015977"/>
                    </a:cubicBezTo>
                    <a:cubicBezTo>
                      <a:pt x="128270" y="2039014"/>
                      <a:pt x="103917" y="2054533"/>
                      <a:pt x="76536" y="2058754"/>
                    </a:cubicBezTo>
                    <a:lnTo>
                      <a:pt x="74519" y="2059063"/>
                    </a:lnTo>
                    <a:cubicBezTo>
                      <a:pt x="73067" y="2059271"/>
                      <a:pt x="71823" y="2059479"/>
                      <a:pt x="70373" y="2059689"/>
                    </a:cubicBezTo>
                    <a:cubicBezTo>
                      <a:pt x="114010" y="2163881"/>
                      <a:pt x="175256" y="2259785"/>
                      <a:pt x="251429" y="2343199"/>
                    </a:cubicBezTo>
                    <a:cubicBezTo>
                      <a:pt x="441612" y="2547271"/>
                      <a:pt x="707498" y="2663934"/>
                      <a:pt x="986445" y="2665701"/>
                    </a:cubicBezTo>
                    <a:lnTo>
                      <a:pt x="986653" y="2665701"/>
                    </a:lnTo>
                    <a:cubicBezTo>
                      <a:pt x="1024119" y="2828509"/>
                      <a:pt x="1078403" y="2986981"/>
                      <a:pt x="1148631" y="3138567"/>
                    </a:cubicBezTo>
                    <a:lnTo>
                      <a:pt x="1727267" y="3138567"/>
                    </a:lnTo>
                    <a:cubicBezTo>
                      <a:pt x="1729342" y="3132138"/>
                      <a:pt x="1731208" y="3125501"/>
                      <a:pt x="1733075" y="3119070"/>
                    </a:cubicBezTo>
                    <a:cubicBezTo>
                      <a:pt x="1679515" y="3122437"/>
                      <a:pt x="1625744" y="3119234"/>
                      <a:pt x="1572963" y="3109531"/>
                    </a:cubicBezTo>
                    <a:cubicBezTo>
                      <a:pt x="1615895" y="3056851"/>
                      <a:pt x="1658825" y="3003758"/>
                      <a:pt x="1701757" y="2951079"/>
                    </a:cubicBezTo>
                    <a:cubicBezTo>
                      <a:pt x="1702715" y="2950094"/>
                      <a:pt x="1703614" y="2949057"/>
                      <a:pt x="1704453" y="2947969"/>
                    </a:cubicBezTo>
                    <a:cubicBezTo>
                      <a:pt x="1726230" y="2921008"/>
                      <a:pt x="1748214" y="2894253"/>
                      <a:pt x="1769990" y="2867292"/>
                    </a:cubicBezTo>
                    <a:lnTo>
                      <a:pt x="1770002" y="2867258"/>
                    </a:lnTo>
                    <a:cubicBezTo>
                      <a:pt x="1771162" y="2784613"/>
                      <a:pt x="1761679" y="2702163"/>
                      <a:pt x="1741784" y="2621940"/>
                    </a:cubicBezTo>
                    <a:close/>
                  </a:path>
                </a:pathLst>
              </a:custGeom>
              <a:solidFill>
                <a:schemeClr val="accent6">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75" name="任意多边形: 形状 374">
                <a:extLst>
                  <a:ext uri="{FF2B5EF4-FFF2-40B4-BE49-F238E27FC236}">
                    <a16:creationId xmlns:a16="http://schemas.microsoft.com/office/drawing/2014/main" id="{D52B87E3-B273-069C-E1B4-093B377BE25D}"/>
                  </a:ext>
                </a:extLst>
              </p:cNvPr>
              <p:cNvSpPr/>
              <p:nvPr/>
            </p:nvSpPr>
            <p:spPr>
              <a:xfrm>
                <a:off x="15469338" y="7363866"/>
                <a:ext cx="2755241" cy="2730178"/>
              </a:xfrm>
              <a:custGeom>
                <a:avLst/>
                <a:gdLst>
                  <a:gd name="connsiteX0" fmla="*/ 321304 w 2755241"/>
                  <a:gd name="connsiteY0" fmla="*/ 1952772 h 2730178"/>
                  <a:gd name="connsiteX1" fmla="*/ 424275 w 2755241"/>
                  <a:gd name="connsiteY1" fmla="*/ 1948639 h 2730178"/>
                  <a:gd name="connsiteX2" fmla="*/ 443022 w 2755241"/>
                  <a:gd name="connsiteY2" fmla="*/ 1890115 h 2730178"/>
                  <a:gd name="connsiteX3" fmla="*/ 451978 w 2755241"/>
                  <a:gd name="connsiteY3" fmla="*/ 1871709 h 2730178"/>
                  <a:gd name="connsiteX4" fmla="*/ 456564 w 2755241"/>
                  <a:gd name="connsiteY4" fmla="*/ 1869339 h 2730178"/>
                  <a:gd name="connsiteX5" fmla="*/ 719739 w 2755241"/>
                  <a:gd name="connsiteY5" fmla="*/ 1954930 h 2730178"/>
                  <a:gd name="connsiteX6" fmla="*/ 731936 w 2755241"/>
                  <a:gd name="connsiteY6" fmla="*/ 2102726 h 2730178"/>
                  <a:gd name="connsiteX7" fmla="*/ 568803 w 2755241"/>
                  <a:gd name="connsiteY7" fmla="*/ 2533892 h 2730178"/>
                  <a:gd name="connsiteX8" fmla="*/ 432863 w 2755241"/>
                  <a:gd name="connsiteY8" fmla="*/ 2679715 h 2730178"/>
                  <a:gd name="connsiteX9" fmla="*/ 1214964 w 2755241"/>
                  <a:gd name="connsiteY9" fmla="*/ 2077924 h 2730178"/>
                  <a:gd name="connsiteX10" fmla="*/ 1365204 w 2755241"/>
                  <a:gd name="connsiteY10" fmla="*/ 1877728 h 2730178"/>
                  <a:gd name="connsiteX11" fmla="*/ 1471196 w 2755241"/>
                  <a:gd name="connsiteY11" fmla="*/ 1702104 h 2730178"/>
                  <a:gd name="connsiteX12" fmla="*/ 1755441 w 2755241"/>
                  <a:gd name="connsiteY12" fmla="*/ 640880 h 2730178"/>
                  <a:gd name="connsiteX13" fmla="*/ 1730130 w 2755241"/>
                  <a:gd name="connsiteY13" fmla="*/ 267271 h 2730178"/>
                  <a:gd name="connsiteX14" fmla="*/ 1780799 w 2755241"/>
                  <a:gd name="connsiteY14" fmla="*/ 139696 h 2730178"/>
                  <a:gd name="connsiteX15" fmla="*/ 1807733 w 2755241"/>
                  <a:gd name="connsiteY15" fmla="*/ 166958 h 2730178"/>
                  <a:gd name="connsiteX16" fmla="*/ 1816538 w 2755241"/>
                  <a:gd name="connsiteY16" fmla="*/ 175178 h 2730178"/>
                  <a:gd name="connsiteX17" fmla="*/ 1817632 w 2755241"/>
                  <a:gd name="connsiteY17" fmla="*/ 176186 h 2730178"/>
                  <a:gd name="connsiteX18" fmla="*/ 1919648 w 2755241"/>
                  <a:gd name="connsiteY18" fmla="*/ 171979 h 2730178"/>
                  <a:gd name="connsiteX19" fmla="*/ 1938723 w 2755241"/>
                  <a:gd name="connsiteY19" fmla="*/ 124344 h 2730178"/>
                  <a:gd name="connsiteX20" fmla="*/ 1939150 w 2755241"/>
                  <a:gd name="connsiteY20" fmla="*/ 98362 h 2730178"/>
                  <a:gd name="connsiteX21" fmla="*/ 1939838 w 2755241"/>
                  <a:gd name="connsiteY21" fmla="*/ 58561 h 2730178"/>
                  <a:gd name="connsiteX22" fmla="*/ 1939778 w 2755241"/>
                  <a:gd name="connsiteY22" fmla="*/ 54443 h 2730178"/>
                  <a:gd name="connsiteX23" fmla="*/ 1940570 w 2755241"/>
                  <a:gd name="connsiteY23" fmla="*/ 9038 h 2730178"/>
                  <a:gd name="connsiteX24" fmla="*/ 2035533 w 2755241"/>
                  <a:gd name="connsiteY24" fmla="*/ 2466 h 2730178"/>
                  <a:gd name="connsiteX25" fmla="*/ 2217904 w 2755241"/>
                  <a:gd name="connsiteY25" fmla="*/ 246389 h 2730178"/>
                  <a:gd name="connsiteX26" fmla="*/ 2059174 w 2755241"/>
                  <a:gd name="connsiteY26" fmla="*/ 525625 h 2730178"/>
                  <a:gd name="connsiteX27" fmla="*/ 1804531 w 2755241"/>
                  <a:gd name="connsiteY27" fmla="*/ 648567 h 2730178"/>
                  <a:gd name="connsiteX28" fmla="*/ 1803911 w 2755241"/>
                  <a:gd name="connsiteY28" fmla="*/ 673793 h 2730178"/>
                  <a:gd name="connsiteX29" fmla="*/ 1741132 w 2755241"/>
                  <a:gd name="connsiteY29" fmla="*/ 1131580 h 2730178"/>
                  <a:gd name="connsiteX30" fmla="*/ 2079725 w 2755241"/>
                  <a:gd name="connsiteY30" fmla="*/ 820159 h 2730178"/>
                  <a:gd name="connsiteX31" fmla="*/ 2510057 w 2755241"/>
                  <a:gd name="connsiteY31" fmla="*/ 703168 h 2730178"/>
                  <a:gd name="connsiteX32" fmla="*/ 2721149 w 2755241"/>
                  <a:gd name="connsiteY32" fmla="*/ 1010108 h 2730178"/>
                  <a:gd name="connsiteX33" fmla="*/ 2718242 w 2755241"/>
                  <a:gd name="connsiteY33" fmla="*/ 1014427 h 2730178"/>
                  <a:gd name="connsiteX34" fmla="*/ 2671400 w 2755241"/>
                  <a:gd name="connsiteY34" fmla="*/ 1007329 h 2730178"/>
                  <a:gd name="connsiteX35" fmla="*/ 2562275 w 2755241"/>
                  <a:gd name="connsiteY35" fmla="*/ 1094688 h 2730178"/>
                  <a:gd name="connsiteX36" fmla="*/ 2586108 w 2755241"/>
                  <a:gd name="connsiteY36" fmla="*/ 1170634 h 2730178"/>
                  <a:gd name="connsiteX37" fmla="*/ 2587450 w 2755241"/>
                  <a:gd name="connsiteY37" fmla="*/ 1172169 h 2730178"/>
                  <a:gd name="connsiteX38" fmla="*/ 2472956 w 2755241"/>
                  <a:gd name="connsiteY38" fmla="*/ 1268010 h 2730178"/>
                  <a:gd name="connsiteX39" fmla="*/ 1678598 w 2755241"/>
                  <a:gd name="connsiteY39" fmla="*/ 1429123 h 2730178"/>
                  <a:gd name="connsiteX40" fmla="*/ 1652310 w 2755241"/>
                  <a:gd name="connsiteY40" fmla="*/ 1423000 h 2730178"/>
                  <a:gd name="connsiteX41" fmla="*/ 1358360 w 2755241"/>
                  <a:gd name="connsiteY41" fmla="*/ 1974144 h 2730178"/>
                  <a:gd name="connsiteX42" fmla="*/ 1119318 w 2755241"/>
                  <a:gd name="connsiteY42" fmla="*/ 2255744 h 2730178"/>
                  <a:gd name="connsiteX43" fmla="*/ 1122598 w 2755241"/>
                  <a:gd name="connsiteY43" fmla="*/ 2252812 h 2730178"/>
                  <a:gd name="connsiteX44" fmla="*/ 1505207 w 2755241"/>
                  <a:gd name="connsiteY44" fmla="*/ 2118536 h 2730178"/>
                  <a:gd name="connsiteX45" fmla="*/ 2111937 w 2755241"/>
                  <a:gd name="connsiteY45" fmla="*/ 2258633 h 2730178"/>
                  <a:gd name="connsiteX46" fmla="*/ 2209899 w 2755241"/>
                  <a:gd name="connsiteY46" fmla="*/ 2385691 h 2730178"/>
                  <a:gd name="connsiteX47" fmla="*/ 2173862 w 2755241"/>
                  <a:gd name="connsiteY47" fmla="*/ 2454942 h 2730178"/>
                  <a:gd name="connsiteX48" fmla="*/ 2170378 w 2755241"/>
                  <a:gd name="connsiteY48" fmla="*/ 2457995 h 2730178"/>
                  <a:gd name="connsiteX49" fmla="*/ 2090306 w 2755241"/>
                  <a:gd name="connsiteY49" fmla="*/ 2437524 h 2730178"/>
                  <a:gd name="connsiteX50" fmla="*/ 2043463 w 2755241"/>
                  <a:gd name="connsiteY50" fmla="*/ 2430427 h 2730178"/>
                  <a:gd name="connsiteX51" fmla="*/ 1934337 w 2755241"/>
                  <a:gd name="connsiteY51" fmla="*/ 2517787 h 2730178"/>
                  <a:gd name="connsiteX52" fmla="*/ 1958170 w 2755241"/>
                  <a:gd name="connsiteY52" fmla="*/ 2593734 h 2730178"/>
                  <a:gd name="connsiteX53" fmla="*/ 1959514 w 2755241"/>
                  <a:gd name="connsiteY53" fmla="*/ 2595268 h 2730178"/>
                  <a:gd name="connsiteX54" fmla="*/ 1962285 w 2755241"/>
                  <a:gd name="connsiteY54" fmla="*/ 2598415 h 2730178"/>
                  <a:gd name="connsiteX55" fmla="*/ 1641229 w 2755241"/>
                  <a:gd name="connsiteY55" fmla="*/ 2698826 h 2730178"/>
                  <a:gd name="connsiteX56" fmla="*/ 871148 w 2755241"/>
                  <a:gd name="connsiteY56" fmla="*/ 2472484 h 2730178"/>
                  <a:gd name="connsiteX57" fmla="*/ 870989 w 2755241"/>
                  <a:gd name="connsiteY57" fmla="*/ 2472350 h 2730178"/>
                  <a:gd name="connsiteX58" fmla="*/ 442642 w 2755241"/>
                  <a:gd name="connsiteY58" fmla="*/ 2729948 h 2730178"/>
                  <a:gd name="connsiteX59" fmla="*/ -168 w 2755241"/>
                  <a:gd name="connsiteY59" fmla="*/ 2357471 h 2730178"/>
                  <a:gd name="connsiteX60" fmla="*/ 7937 w 2755241"/>
                  <a:gd name="connsiteY60" fmla="*/ 2338811 h 2730178"/>
                  <a:gd name="connsiteX61" fmla="*/ 136605 w 2755241"/>
                  <a:gd name="connsiteY61" fmla="*/ 2434579 h 2730178"/>
                  <a:gd name="connsiteX62" fmla="*/ 140043 w 2755241"/>
                  <a:gd name="connsiteY62" fmla="*/ 2230414 h 2730178"/>
                  <a:gd name="connsiteX63" fmla="*/ 139982 w 2755241"/>
                  <a:gd name="connsiteY63" fmla="*/ 2226298 h 2730178"/>
                  <a:gd name="connsiteX64" fmla="*/ 141761 w 2755241"/>
                  <a:gd name="connsiteY64" fmla="*/ 2122372 h 2730178"/>
                  <a:gd name="connsiteX65" fmla="*/ 141773 w 2755241"/>
                  <a:gd name="connsiteY65" fmla="*/ 2122339 h 2730178"/>
                  <a:gd name="connsiteX66" fmla="*/ 321284 w 2755241"/>
                  <a:gd name="connsiteY66" fmla="*/ 1952770 h 273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755241" h="2730178">
                    <a:moveTo>
                      <a:pt x="321304" y="1952772"/>
                    </a:moveTo>
                    <a:cubicBezTo>
                      <a:pt x="350881" y="1980066"/>
                      <a:pt x="396981" y="1978214"/>
                      <a:pt x="424275" y="1948639"/>
                    </a:cubicBezTo>
                    <a:cubicBezTo>
                      <a:pt x="438846" y="1932849"/>
                      <a:pt x="445706" y="1911433"/>
                      <a:pt x="443022" y="1890115"/>
                    </a:cubicBezTo>
                    <a:cubicBezTo>
                      <a:pt x="446315" y="1883342"/>
                      <a:pt x="448683" y="1878481"/>
                      <a:pt x="451978" y="1871709"/>
                    </a:cubicBezTo>
                    <a:cubicBezTo>
                      <a:pt x="453504" y="1870916"/>
                      <a:pt x="455033" y="1870126"/>
                      <a:pt x="456564" y="1869339"/>
                    </a:cubicBezTo>
                    <a:cubicBezTo>
                      <a:pt x="552873" y="1820301"/>
                      <a:pt x="670700" y="1858622"/>
                      <a:pt x="719739" y="1954930"/>
                    </a:cubicBezTo>
                    <a:cubicBezTo>
                      <a:pt x="743037" y="2000687"/>
                      <a:pt x="747417" y="2053768"/>
                      <a:pt x="731936" y="2102726"/>
                    </a:cubicBezTo>
                    <a:cubicBezTo>
                      <a:pt x="685584" y="2249544"/>
                      <a:pt x="651419" y="2406928"/>
                      <a:pt x="568803" y="2533892"/>
                    </a:cubicBezTo>
                    <a:cubicBezTo>
                      <a:pt x="532263" y="2589995"/>
                      <a:pt x="486267" y="2639334"/>
                      <a:pt x="432863" y="2679715"/>
                    </a:cubicBezTo>
                    <a:cubicBezTo>
                      <a:pt x="733686" y="2537499"/>
                      <a:pt x="1000416" y="2332264"/>
                      <a:pt x="1214964" y="2077924"/>
                    </a:cubicBezTo>
                    <a:cubicBezTo>
                      <a:pt x="1268735" y="2014044"/>
                      <a:pt x="1318894" y="1947209"/>
                      <a:pt x="1365204" y="1877728"/>
                    </a:cubicBezTo>
                    <a:cubicBezTo>
                      <a:pt x="1403121" y="1820730"/>
                      <a:pt x="1438452" y="1762189"/>
                      <a:pt x="1471196" y="1702104"/>
                    </a:cubicBezTo>
                    <a:cubicBezTo>
                      <a:pt x="1648538" y="1375820"/>
                      <a:pt x="1745953" y="1012123"/>
                      <a:pt x="1755441" y="640880"/>
                    </a:cubicBezTo>
                    <a:cubicBezTo>
                      <a:pt x="1709007" y="521859"/>
                      <a:pt x="1700174" y="391466"/>
                      <a:pt x="1730130" y="267271"/>
                    </a:cubicBezTo>
                    <a:cubicBezTo>
                      <a:pt x="1740776" y="222523"/>
                      <a:pt x="1757843" y="179553"/>
                      <a:pt x="1780799" y="139696"/>
                    </a:cubicBezTo>
                    <a:cubicBezTo>
                      <a:pt x="1789412" y="149110"/>
                      <a:pt x="1798585" y="158180"/>
                      <a:pt x="1807733" y="166958"/>
                    </a:cubicBezTo>
                    <a:cubicBezTo>
                      <a:pt x="1810617" y="169652"/>
                      <a:pt x="1813656" y="172482"/>
                      <a:pt x="1816538" y="175178"/>
                    </a:cubicBezTo>
                    <a:lnTo>
                      <a:pt x="1817632" y="176186"/>
                    </a:lnTo>
                    <a:cubicBezTo>
                      <a:pt x="1846965" y="203195"/>
                      <a:pt x="1892638" y="201312"/>
                      <a:pt x="1919648" y="171979"/>
                    </a:cubicBezTo>
                    <a:cubicBezTo>
                      <a:pt x="1931625" y="158972"/>
                      <a:pt x="1938413" y="142022"/>
                      <a:pt x="1938723" y="124344"/>
                    </a:cubicBezTo>
                    <a:cubicBezTo>
                      <a:pt x="1938870" y="115683"/>
                      <a:pt x="1939012" y="107023"/>
                      <a:pt x="1939150" y="98362"/>
                    </a:cubicBezTo>
                    <a:cubicBezTo>
                      <a:pt x="1939476" y="85086"/>
                      <a:pt x="1939512" y="71835"/>
                      <a:pt x="1939838" y="58561"/>
                    </a:cubicBezTo>
                    <a:cubicBezTo>
                      <a:pt x="1939739" y="57191"/>
                      <a:pt x="1939719" y="55816"/>
                      <a:pt x="1939778" y="54443"/>
                    </a:cubicBezTo>
                    <a:cubicBezTo>
                      <a:pt x="1940085" y="39255"/>
                      <a:pt x="1940261" y="24227"/>
                      <a:pt x="1940570" y="9038"/>
                    </a:cubicBezTo>
                    <a:cubicBezTo>
                      <a:pt x="1971297" y="-436"/>
                      <a:pt x="2003795" y="-2685"/>
                      <a:pt x="2035533" y="2466"/>
                    </a:cubicBezTo>
                    <a:cubicBezTo>
                      <a:pt x="2144746" y="21159"/>
                      <a:pt x="2220723" y="135748"/>
                      <a:pt x="2217904" y="246389"/>
                    </a:cubicBezTo>
                    <a:cubicBezTo>
                      <a:pt x="2215243" y="357162"/>
                      <a:pt x="2147140" y="458421"/>
                      <a:pt x="2059174" y="525625"/>
                    </a:cubicBezTo>
                    <a:cubicBezTo>
                      <a:pt x="1981884" y="580757"/>
                      <a:pt x="1895773" y="622331"/>
                      <a:pt x="1804531" y="648567"/>
                    </a:cubicBezTo>
                    <a:cubicBezTo>
                      <a:pt x="1804227" y="656985"/>
                      <a:pt x="1804216" y="665376"/>
                      <a:pt x="1803911" y="673793"/>
                    </a:cubicBezTo>
                    <a:cubicBezTo>
                      <a:pt x="1797990" y="828073"/>
                      <a:pt x="1776963" y="981401"/>
                      <a:pt x="1741132" y="1131580"/>
                    </a:cubicBezTo>
                    <a:cubicBezTo>
                      <a:pt x="1827756" y="1002437"/>
                      <a:pt x="1943803" y="895703"/>
                      <a:pt x="2079725" y="820159"/>
                    </a:cubicBezTo>
                    <a:cubicBezTo>
                      <a:pt x="2209855" y="752662"/>
                      <a:pt x="2363790" y="733112"/>
                      <a:pt x="2510057" y="703168"/>
                    </a:cubicBezTo>
                    <a:cubicBezTo>
                      <a:pt x="2685745" y="667199"/>
                      <a:pt x="2820890" y="861073"/>
                      <a:pt x="2721149" y="1010108"/>
                    </a:cubicBezTo>
                    <a:cubicBezTo>
                      <a:pt x="2720182" y="1011550"/>
                      <a:pt x="2719214" y="1012990"/>
                      <a:pt x="2718242" y="1014427"/>
                    </a:cubicBezTo>
                    <a:cubicBezTo>
                      <a:pt x="2702712" y="1011510"/>
                      <a:pt x="2687098" y="1009144"/>
                      <a:pt x="2671400" y="1007329"/>
                    </a:cubicBezTo>
                    <a:cubicBezTo>
                      <a:pt x="2617142" y="1001319"/>
                      <a:pt x="2568286" y="1040430"/>
                      <a:pt x="2562275" y="1094688"/>
                    </a:cubicBezTo>
                    <a:cubicBezTo>
                      <a:pt x="2559225" y="1122225"/>
                      <a:pt x="2567871" y="1149778"/>
                      <a:pt x="2586108" y="1170634"/>
                    </a:cubicBezTo>
                    <a:lnTo>
                      <a:pt x="2587450" y="1172169"/>
                    </a:lnTo>
                    <a:cubicBezTo>
                      <a:pt x="2551769" y="1206971"/>
                      <a:pt x="2513494" y="1239011"/>
                      <a:pt x="2472956" y="1268010"/>
                    </a:cubicBezTo>
                    <a:cubicBezTo>
                      <a:pt x="2242150" y="1429967"/>
                      <a:pt x="1954267" y="1488356"/>
                      <a:pt x="1678598" y="1429123"/>
                    </a:cubicBezTo>
                    <a:cubicBezTo>
                      <a:pt x="1669738" y="1427092"/>
                      <a:pt x="1661037" y="1425191"/>
                      <a:pt x="1652310" y="1423000"/>
                    </a:cubicBezTo>
                    <a:cubicBezTo>
                      <a:pt x="1578629" y="1618680"/>
                      <a:pt x="1479818" y="1803947"/>
                      <a:pt x="1358360" y="1974144"/>
                    </a:cubicBezTo>
                    <a:cubicBezTo>
                      <a:pt x="1286400" y="2074300"/>
                      <a:pt x="1206458" y="2168474"/>
                      <a:pt x="1119318" y="2255744"/>
                    </a:cubicBezTo>
                    <a:lnTo>
                      <a:pt x="1122598" y="2252812"/>
                    </a:lnTo>
                    <a:cubicBezTo>
                      <a:pt x="1230871" y="2165338"/>
                      <a:pt x="1366015" y="2117909"/>
                      <a:pt x="1505207" y="2118536"/>
                    </a:cubicBezTo>
                    <a:cubicBezTo>
                      <a:pt x="1710711" y="2120930"/>
                      <a:pt x="1913330" y="2228595"/>
                      <a:pt x="2111937" y="2258633"/>
                    </a:cubicBezTo>
                    <a:cubicBezTo>
                      <a:pt x="2174075" y="2266667"/>
                      <a:pt x="2217934" y="2323553"/>
                      <a:pt x="2209899" y="2385691"/>
                    </a:cubicBezTo>
                    <a:cubicBezTo>
                      <a:pt x="2206458" y="2412311"/>
                      <a:pt x="2193688" y="2436849"/>
                      <a:pt x="2173862" y="2454942"/>
                    </a:cubicBezTo>
                    <a:cubicBezTo>
                      <a:pt x="2172704" y="2455963"/>
                      <a:pt x="2171543" y="2456981"/>
                      <a:pt x="2170378" y="2457995"/>
                    </a:cubicBezTo>
                    <a:cubicBezTo>
                      <a:pt x="2144139" y="2449515"/>
                      <a:pt x="2117396" y="2442679"/>
                      <a:pt x="2090306" y="2437524"/>
                    </a:cubicBezTo>
                    <a:cubicBezTo>
                      <a:pt x="2074775" y="2434608"/>
                      <a:pt x="2059161" y="2432242"/>
                      <a:pt x="2043463" y="2430427"/>
                    </a:cubicBezTo>
                    <a:cubicBezTo>
                      <a:pt x="1989205" y="2424417"/>
                      <a:pt x="1940348" y="2463529"/>
                      <a:pt x="1934337" y="2517787"/>
                    </a:cubicBezTo>
                    <a:cubicBezTo>
                      <a:pt x="1931287" y="2545324"/>
                      <a:pt x="1939933" y="2572877"/>
                      <a:pt x="1958170" y="2593734"/>
                    </a:cubicBezTo>
                    <a:lnTo>
                      <a:pt x="1959514" y="2595268"/>
                    </a:lnTo>
                    <a:cubicBezTo>
                      <a:pt x="1960492" y="2596362"/>
                      <a:pt x="1961309" y="2597322"/>
                      <a:pt x="1962285" y="2598415"/>
                    </a:cubicBezTo>
                    <a:cubicBezTo>
                      <a:pt x="1861821" y="2650059"/>
                      <a:pt x="1753217" y="2684026"/>
                      <a:pt x="1641229" y="2698826"/>
                    </a:cubicBezTo>
                    <a:cubicBezTo>
                      <a:pt x="1364325" y="2732570"/>
                      <a:pt x="1085754" y="2650693"/>
                      <a:pt x="871148" y="2472484"/>
                    </a:cubicBezTo>
                    <a:lnTo>
                      <a:pt x="870989" y="2472350"/>
                    </a:lnTo>
                    <a:cubicBezTo>
                      <a:pt x="737516" y="2572823"/>
                      <a:pt x="593963" y="2659153"/>
                      <a:pt x="442642" y="2729948"/>
                    </a:cubicBezTo>
                    <a:lnTo>
                      <a:pt x="-168" y="2357471"/>
                    </a:lnTo>
                    <a:cubicBezTo>
                      <a:pt x="2383" y="2351214"/>
                      <a:pt x="5227" y="2344934"/>
                      <a:pt x="7937" y="2338811"/>
                    </a:cubicBezTo>
                    <a:cubicBezTo>
                      <a:pt x="46756" y="2375866"/>
                      <a:pt x="89968" y="2408027"/>
                      <a:pt x="136605" y="2434579"/>
                    </a:cubicBezTo>
                    <a:cubicBezTo>
                      <a:pt x="137662" y="2366629"/>
                      <a:pt x="138987" y="2298363"/>
                      <a:pt x="140043" y="2230414"/>
                    </a:cubicBezTo>
                    <a:cubicBezTo>
                      <a:pt x="139944" y="2229044"/>
                      <a:pt x="139923" y="2227670"/>
                      <a:pt x="139982" y="2226298"/>
                    </a:cubicBezTo>
                    <a:cubicBezTo>
                      <a:pt x="140672" y="2191647"/>
                      <a:pt x="141071" y="2157023"/>
                      <a:pt x="141761" y="2122372"/>
                    </a:cubicBezTo>
                    <a:lnTo>
                      <a:pt x="141773" y="2122339"/>
                    </a:lnTo>
                    <a:cubicBezTo>
                      <a:pt x="194085" y="2058346"/>
                      <a:pt x="254417" y="2001354"/>
                      <a:pt x="321284" y="1952770"/>
                    </a:cubicBezTo>
                    <a:close/>
                  </a:path>
                </a:pathLst>
              </a:custGeom>
              <a:solidFill>
                <a:schemeClr val="accent6">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76" name="任意多边形: 形状 375">
                <a:extLst>
                  <a:ext uri="{FF2B5EF4-FFF2-40B4-BE49-F238E27FC236}">
                    <a16:creationId xmlns:a16="http://schemas.microsoft.com/office/drawing/2014/main" id="{B29461BE-85AA-ED89-BB40-DD0E67075D1F}"/>
                  </a:ext>
                </a:extLst>
              </p:cNvPr>
              <p:cNvSpPr/>
              <p:nvPr/>
            </p:nvSpPr>
            <p:spPr>
              <a:xfrm>
                <a:off x="5850273" y="5704922"/>
                <a:ext cx="517201" cy="485450"/>
              </a:xfrm>
              <a:custGeom>
                <a:avLst/>
                <a:gdLst>
                  <a:gd name="connsiteX0" fmla="*/ 374813 w 517201"/>
                  <a:gd name="connsiteY0" fmla="*/ 481843 h 485450"/>
                  <a:gd name="connsiteX1" fmla="*/ 290686 w 517201"/>
                  <a:gd name="connsiteY1" fmla="*/ 344302 h 485450"/>
                  <a:gd name="connsiteX2" fmla="*/ 297100 w 517201"/>
                  <a:gd name="connsiteY2" fmla="*/ 325250 h 485450"/>
                  <a:gd name="connsiteX3" fmla="*/ -168 w 517201"/>
                  <a:gd name="connsiteY3" fmla="*/ 49979 h 485450"/>
                  <a:gd name="connsiteX4" fmla="*/ 204291 w 517201"/>
                  <a:gd name="connsiteY4" fmla="*/ -230 h 485450"/>
                  <a:gd name="connsiteX5" fmla="*/ 455234 w 517201"/>
                  <a:gd name="connsiteY5" fmla="*/ 268869 h 485450"/>
                  <a:gd name="connsiteX6" fmla="*/ 504099 w 517201"/>
                  <a:gd name="connsiteY6" fmla="*/ 423433 h 485450"/>
                  <a:gd name="connsiteX7" fmla="*/ 374811 w 517201"/>
                  <a:gd name="connsiteY7" fmla="*/ 481844 h 48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7201" h="485450">
                    <a:moveTo>
                      <a:pt x="374813" y="481843"/>
                    </a:moveTo>
                    <a:cubicBezTo>
                      <a:pt x="313601" y="467093"/>
                      <a:pt x="275936" y="405514"/>
                      <a:pt x="290686" y="344302"/>
                    </a:cubicBezTo>
                    <a:cubicBezTo>
                      <a:pt x="292259" y="337775"/>
                      <a:pt x="294405" y="331399"/>
                      <a:pt x="297100" y="325250"/>
                    </a:cubicBezTo>
                    <a:lnTo>
                      <a:pt x="-168" y="49979"/>
                    </a:lnTo>
                    <a:lnTo>
                      <a:pt x="204291" y="-230"/>
                    </a:lnTo>
                    <a:lnTo>
                      <a:pt x="455234" y="268869"/>
                    </a:lnTo>
                    <a:cubicBezTo>
                      <a:pt x="511410" y="298057"/>
                      <a:pt x="533287" y="367258"/>
                      <a:pt x="504099" y="423433"/>
                    </a:cubicBezTo>
                    <a:cubicBezTo>
                      <a:pt x="479676" y="470438"/>
                      <a:pt x="426227" y="494585"/>
                      <a:pt x="374811" y="481844"/>
                    </a:cubicBezTo>
                    <a:close/>
                  </a:path>
                </a:pathLst>
              </a:custGeom>
              <a:solidFill>
                <a:schemeClr val="accent2">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77" name="任意多边形: 形状 376">
                <a:extLst>
                  <a:ext uri="{FF2B5EF4-FFF2-40B4-BE49-F238E27FC236}">
                    <a16:creationId xmlns:a16="http://schemas.microsoft.com/office/drawing/2014/main" id="{6F790503-2409-198F-0AAD-D1E7F2C47AE1}"/>
                  </a:ext>
                </a:extLst>
              </p:cNvPr>
              <p:cNvSpPr/>
              <p:nvPr/>
            </p:nvSpPr>
            <p:spPr>
              <a:xfrm>
                <a:off x="4991021" y="4146045"/>
                <a:ext cx="1217301" cy="1818795"/>
              </a:xfrm>
              <a:custGeom>
                <a:avLst/>
                <a:gdLst>
                  <a:gd name="connsiteX0" fmla="*/ 326923 w 1217301"/>
                  <a:gd name="connsiteY0" fmla="*/ 1289962 h 1818795"/>
                  <a:gd name="connsiteX1" fmla="*/ 15341 w 1217301"/>
                  <a:gd name="connsiteY1" fmla="*/ 380435 h 1818795"/>
                  <a:gd name="connsiteX2" fmla="*/ 194105 w 1217301"/>
                  <a:gd name="connsiteY2" fmla="*/ 15359 h 1818795"/>
                  <a:gd name="connsiteX3" fmla="*/ 194104 w 1217301"/>
                  <a:gd name="connsiteY3" fmla="*/ 15359 h 1818795"/>
                  <a:gd name="connsiteX4" fmla="*/ 559178 w 1217301"/>
                  <a:gd name="connsiteY4" fmla="*/ 194140 h 1818795"/>
                  <a:gd name="connsiteX5" fmla="*/ 571613 w 1217301"/>
                  <a:gd name="connsiteY5" fmla="*/ 245340 h 1818795"/>
                  <a:gd name="connsiteX6" fmla="*/ 696152 w 1217301"/>
                  <a:gd name="connsiteY6" fmla="*/ 1089781 h 1818795"/>
                  <a:gd name="connsiteX7" fmla="*/ 1217134 w 1217301"/>
                  <a:gd name="connsiteY7" fmla="*/ 1623317 h 1818795"/>
                  <a:gd name="connsiteX8" fmla="*/ 1080104 w 1217301"/>
                  <a:gd name="connsiteY8" fmla="*/ 1818565 h 181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301" h="1818795">
                    <a:moveTo>
                      <a:pt x="326923" y="1289962"/>
                    </a:moveTo>
                    <a:lnTo>
                      <a:pt x="15341" y="380435"/>
                    </a:lnTo>
                    <a:cubicBezTo>
                      <a:pt x="-35923" y="230269"/>
                      <a:pt x="44050" y="66947"/>
                      <a:pt x="194105" y="15359"/>
                    </a:cubicBezTo>
                    <a:lnTo>
                      <a:pt x="194104" y="15359"/>
                    </a:lnTo>
                    <a:cubicBezTo>
                      <a:pt x="344286" y="-36085"/>
                      <a:pt x="507735" y="43958"/>
                      <a:pt x="559178" y="194140"/>
                    </a:cubicBezTo>
                    <a:cubicBezTo>
                      <a:pt x="564882" y="210790"/>
                      <a:pt x="569044" y="227929"/>
                      <a:pt x="571613" y="245340"/>
                    </a:cubicBezTo>
                    <a:lnTo>
                      <a:pt x="696152" y="1089781"/>
                    </a:lnTo>
                    <a:lnTo>
                      <a:pt x="1217134" y="1623317"/>
                    </a:lnTo>
                    <a:lnTo>
                      <a:pt x="1080104" y="1818565"/>
                    </a:lnTo>
                    <a:close/>
                  </a:path>
                </a:pathLst>
              </a:custGeom>
              <a:solidFill>
                <a:srgbClr val="3F3D56"/>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78" name="任意多边形: 形状 377">
                <a:extLst>
                  <a:ext uri="{FF2B5EF4-FFF2-40B4-BE49-F238E27FC236}">
                    <a16:creationId xmlns:a16="http://schemas.microsoft.com/office/drawing/2014/main" id="{37D69934-BA7C-F934-F462-D12F8C6C8835}"/>
                  </a:ext>
                </a:extLst>
              </p:cNvPr>
              <p:cNvSpPr/>
              <p:nvPr/>
            </p:nvSpPr>
            <p:spPr>
              <a:xfrm>
                <a:off x="4803704" y="8869131"/>
                <a:ext cx="328304" cy="857961"/>
              </a:xfrm>
              <a:custGeom>
                <a:avLst/>
                <a:gdLst>
                  <a:gd name="connsiteX0" fmla="*/ 40 w 328304"/>
                  <a:gd name="connsiteY0" fmla="*/ 857961 h 857961"/>
                  <a:gd name="connsiteX1" fmla="*/ 222487 w 328304"/>
                  <a:gd name="connsiteY1" fmla="*/ 857961 h 857961"/>
                  <a:gd name="connsiteX2" fmla="*/ 328305 w 328304"/>
                  <a:gd name="connsiteY2" fmla="*/ 0 h 857961"/>
                  <a:gd name="connsiteX3" fmla="*/ 0 w 328304"/>
                  <a:gd name="connsiteY3" fmla="*/ 0 h 857961"/>
                  <a:gd name="connsiteX4" fmla="*/ 40 w 328304"/>
                  <a:gd name="connsiteY4" fmla="*/ 857961 h 857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304" h="857961">
                    <a:moveTo>
                      <a:pt x="40" y="857961"/>
                    </a:moveTo>
                    <a:lnTo>
                      <a:pt x="222487" y="857961"/>
                    </a:lnTo>
                    <a:lnTo>
                      <a:pt x="328305" y="0"/>
                    </a:lnTo>
                    <a:lnTo>
                      <a:pt x="0" y="0"/>
                    </a:lnTo>
                    <a:lnTo>
                      <a:pt x="40" y="857961"/>
                    </a:lnTo>
                    <a:close/>
                  </a:path>
                </a:pathLst>
              </a:custGeom>
              <a:solidFill>
                <a:srgbClr val="FFB6B6"/>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79" name="任意多边形: 形状 378">
                <a:extLst>
                  <a:ext uri="{FF2B5EF4-FFF2-40B4-BE49-F238E27FC236}">
                    <a16:creationId xmlns:a16="http://schemas.microsoft.com/office/drawing/2014/main" id="{AFC57583-D6FE-60DC-59B9-39B3443D3543}"/>
                  </a:ext>
                </a:extLst>
              </p:cNvPr>
              <p:cNvSpPr/>
              <p:nvPr/>
            </p:nvSpPr>
            <p:spPr>
              <a:xfrm>
                <a:off x="4684092" y="9596378"/>
                <a:ext cx="770896" cy="553064"/>
              </a:xfrm>
              <a:custGeom>
                <a:avLst/>
                <a:gdLst>
                  <a:gd name="connsiteX0" fmla="*/ 44168 w 770896"/>
                  <a:gd name="connsiteY0" fmla="*/ 20757 h 553064"/>
                  <a:gd name="connsiteX1" fmla="*/ 395789 w 770896"/>
                  <a:gd name="connsiteY1" fmla="*/ -230 h 553064"/>
                  <a:gd name="connsiteX2" fmla="*/ 395789 w 770896"/>
                  <a:gd name="connsiteY2" fmla="*/ 150419 h 553064"/>
                  <a:gd name="connsiteX3" fmla="*/ 730084 w 770896"/>
                  <a:gd name="connsiteY3" fmla="*/ 381296 h 553064"/>
                  <a:gd name="connsiteX4" fmla="*/ 754057 w 770896"/>
                  <a:gd name="connsiteY4" fmla="*/ 512198 h 553064"/>
                  <a:gd name="connsiteX5" fmla="*/ 676613 w 770896"/>
                  <a:gd name="connsiteY5" fmla="*/ 552834 h 553064"/>
                  <a:gd name="connsiteX6" fmla="*/ -168 w 770896"/>
                  <a:gd name="connsiteY6" fmla="*/ 552834 h 55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96" h="553064">
                    <a:moveTo>
                      <a:pt x="44168" y="20757"/>
                    </a:moveTo>
                    <a:lnTo>
                      <a:pt x="395789" y="-230"/>
                    </a:lnTo>
                    <a:lnTo>
                      <a:pt x="395789" y="150419"/>
                    </a:lnTo>
                    <a:lnTo>
                      <a:pt x="730084" y="381296"/>
                    </a:lnTo>
                    <a:cubicBezTo>
                      <a:pt x="772852" y="410823"/>
                      <a:pt x="783585" y="469431"/>
                      <a:pt x="754057" y="512198"/>
                    </a:cubicBezTo>
                    <a:cubicBezTo>
                      <a:pt x="736487" y="537645"/>
                      <a:pt x="707536" y="552837"/>
                      <a:pt x="676613" y="552834"/>
                    </a:cubicBezTo>
                    <a:lnTo>
                      <a:pt x="-168" y="552834"/>
                    </a:ln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0" name="任意多边形: 形状 379">
                <a:extLst>
                  <a:ext uri="{FF2B5EF4-FFF2-40B4-BE49-F238E27FC236}">
                    <a16:creationId xmlns:a16="http://schemas.microsoft.com/office/drawing/2014/main" id="{BBD80AA7-235A-6776-A814-A7DF8351B5A9}"/>
                  </a:ext>
                </a:extLst>
              </p:cNvPr>
              <p:cNvSpPr/>
              <p:nvPr/>
            </p:nvSpPr>
            <p:spPr>
              <a:xfrm>
                <a:off x="4651072" y="5681802"/>
                <a:ext cx="1277127" cy="3766788"/>
              </a:xfrm>
              <a:custGeom>
                <a:avLst/>
                <a:gdLst>
                  <a:gd name="connsiteX0" fmla="*/ 346841 w 1277127"/>
                  <a:gd name="connsiteY0" fmla="*/ 15037 h 3766788"/>
                  <a:gd name="connsiteX1" fmla="*/ 144591 w 1277127"/>
                  <a:gd name="connsiteY1" fmla="*/ 114019 h 3766788"/>
                  <a:gd name="connsiteX2" fmla="*/ 43754 w 1277127"/>
                  <a:gd name="connsiteY2" fmla="*/ 497200 h 3766788"/>
                  <a:gd name="connsiteX3" fmla="*/ 56228 w 1277127"/>
                  <a:gd name="connsiteY3" fmla="*/ 1468501 h 3766788"/>
                  <a:gd name="connsiteX4" fmla="*/ 157872 w 1277127"/>
                  <a:gd name="connsiteY4" fmla="*/ 3740965 h 3766788"/>
                  <a:gd name="connsiteX5" fmla="*/ 480763 w 1277127"/>
                  <a:gd name="connsiteY5" fmla="*/ 3682306 h 3766788"/>
                  <a:gd name="connsiteX6" fmla="*/ 1276960 w 1277127"/>
                  <a:gd name="connsiteY6" fmla="*/ 792692 h 3766788"/>
                  <a:gd name="connsiteX7" fmla="*/ 1181829 w 1277127"/>
                  <a:gd name="connsiteY7" fmla="*/ 53891 h 376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7127" h="3766788">
                    <a:moveTo>
                      <a:pt x="346841" y="15037"/>
                    </a:moveTo>
                    <a:cubicBezTo>
                      <a:pt x="346841" y="15037"/>
                      <a:pt x="277494" y="-57606"/>
                      <a:pt x="144591" y="114019"/>
                    </a:cubicBezTo>
                    <a:cubicBezTo>
                      <a:pt x="21805" y="269432"/>
                      <a:pt x="27910" y="299770"/>
                      <a:pt x="43754" y="497200"/>
                    </a:cubicBezTo>
                    <a:cubicBezTo>
                      <a:pt x="56661" y="638372"/>
                      <a:pt x="-69818" y="1347899"/>
                      <a:pt x="56228" y="1468501"/>
                    </a:cubicBezTo>
                    <a:lnTo>
                      <a:pt x="157872" y="3740965"/>
                    </a:lnTo>
                    <a:cubicBezTo>
                      <a:pt x="157872" y="3740965"/>
                      <a:pt x="466242" y="3827511"/>
                      <a:pt x="480763" y="3682306"/>
                    </a:cubicBezTo>
                    <a:lnTo>
                      <a:pt x="1276960" y="792692"/>
                    </a:lnTo>
                    <a:lnTo>
                      <a:pt x="1181829" y="53891"/>
                    </a:lnTo>
                    <a:close/>
                  </a:path>
                </a:pathLst>
              </a:custGeom>
              <a:solidFill>
                <a:schemeClr val="tx1">
                  <a:lumMod val="65000"/>
                  <a:lumOff val="35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1" name="任意多边形: 形状 380">
                <a:extLst>
                  <a:ext uri="{FF2B5EF4-FFF2-40B4-BE49-F238E27FC236}">
                    <a16:creationId xmlns:a16="http://schemas.microsoft.com/office/drawing/2014/main" id="{AE7111B5-6690-A68A-CED2-A15929593F85}"/>
                  </a:ext>
                </a:extLst>
              </p:cNvPr>
              <p:cNvSpPr/>
              <p:nvPr/>
            </p:nvSpPr>
            <p:spPr>
              <a:xfrm>
                <a:off x="6057390" y="8795621"/>
                <a:ext cx="608309" cy="909973"/>
              </a:xfrm>
              <a:custGeom>
                <a:avLst/>
                <a:gdLst>
                  <a:gd name="connsiteX0" fmla="*/ 413391 w 608309"/>
                  <a:gd name="connsiteY0" fmla="*/ 909973 h 909973"/>
                  <a:gd name="connsiteX1" fmla="*/ 608309 w 608309"/>
                  <a:gd name="connsiteY1" fmla="*/ 802803 h 909973"/>
                  <a:gd name="connsiteX2" fmla="*/ 287688 w 608309"/>
                  <a:gd name="connsiteY2" fmla="*/ 0 h 909973"/>
                  <a:gd name="connsiteX3" fmla="*/ 0 w 608309"/>
                  <a:gd name="connsiteY3" fmla="*/ 158173 h 909973"/>
                  <a:gd name="connsiteX4" fmla="*/ 413391 w 608309"/>
                  <a:gd name="connsiteY4" fmla="*/ 909973 h 909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309" h="909973">
                    <a:moveTo>
                      <a:pt x="413391" y="909973"/>
                    </a:moveTo>
                    <a:lnTo>
                      <a:pt x="608309" y="802803"/>
                    </a:lnTo>
                    <a:lnTo>
                      <a:pt x="287688" y="0"/>
                    </a:lnTo>
                    <a:lnTo>
                      <a:pt x="0" y="158173"/>
                    </a:lnTo>
                    <a:lnTo>
                      <a:pt x="413391" y="909973"/>
                    </a:lnTo>
                    <a:close/>
                  </a:path>
                </a:pathLst>
              </a:custGeom>
              <a:solidFill>
                <a:srgbClr val="FFB6B6"/>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2" name="任意多边形: 形状 381">
                <a:extLst>
                  <a:ext uri="{FF2B5EF4-FFF2-40B4-BE49-F238E27FC236}">
                    <a16:creationId xmlns:a16="http://schemas.microsoft.com/office/drawing/2014/main" id="{FB18A621-3799-AE76-C8A0-4645EA75C6FE}"/>
                  </a:ext>
                </a:extLst>
              </p:cNvPr>
              <p:cNvSpPr/>
              <p:nvPr/>
            </p:nvSpPr>
            <p:spPr>
              <a:xfrm>
                <a:off x="6351911" y="9457928"/>
                <a:ext cx="859329" cy="675410"/>
              </a:xfrm>
              <a:custGeom>
                <a:avLst/>
                <a:gdLst>
                  <a:gd name="connsiteX0" fmla="*/ -168 w 859329"/>
                  <a:gd name="connsiteY0" fmla="*/ 187566 h 675410"/>
                  <a:gd name="connsiteX1" fmla="*/ 297843 w 859329"/>
                  <a:gd name="connsiteY1" fmla="*/ -230 h 675410"/>
                  <a:gd name="connsiteX2" fmla="*/ 370424 w 859329"/>
                  <a:gd name="connsiteY2" fmla="*/ 131782 h 675410"/>
                  <a:gd name="connsiteX3" fmla="*/ 774596 w 859329"/>
                  <a:gd name="connsiteY3" fmla="*/ 173040 h 675410"/>
                  <a:gd name="connsiteX4" fmla="*/ 858669 w 859329"/>
                  <a:gd name="connsiteY4" fmla="*/ 276199 h 675410"/>
                  <a:gd name="connsiteX5" fmla="*/ 810384 w 859329"/>
                  <a:gd name="connsiteY5" fmla="*/ 349118 h 675410"/>
                  <a:gd name="connsiteX6" fmla="*/ 443553 w 859329"/>
                  <a:gd name="connsiteY6" fmla="*/ 550802 h 675410"/>
                  <a:gd name="connsiteX7" fmla="*/ 355637 w 859329"/>
                  <a:gd name="connsiteY7" fmla="*/ 599138 h 675410"/>
                  <a:gd name="connsiteX8" fmla="*/ 217327 w 859329"/>
                  <a:gd name="connsiteY8" fmla="*/ 675180 h 67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9329" h="675410">
                    <a:moveTo>
                      <a:pt x="-168" y="187566"/>
                    </a:moveTo>
                    <a:lnTo>
                      <a:pt x="297843" y="-230"/>
                    </a:lnTo>
                    <a:lnTo>
                      <a:pt x="370424" y="131782"/>
                    </a:lnTo>
                    <a:lnTo>
                      <a:pt x="774596" y="173040"/>
                    </a:lnTo>
                    <a:cubicBezTo>
                      <a:pt x="826299" y="178311"/>
                      <a:pt x="863940" y="224496"/>
                      <a:pt x="858669" y="276199"/>
                    </a:cubicBezTo>
                    <a:cubicBezTo>
                      <a:pt x="855534" y="306963"/>
                      <a:pt x="837483" y="334222"/>
                      <a:pt x="810384" y="349118"/>
                    </a:cubicBezTo>
                    <a:lnTo>
                      <a:pt x="443553" y="550802"/>
                    </a:lnTo>
                    <a:lnTo>
                      <a:pt x="355637" y="599138"/>
                    </a:lnTo>
                    <a:lnTo>
                      <a:pt x="217327" y="675180"/>
                    </a:ln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3" name="任意多边形: 形状 382">
                <a:extLst>
                  <a:ext uri="{FF2B5EF4-FFF2-40B4-BE49-F238E27FC236}">
                    <a16:creationId xmlns:a16="http://schemas.microsoft.com/office/drawing/2014/main" id="{420CB63C-50C5-80E7-0B59-361C7841D2E7}"/>
                  </a:ext>
                </a:extLst>
              </p:cNvPr>
              <p:cNvSpPr/>
              <p:nvPr/>
            </p:nvSpPr>
            <p:spPr>
              <a:xfrm>
                <a:off x="4650894" y="5712257"/>
                <a:ext cx="1939774" cy="3724271"/>
              </a:xfrm>
              <a:custGeom>
                <a:avLst/>
                <a:gdLst>
                  <a:gd name="connsiteX0" fmla="*/ 48411 w 1939774"/>
                  <a:gd name="connsiteY0" fmla="*/ 368005 h 3724271"/>
                  <a:gd name="connsiteX1" fmla="*/ 10611 w 1939774"/>
                  <a:gd name="connsiteY1" fmla="*/ 948500 h 3724271"/>
                  <a:gd name="connsiteX2" fmla="*/ 129291 w 1939774"/>
                  <a:gd name="connsiteY2" fmla="*/ 1509705 h 3724271"/>
                  <a:gd name="connsiteX3" fmla="*/ 494005 w 1939774"/>
                  <a:gd name="connsiteY3" fmla="*/ 1781674 h 3724271"/>
                  <a:gd name="connsiteX4" fmla="*/ 1677909 w 1939774"/>
                  <a:gd name="connsiteY4" fmla="*/ 3724041 h 3724271"/>
                  <a:gd name="connsiteX5" fmla="*/ 1932594 w 1939774"/>
                  <a:gd name="connsiteY5" fmla="*/ 3517077 h 3724271"/>
                  <a:gd name="connsiteX6" fmla="*/ 1238128 w 1939774"/>
                  <a:gd name="connsiteY6" fmla="*/ 601340 h 3724271"/>
                  <a:gd name="connsiteX7" fmla="*/ 798823 w 1939774"/>
                  <a:gd name="connsiteY7" fmla="*/ -230 h 372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9774" h="3724271">
                    <a:moveTo>
                      <a:pt x="48411" y="368005"/>
                    </a:moveTo>
                    <a:cubicBezTo>
                      <a:pt x="48411" y="368005"/>
                      <a:pt x="44387" y="734077"/>
                      <a:pt x="10611" y="948500"/>
                    </a:cubicBezTo>
                    <a:cubicBezTo>
                      <a:pt x="-22109" y="1143843"/>
                      <a:pt x="20289" y="1344332"/>
                      <a:pt x="129291" y="1509705"/>
                    </a:cubicBezTo>
                    <a:cubicBezTo>
                      <a:pt x="208616" y="1627194"/>
                      <a:pt x="325448" y="1736719"/>
                      <a:pt x="494005" y="1781674"/>
                    </a:cubicBezTo>
                    <a:lnTo>
                      <a:pt x="1677909" y="3724041"/>
                    </a:lnTo>
                    <a:cubicBezTo>
                      <a:pt x="1677909" y="3724041"/>
                      <a:pt x="1989828" y="3651313"/>
                      <a:pt x="1932594" y="3517077"/>
                    </a:cubicBezTo>
                    <a:lnTo>
                      <a:pt x="1238128" y="601340"/>
                    </a:lnTo>
                    <a:lnTo>
                      <a:pt x="798823" y="-230"/>
                    </a:lnTo>
                    <a:close/>
                  </a:path>
                </a:pathLst>
              </a:custGeom>
              <a:solidFill>
                <a:schemeClr val="tx1">
                  <a:lumMod val="65000"/>
                  <a:lumOff val="35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4" name="任意多边形: 形状 383">
                <a:extLst>
                  <a:ext uri="{FF2B5EF4-FFF2-40B4-BE49-F238E27FC236}">
                    <a16:creationId xmlns:a16="http://schemas.microsoft.com/office/drawing/2014/main" id="{D723C9AA-6AC8-A4FA-89FB-676484AD9082}"/>
                  </a:ext>
                </a:extLst>
              </p:cNvPr>
              <p:cNvSpPr/>
              <p:nvPr/>
            </p:nvSpPr>
            <p:spPr>
              <a:xfrm>
                <a:off x="4654659" y="3891465"/>
                <a:ext cx="1245858" cy="2287766"/>
              </a:xfrm>
              <a:custGeom>
                <a:avLst/>
                <a:gdLst>
                  <a:gd name="connsiteX0" fmla="*/ 35066 w 1245858"/>
                  <a:gd name="connsiteY0" fmla="*/ 1153117 h 2287766"/>
                  <a:gd name="connsiteX1" fmla="*/ -168 w 1245858"/>
                  <a:gd name="connsiteY1" fmla="*/ 2287537 h 2287766"/>
                  <a:gd name="connsiteX2" fmla="*/ 1174655 w 1245858"/>
                  <a:gd name="connsiteY2" fmla="*/ 1962423 h 2287766"/>
                  <a:gd name="connsiteX3" fmla="*/ 1195326 w 1245858"/>
                  <a:gd name="connsiteY3" fmla="*/ 1906334 h 2287766"/>
                  <a:gd name="connsiteX4" fmla="*/ 1245691 w 1245858"/>
                  <a:gd name="connsiteY4" fmla="*/ 1715321 h 2287766"/>
                  <a:gd name="connsiteX5" fmla="*/ 1152958 w 1245858"/>
                  <a:gd name="connsiteY5" fmla="*/ 800592 h 2287766"/>
                  <a:gd name="connsiteX6" fmla="*/ 856198 w 1245858"/>
                  <a:gd name="connsiteY6" fmla="*/ 9376 h 2287766"/>
                  <a:gd name="connsiteX7" fmla="*/ 386136 w 1245858"/>
                  <a:gd name="connsiteY7" fmla="*/ -230 h 2287766"/>
                  <a:gd name="connsiteX8" fmla="*/ 383514 w 1245858"/>
                  <a:gd name="connsiteY8" fmla="*/ 2391 h 2287766"/>
                  <a:gd name="connsiteX9" fmla="*/ 35066 w 1245858"/>
                  <a:gd name="connsiteY9" fmla="*/ 1153117 h 228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5858" h="2287766">
                    <a:moveTo>
                      <a:pt x="35066" y="1153117"/>
                    </a:moveTo>
                    <a:lnTo>
                      <a:pt x="-168" y="2287537"/>
                    </a:lnTo>
                    <a:lnTo>
                      <a:pt x="1174655" y="1962423"/>
                    </a:lnTo>
                    <a:lnTo>
                      <a:pt x="1195326" y="1906334"/>
                    </a:lnTo>
                    <a:lnTo>
                      <a:pt x="1245691" y="1715321"/>
                    </a:lnTo>
                    <a:cubicBezTo>
                      <a:pt x="1245691" y="1715321"/>
                      <a:pt x="1129207" y="1440506"/>
                      <a:pt x="1152958" y="800592"/>
                    </a:cubicBezTo>
                    <a:lnTo>
                      <a:pt x="856198" y="9376"/>
                    </a:lnTo>
                    <a:lnTo>
                      <a:pt x="386136" y="-230"/>
                    </a:lnTo>
                    <a:lnTo>
                      <a:pt x="383514" y="2391"/>
                    </a:lnTo>
                    <a:cubicBezTo>
                      <a:pt x="81981" y="303406"/>
                      <a:pt x="-48827" y="735392"/>
                      <a:pt x="35066" y="1153117"/>
                    </a:cubicBezTo>
                    <a:close/>
                  </a:path>
                </a:pathLst>
              </a:custGeom>
              <a:solidFill>
                <a:schemeClr val="accent2">
                  <a:lumMod val="40000"/>
                  <a:lumOff val="6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5" name="任意多边形: 形状 384">
                <a:extLst>
                  <a:ext uri="{FF2B5EF4-FFF2-40B4-BE49-F238E27FC236}">
                    <a16:creationId xmlns:a16="http://schemas.microsoft.com/office/drawing/2014/main" id="{7DB340C4-1343-DB7A-A06E-4F636DFF0274}"/>
                  </a:ext>
                </a:extLst>
              </p:cNvPr>
              <p:cNvSpPr/>
              <p:nvPr/>
            </p:nvSpPr>
            <p:spPr>
              <a:xfrm>
                <a:off x="6511079" y="5181979"/>
                <a:ext cx="624155" cy="334018"/>
              </a:xfrm>
              <a:custGeom>
                <a:avLst/>
                <a:gdLst>
                  <a:gd name="connsiteX0" fmla="*/ 542007 w 624155"/>
                  <a:gd name="connsiteY0" fmla="*/ 328823 h 334018"/>
                  <a:gd name="connsiteX1" fmla="*/ 399757 w 624155"/>
                  <a:gd name="connsiteY1" fmla="*/ 252929 h 334018"/>
                  <a:gd name="connsiteX2" fmla="*/ 395626 w 624155"/>
                  <a:gd name="connsiteY2" fmla="*/ 233254 h 334018"/>
                  <a:gd name="connsiteX3" fmla="*/ -168 w 624155"/>
                  <a:gd name="connsiteY3" fmla="*/ 146714 h 334018"/>
                  <a:gd name="connsiteX4" fmla="*/ 150604 w 624155"/>
                  <a:gd name="connsiteY4" fmla="*/ -230 h 334018"/>
                  <a:gd name="connsiteX5" fmla="*/ 503340 w 624155"/>
                  <a:gd name="connsiteY5" fmla="*/ 104479 h 334018"/>
                  <a:gd name="connsiteX6" fmla="*/ 623828 w 624155"/>
                  <a:gd name="connsiteY6" fmla="*/ 212926 h 334018"/>
                  <a:gd name="connsiteX7" fmla="*/ 542007 w 624155"/>
                  <a:gd name="connsiteY7" fmla="*/ 328824 h 33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155" h="334018">
                    <a:moveTo>
                      <a:pt x="542007" y="328823"/>
                    </a:moveTo>
                    <a:cubicBezTo>
                      <a:pt x="481768" y="347147"/>
                      <a:pt x="418081" y="313167"/>
                      <a:pt x="399757" y="252929"/>
                    </a:cubicBezTo>
                    <a:cubicBezTo>
                      <a:pt x="397803" y="246505"/>
                      <a:pt x="396421" y="239921"/>
                      <a:pt x="395626" y="233254"/>
                    </a:cubicBezTo>
                    <a:lnTo>
                      <a:pt x="-168" y="146714"/>
                    </a:lnTo>
                    <a:lnTo>
                      <a:pt x="150604" y="-230"/>
                    </a:lnTo>
                    <a:lnTo>
                      <a:pt x="503340" y="104479"/>
                    </a:lnTo>
                    <a:cubicBezTo>
                      <a:pt x="566559" y="101154"/>
                      <a:pt x="620503" y="149707"/>
                      <a:pt x="623828" y="212926"/>
                    </a:cubicBezTo>
                    <a:cubicBezTo>
                      <a:pt x="626610" y="265823"/>
                      <a:pt x="592783" y="313737"/>
                      <a:pt x="542007" y="328824"/>
                    </a:cubicBezTo>
                    <a:close/>
                  </a:path>
                </a:pathLst>
              </a:custGeom>
              <a:solidFill>
                <a:schemeClr val="accent2">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6" name="任意多边形: 形状 385">
                <a:extLst>
                  <a:ext uri="{FF2B5EF4-FFF2-40B4-BE49-F238E27FC236}">
                    <a16:creationId xmlns:a16="http://schemas.microsoft.com/office/drawing/2014/main" id="{800C6E28-9F07-D0AA-84F3-7128C210F597}"/>
                  </a:ext>
                </a:extLst>
              </p:cNvPr>
              <p:cNvSpPr/>
              <p:nvPr/>
            </p:nvSpPr>
            <p:spPr>
              <a:xfrm>
                <a:off x="5060816" y="4192318"/>
                <a:ext cx="1766208" cy="1205296"/>
              </a:xfrm>
              <a:custGeom>
                <a:avLst/>
                <a:gdLst>
                  <a:gd name="connsiteX0" fmla="*/ 829721 w 1766208"/>
                  <a:gd name="connsiteY0" fmla="*/ 1131332 h 1205296"/>
                  <a:gd name="connsiteX1" fmla="*/ 100002 w 1766208"/>
                  <a:gd name="connsiteY1" fmla="*/ 505367 h 1205296"/>
                  <a:gd name="connsiteX2" fmla="*/ 68979 w 1766208"/>
                  <a:gd name="connsiteY2" fmla="*/ 100060 h 1205296"/>
                  <a:gd name="connsiteX3" fmla="*/ 68978 w 1766208"/>
                  <a:gd name="connsiteY3" fmla="*/ 100060 h 1205296"/>
                  <a:gd name="connsiteX4" fmla="*/ 474293 w 1766208"/>
                  <a:gd name="connsiteY4" fmla="*/ 69052 h 1205296"/>
                  <a:gd name="connsiteX5" fmla="*/ 510972 w 1766208"/>
                  <a:gd name="connsiteY5" fmla="*/ 106880 h 1205296"/>
                  <a:gd name="connsiteX6" fmla="*/ 1046472 w 1766208"/>
                  <a:gd name="connsiteY6" fmla="*/ 771580 h 1205296"/>
                  <a:gd name="connsiteX7" fmla="*/ 1766041 w 1766208"/>
                  <a:gd name="connsiteY7" fmla="*/ 967297 h 1205296"/>
                  <a:gd name="connsiteX8" fmla="*/ 1746927 w 1766208"/>
                  <a:gd name="connsiteY8" fmla="*/ 1205066 h 1205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6208" h="1205296">
                    <a:moveTo>
                      <a:pt x="829721" y="1131332"/>
                    </a:moveTo>
                    <a:lnTo>
                      <a:pt x="100002" y="505367"/>
                    </a:lnTo>
                    <a:cubicBezTo>
                      <a:pt x="-20322" y="401927"/>
                      <a:pt x="-34201" y="220607"/>
                      <a:pt x="68979" y="100060"/>
                    </a:cubicBezTo>
                    <a:lnTo>
                      <a:pt x="68978" y="100060"/>
                    </a:lnTo>
                    <a:cubicBezTo>
                      <a:pt x="172340" y="-20428"/>
                      <a:pt x="353806" y="-34310"/>
                      <a:pt x="474293" y="69052"/>
                    </a:cubicBezTo>
                    <a:cubicBezTo>
                      <a:pt x="487652" y="80512"/>
                      <a:pt x="499930" y="93174"/>
                      <a:pt x="510972" y="106880"/>
                    </a:cubicBezTo>
                    <a:lnTo>
                      <a:pt x="1046472" y="771580"/>
                    </a:lnTo>
                    <a:lnTo>
                      <a:pt x="1766041" y="967297"/>
                    </a:lnTo>
                    <a:lnTo>
                      <a:pt x="1746927" y="1205066"/>
                    </a:lnTo>
                    <a:close/>
                  </a:path>
                </a:pathLst>
              </a:custGeom>
              <a:solidFill>
                <a:srgbClr val="3F3D56"/>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7" name="任意多边形: 形状 386">
                <a:extLst>
                  <a:ext uri="{FF2B5EF4-FFF2-40B4-BE49-F238E27FC236}">
                    <a16:creationId xmlns:a16="http://schemas.microsoft.com/office/drawing/2014/main" id="{87D50651-ABA2-3B5D-6901-6492AB7A0D91}"/>
                  </a:ext>
                </a:extLst>
              </p:cNvPr>
              <p:cNvSpPr/>
              <p:nvPr/>
            </p:nvSpPr>
            <p:spPr>
              <a:xfrm>
                <a:off x="4749647" y="2618588"/>
                <a:ext cx="1014218" cy="1014218"/>
              </a:xfrm>
              <a:custGeom>
                <a:avLst/>
                <a:gdLst>
                  <a:gd name="connsiteX0" fmla="*/ 1014051 w 1014218"/>
                  <a:gd name="connsiteY0" fmla="*/ 507133 h 1014218"/>
                  <a:gd name="connsiteX1" fmla="*/ 506688 w 1014218"/>
                  <a:gd name="connsiteY1" fmla="*/ 1013988 h 1014218"/>
                  <a:gd name="connsiteX2" fmla="*/ -168 w 1014218"/>
                  <a:gd name="connsiteY2" fmla="*/ 506625 h 1014218"/>
                  <a:gd name="connsiteX3" fmla="*/ 507196 w 1014218"/>
                  <a:gd name="connsiteY3" fmla="*/ -230 h 1014218"/>
                  <a:gd name="connsiteX4" fmla="*/ 996302 w 1014218"/>
                  <a:gd name="connsiteY4" fmla="*/ 373889 h 1014218"/>
                  <a:gd name="connsiteX5" fmla="*/ 1014051 w 1014218"/>
                  <a:gd name="connsiteY5" fmla="*/ 507132 h 1014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218" h="1014218">
                    <a:moveTo>
                      <a:pt x="1014051" y="507133"/>
                    </a:moveTo>
                    <a:cubicBezTo>
                      <a:pt x="1013911" y="787202"/>
                      <a:pt x="786757" y="1014129"/>
                      <a:pt x="506688" y="1013988"/>
                    </a:cubicBezTo>
                    <a:cubicBezTo>
                      <a:pt x="226619" y="1013848"/>
                      <a:pt x="-308" y="786694"/>
                      <a:pt x="-168" y="506625"/>
                    </a:cubicBezTo>
                    <a:cubicBezTo>
                      <a:pt x="-27" y="226556"/>
                      <a:pt x="227127" y="-371"/>
                      <a:pt x="507196" y="-230"/>
                    </a:cubicBezTo>
                    <a:cubicBezTo>
                      <a:pt x="735952" y="-116"/>
                      <a:pt x="936311" y="153139"/>
                      <a:pt x="996302" y="373889"/>
                    </a:cubicBezTo>
                    <a:cubicBezTo>
                      <a:pt x="1008105" y="417319"/>
                      <a:pt x="1014074" y="462127"/>
                      <a:pt x="1014051" y="507132"/>
                    </a:cubicBezTo>
                    <a:close/>
                  </a:path>
                </a:pathLst>
              </a:custGeom>
              <a:solidFill>
                <a:schemeClr val="accent2">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8" name="任意多边形: 形状 387">
                <a:extLst>
                  <a:ext uri="{FF2B5EF4-FFF2-40B4-BE49-F238E27FC236}">
                    <a16:creationId xmlns:a16="http://schemas.microsoft.com/office/drawing/2014/main" id="{1A6A114F-24C5-32AA-E3CE-889C49A3FA9C}"/>
                  </a:ext>
                </a:extLst>
              </p:cNvPr>
              <p:cNvSpPr/>
              <p:nvPr/>
            </p:nvSpPr>
            <p:spPr>
              <a:xfrm>
                <a:off x="4504823" y="2282093"/>
                <a:ext cx="1327662" cy="1416691"/>
              </a:xfrm>
              <a:custGeom>
                <a:avLst/>
                <a:gdLst>
                  <a:gd name="connsiteX0" fmla="*/ 1074273 w 1327662"/>
                  <a:gd name="connsiteY0" fmla="*/ 176061 h 1416691"/>
                  <a:gd name="connsiteX1" fmla="*/ 1014166 w 1327662"/>
                  <a:gd name="connsiteY1" fmla="*/ 72653 h 1416691"/>
                  <a:gd name="connsiteX2" fmla="*/ 1013665 w 1327662"/>
                  <a:gd name="connsiteY2" fmla="*/ 74898 h 1416691"/>
                  <a:gd name="connsiteX3" fmla="*/ 915271 w 1327662"/>
                  <a:gd name="connsiteY3" fmla="*/ 132757 h 1416691"/>
                  <a:gd name="connsiteX4" fmla="*/ 859422 w 1327662"/>
                  <a:gd name="connsiteY4" fmla="*/ 81479 h 1416691"/>
                  <a:gd name="connsiteX5" fmla="*/ 781535 w 1327662"/>
                  <a:gd name="connsiteY5" fmla="*/ -230 h 1416691"/>
                  <a:gd name="connsiteX6" fmla="*/ 660357 w 1327662"/>
                  <a:gd name="connsiteY6" fmla="*/ 164915 h 1416691"/>
                  <a:gd name="connsiteX7" fmla="*/ 449844 w 1327662"/>
                  <a:gd name="connsiteY7" fmla="*/ 202154 h 1416691"/>
                  <a:gd name="connsiteX8" fmla="*/ 235492 w 1327662"/>
                  <a:gd name="connsiteY8" fmla="*/ 218388 h 1416691"/>
                  <a:gd name="connsiteX9" fmla="*/ 68326 w 1327662"/>
                  <a:gd name="connsiteY9" fmla="*/ 342677 h 1416691"/>
                  <a:gd name="connsiteX10" fmla="*/ 124873 w 1327662"/>
                  <a:gd name="connsiteY10" fmla="*/ 528512 h 1416691"/>
                  <a:gd name="connsiteX11" fmla="*/ 14253 w 1327662"/>
                  <a:gd name="connsiteY11" fmla="*/ 617684 h 1416691"/>
                  <a:gd name="connsiteX12" fmla="*/ 3323 w 1327662"/>
                  <a:gd name="connsiteY12" fmla="*/ 767304 h 1416691"/>
                  <a:gd name="connsiteX13" fmla="*/ 187065 w 1327662"/>
                  <a:gd name="connsiteY13" fmla="*/ 1280286 h 1416691"/>
                  <a:gd name="connsiteX14" fmla="*/ 579029 w 1327662"/>
                  <a:gd name="connsiteY14" fmla="*/ 1416455 h 1416691"/>
                  <a:gd name="connsiteX15" fmla="*/ 832901 w 1327662"/>
                  <a:gd name="connsiteY15" fmla="*/ 1366681 h 1416691"/>
                  <a:gd name="connsiteX16" fmla="*/ 930389 w 1327662"/>
                  <a:gd name="connsiteY16" fmla="*/ 956403 h 1416691"/>
                  <a:gd name="connsiteX17" fmla="*/ 876265 w 1327662"/>
                  <a:gd name="connsiteY17" fmla="*/ 823735 h 1416691"/>
                  <a:gd name="connsiteX18" fmla="*/ 980365 w 1327662"/>
                  <a:gd name="connsiteY18" fmla="*/ 749640 h 1416691"/>
                  <a:gd name="connsiteX19" fmla="*/ 963300 w 1327662"/>
                  <a:gd name="connsiteY19" fmla="*/ 727296 h 1416691"/>
                  <a:gd name="connsiteX20" fmla="*/ 969326 w 1327662"/>
                  <a:gd name="connsiteY20" fmla="*/ 710255 h 1416691"/>
                  <a:gd name="connsiteX21" fmla="*/ 1090440 w 1327662"/>
                  <a:gd name="connsiteY21" fmla="*/ 581824 h 1416691"/>
                  <a:gd name="connsiteX22" fmla="*/ 1254821 w 1327662"/>
                  <a:gd name="connsiteY22" fmla="*/ 631571 h 1416691"/>
                  <a:gd name="connsiteX23" fmla="*/ 1074273 w 1327662"/>
                  <a:gd name="connsiteY23" fmla="*/ 176061 h 141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27662" h="1416691">
                    <a:moveTo>
                      <a:pt x="1074273" y="176061"/>
                    </a:moveTo>
                    <a:cubicBezTo>
                      <a:pt x="1033172" y="174840"/>
                      <a:pt x="1047281" y="97368"/>
                      <a:pt x="1014166" y="72653"/>
                    </a:cubicBezTo>
                    <a:cubicBezTo>
                      <a:pt x="1014005" y="73403"/>
                      <a:pt x="1013838" y="74151"/>
                      <a:pt x="1013665" y="74898"/>
                    </a:cubicBezTo>
                    <a:cubicBezTo>
                      <a:pt x="1002471" y="118046"/>
                      <a:pt x="958419" y="143951"/>
                      <a:pt x="915271" y="132757"/>
                    </a:cubicBezTo>
                    <a:cubicBezTo>
                      <a:pt x="889285" y="126016"/>
                      <a:pt x="868352" y="106796"/>
                      <a:pt x="859422" y="81479"/>
                    </a:cubicBezTo>
                    <a:cubicBezTo>
                      <a:pt x="848278" y="43205"/>
                      <a:pt x="819232" y="12733"/>
                      <a:pt x="781535" y="-230"/>
                    </a:cubicBezTo>
                    <a:cubicBezTo>
                      <a:pt x="779473" y="71578"/>
                      <a:pt x="725156" y="133900"/>
                      <a:pt x="660357" y="164915"/>
                    </a:cubicBezTo>
                    <a:cubicBezTo>
                      <a:pt x="595558" y="195930"/>
                      <a:pt x="521674" y="201091"/>
                      <a:pt x="449844" y="202154"/>
                    </a:cubicBezTo>
                    <a:cubicBezTo>
                      <a:pt x="378013" y="203215"/>
                      <a:pt x="305148" y="200810"/>
                      <a:pt x="235492" y="218388"/>
                    </a:cubicBezTo>
                    <a:cubicBezTo>
                      <a:pt x="165838" y="235965"/>
                      <a:pt x="98086" y="277292"/>
                      <a:pt x="68326" y="342677"/>
                    </a:cubicBezTo>
                    <a:cubicBezTo>
                      <a:pt x="38565" y="408061"/>
                      <a:pt x="59799" y="498081"/>
                      <a:pt x="124873" y="528512"/>
                    </a:cubicBezTo>
                    <a:cubicBezTo>
                      <a:pt x="74461" y="528780"/>
                      <a:pt x="31685" y="570379"/>
                      <a:pt x="14253" y="617684"/>
                    </a:cubicBezTo>
                    <a:cubicBezTo>
                      <a:pt x="-34" y="666204"/>
                      <a:pt x="-3762" y="717222"/>
                      <a:pt x="3323" y="767304"/>
                    </a:cubicBezTo>
                    <a:cubicBezTo>
                      <a:pt x="17490" y="952746"/>
                      <a:pt x="52033" y="1152397"/>
                      <a:pt x="187065" y="1280286"/>
                    </a:cubicBezTo>
                    <a:cubicBezTo>
                      <a:pt x="289980" y="1377757"/>
                      <a:pt x="437286" y="1417021"/>
                      <a:pt x="579029" y="1416455"/>
                    </a:cubicBezTo>
                    <a:cubicBezTo>
                      <a:pt x="720773" y="1415886"/>
                      <a:pt x="695850" y="1402858"/>
                      <a:pt x="832901" y="1366681"/>
                    </a:cubicBezTo>
                    <a:cubicBezTo>
                      <a:pt x="832901" y="1366681"/>
                      <a:pt x="963198" y="993149"/>
                      <a:pt x="930389" y="956403"/>
                    </a:cubicBezTo>
                    <a:cubicBezTo>
                      <a:pt x="897579" y="919658"/>
                      <a:pt x="870327" y="872638"/>
                      <a:pt x="876265" y="823735"/>
                    </a:cubicBezTo>
                    <a:cubicBezTo>
                      <a:pt x="882203" y="774832"/>
                      <a:pt x="934757" y="731025"/>
                      <a:pt x="980365" y="749640"/>
                    </a:cubicBezTo>
                    <a:cubicBezTo>
                      <a:pt x="972697" y="730035"/>
                      <a:pt x="966919" y="726301"/>
                      <a:pt x="963300" y="727296"/>
                    </a:cubicBezTo>
                    <a:cubicBezTo>
                      <a:pt x="965604" y="721725"/>
                      <a:pt x="967615" y="716037"/>
                      <a:pt x="969326" y="710255"/>
                    </a:cubicBezTo>
                    <a:cubicBezTo>
                      <a:pt x="986743" y="650486"/>
                      <a:pt x="1031795" y="602713"/>
                      <a:pt x="1090440" y="581824"/>
                    </a:cubicBezTo>
                    <a:cubicBezTo>
                      <a:pt x="1150245" y="562414"/>
                      <a:pt x="1215813" y="582257"/>
                      <a:pt x="1254821" y="631571"/>
                    </a:cubicBezTo>
                    <a:cubicBezTo>
                      <a:pt x="1404891" y="490827"/>
                      <a:pt x="1311787" y="183115"/>
                      <a:pt x="1074273" y="176061"/>
                    </a:cubicBez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9" name="任意多边形: 形状 388">
                <a:extLst>
                  <a:ext uri="{FF2B5EF4-FFF2-40B4-BE49-F238E27FC236}">
                    <a16:creationId xmlns:a16="http://schemas.microsoft.com/office/drawing/2014/main" id="{E413CE17-DF07-588A-6362-EA5CC1F08EE0}"/>
                  </a:ext>
                </a:extLst>
              </p:cNvPr>
              <p:cNvSpPr/>
              <p:nvPr/>
            </p:nvSpPr>
            <p:spPr>
              <a:xfrm>
                <a:off x="14154918" y="5704922"/>
                <a:ext cx="517200" cy="485450"/>
              </a:xfrm>
              <a:custGeom>
                <a:avLst/>
                <a:gdLst>
                  <a:gd name="connsiteX0" fmla="*/ 142052 w 517200"/>
                  <a:gd name="connsiteY0" fmla="*/ 481843 h 485450"/>
                  <a:gd name="connsiteX1" fmla="*/ 226180 w 517200"/>
                  <a:gd name="connsiteY1" fmla="*/ 344300 h 485450"/>
                  <a:gd name="connsiteX2" fmla="*/ 219767 w 517200"/>
                  <a:gd name="connsiteY2" fmla="*/ 325250 h 485450"/>
                  <a:gd name="connsiteX3" fmla="*/ 517033 w 517200"/>
                  <a:gd name="connsiteY3" fmla="*/ 49979 h 485450"/>
                  <a:gd name="connsiteX4" fmla="*/ 312574 w 517200"/>
                  <a:gd name="connsiteY4" fmla="*/ -230 h 485450"/>
                  <a:gd name="connsiteX5" fmla="*/ 61632 w 517200"/>
                  <a:gd name="connsiteY5" fmla="*/ 268869 h 485450"/>
                  <a:gd name="connsiteX6" fmla="*/ 12766 w 517200"/>
                  <a:gd name="connsiteY6" fmla="*/ 423433 h 485450"/>
                  <a:gd name="connsiteX7" fmla="*/ 142054 w 517200"/>
                  <a:gd name="connsiteY7" fmla="*/ 481844 h 48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7200" h="485450">
                    <a:moveTo>
                      <a:pt x="142052" y="481843"/>
                    </a:moveTo>
                    <a:cubicBezTo>
                      <a:pt x="203265" y="467092"/>
                      <a:pt x="240930" y="405512"/>
                      <a:pt x="226180" y="344300"/>
                    </a:cubicBezTo>
                    <a:cubicBezTo>
                      <a:pt x="224607" y="337774"/>
                      <a:pt x="222461" y="331399"/>
                      <a:pt x="219767" y="325250"/>
                    </a:cubicBezTo>
                    <a:lnTo>
                      <a:pt x="517033" y="49979"/>
                    </a:lnTo>
                    <a:lnTo>
                      <a:pt x="312574" y="-230"/>
                    </a:lnTo>
                    <a:lnTo>
                      <a:pt x="61632" y="268869"/>
                    </a:lnTo>
                    <a:cubicBezTo>
                      <a:pt x="5456" y="298057"/>
                      <a:pt x="-16421" y="367258"/>
                      <a:pt x="12766" y="423433"/>
                    </a:cubicBezTo>
                    <a:cubicBezTo>
                      <a:pt x="37189" y="470438"/>
                      <a:pt x="90639" y="494585"/>
                      <a:pt x="142054" y="481844"/>
                    </a:cubicBezTo>
                    <a:close/>
                  </a:path>
                </a:pathLst>
              </a:custGeom>
              <a:solidFill>
                <a:schemeClr val="accent2">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0" name="任意多边形: 形状 389">
                <a:extLst>
                  <a:ext uri="{FF2B5EF4-FFF2-40B4-BE49-F238E27FC236}">
                    <a16:creationId xmlns:a16="http://schemas.microsoft.com/office/drawing/2014/main" id="{2E395478-DE8D-CB21-38BB-525C97852358}"/>
                  </a:ext>
                </a:extLst>
              </p:cNvPr>
              <p:cNvSpPr/>
              <p:nvPr/>
            </p:nvSpPr>
            <p:spPr>
              <a:xfrm>
                <a:off x="14314068" y="4146085"/>
                <a:ext cx="1217302" cy="1818754"/>
              </a:xfrm>
              <a:custGeom>
                <a:avLst/>
                <a:gdLst>
                  <a:gd name="connsiteX0" fmla="*/ 136863 w 1217302"/>
                  <a:gd name="connsiteY0" fmla="*/ 1818525 h 1818754"/>
                  <a:gd name="connsiteX1" fmla="*/ -168 w 1217302"/>
                  <a:gd name="connsiteY1" fmla="*/ 1623277 h 1818754"/>
                  <a:gd name="connsiteX2" fmla="*/ 520814 w 1217302"/>
                  <a:gd name="connsiteY2" fmla="*/ 1089740 h 1818754"/>
                  <a:gd name="connsiteX3" fmla="*/ 645354 w 1217302"/>
                  <a:gd name="connsiteY3" fmla="*/ 245301 h 1818754"/>
                  <a:gd name="connsiteX4" fmla="*/ 971662 w 1217302"/>
                  <a:gd name="connsiteY4" fmla="*/ 2885 h 1818754"/>
                  <a:gd name="connsiteX5" fmla="*/ 1022864 w 1217302"/>
                  <a:gd name="connsiteY5" fmla="*/ 15319 h 1818754"/>
                  <a:gd name="connsiteX6" fmla="*/ 1022863 w 1217302"/>
                  <a:gd name="connsiteY6" fmla="*/ 15318 h 1818754"/>
                  <a:gd name="connsiteX7" fmla="*/ 1201627 w 1217302"/>
                  <a:gd name="connsiteY7" fmla="*/ 380394 h 1818754"/>
                  <a:gd name="connsiteX8" fmla="*/ 890044 w 1217302"/>
                  <a:gd name="connsiteY8" fmla="*/ 1289921 h 181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302" h="1818754">
                    <a:moveTo>
                      <a:pt x="136863" y="1818525"/>
                    </a:moveTo>
                    <a:lnTo>
                      <a:pt x="-168" y="1623277"/>
                    </a:lnTo>
                    <a:lnTo>
                      <a:pt x="520814" y="1089740"/>
                    </a:lnTo>
                    <a:lnTo>
                      <a:pt x="645354" y="245301"/>
                    </a:lnTo>
                    <a:cubicBezTo>
                      <a:pt x="668520" y="88252"/>
                      <a:pt x="814613" y="-20282"/>
                      <a:pt x="971662" y="2885"/>
                    </a:cubicBezTo>
                    <a:cubicBezTo>
                      <a:pt x="989074" y="5453"/>
                      <a:pt x="1006213" y="9616"/>
                      <a:pt x="1022864" y="15319"/>
                    </a:cubicBezTo>
                    <a:lnTo>
                      <a:pt x="1022863" y="15318"/>
                    </a:lnTo>
                    <a:cubicBezTo>
                      <a:pt x="1172917" y="66906"/>
                      <a:pt x="1252890" y="230229"/>
                      <a:pt x="1201627" y="380394"/>
                    </a:cubicBezTo>
                    <a:lnTo>
                      <a:pt x="890044" y="1289921"/>
                    </a:lnTo>
                    <a:close/>
                  </a:path>
                </a:pathLst>
              </a:custGeom>
              <a:solidFill>
                <a:srgbClr val="E6E6E6"/>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1" name="任意多边形: 形状 390">
                <a:extLst>
                  <a:ext uri="{FF2B5EF4-FFF2-40B4-BE49-F238E27FC236}">
                    <a16:creationId xmlns:a16="http://schemas.microsoft.com/office/drawing/2014/main" id="{00533625-0274-20ED-285D-1EEA8E3EF171}"/>
                  </a:ext>
                </a:extLst>
              </p:cNvPr>
              <p:cNvSpPr/>
              <p:nvPr/>
            </p:nvSpPr>
            <p:spPr>
              <a:xfrm>
                <a:off x="15390379" y="8869131"/>
                <a:ext cx="328304" cy="857961"/>
              </a:xfrm>
              <a:custGeom>
                <a:avLst/>
                <a:gdLst>
                  <a:gd name="connsiteX0" fmla="*/ 328264 w 328304"/>
                  <a:gd name="connsiteY0" fmla="*/ 857961 h 857961"/>
                  <a:gd name="connsiteX1" fmla="*/ 105819 w 328304"/>
                  <a:gd name="connsiteY1" fmla="*/ 857961 h 857961"/>
                  <a:gd name="connsiteX2" fmla="*/ 0 w 328304"/>
                  <a:gd name="connsiteY2" fmla="*/ 0 h 857961"/>
                  <a:gd name="connsiteX3" fmla="*/ 328305 w 328304"/>
                  <a:gd name="connsiteY3" fmla="*/ 0 h 857961"/>
                  <a:gd name="connsiteX4" fmla="*/ 328264 w 328304"/>
                  <a:gd name="connsiteY4" fmla="*/ 857961 h 857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304" h="857961">
                    <a:moveTo>
                      <a:pt x="328264" y="857961"/>
                    </a:moveTo>
                    <a:lnTo>
                      <a:pt x="105819" y="857961"/>
                    </a:lnTo>
                    <a:lnTo>
                      <a:pt x="0" y="0"/>
                    </a:lnTo>
                    <a:lnTo>
                      <a:pt x="328305" y="0"/>
                    </a:lnTo>
                    <a:lnTo>
                      <a:pt x="328264" y="857961"/>
                    </a:lnTo>
                    <a:close/>
                  </a:path>
                </a:pathLst>
              </a:custGeom>
              <a:solidFill>
                <a:srgbClr val="9E616A"/>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2" name="任意多边形: 形状 391">
                <a:extLst>
                  <a:ext uri="{FF2B5EF4-FFF2-40B4-BE49-F238E27FC236}">
                    <a16:creationId xmlns:a16="http://schemas.microsoft.com/office/drawing/2014/main" id="{19A4CC15-19B4-DD34-6723-11AD384D7A78}"/>
                  </a:ext>
                </a:extLst>
              </p:cNvPr>
              <p:cNvSpPr/>
              <p:nvPr/>
            </p:nvSpPr>
            <p:spPr>
              <a:xfrm>
                <a:off x="15067412" y="9596377"/>
                <a:ext cx="770888" cy="553064"/>
              </a:xfrm>
              <a:custGeom>
                <a:avLst/>
                <a:gdLst>
                  <a:gd name="connsiteX0" fmla="*/ 770721 w 770888"/>
                  <a:gd name="connsiteY0" fmla="*/ 552834 h 553064"/>
                  <a:gd name="connsiteX1" fmla="*/ 93940 w 770888"/>
                  <a:gd name="connsiteY1" fmla="*/ 552834 h 553064"/>
                  <a:gd name="connsiteX2" fmla="*/ -168 w 770888"/>
                  <a:gd name="connsiteY2" fmla="*/ 458740 h 553064"/>
                  <a:gd name="connsiteX3" fmla="*/ 40469 w 770888"/>
                  <a:gd name="connsiteY3" fmla="*/ 381297 h 553064"/>
                  <a:gd name="connsiteX4" fmla="*/ 374763 w 770888"/>
                  <a:gd name="connsiteY4" fmla="*/ 150421 h 553064"/>
                  <a:gd name="connsiteX5" fmla="*/ 374763 w 770888"/>
                  <a:gd name="connsiteY5" fmla="*/ -230 h 553064"/>
                  <a:gd name="connsiteX6" fmla="*/ 726384 w 770888"/>
                  <a:gd name="connsiteY6" fmla="*/ 20757 h 55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88" h="553064">
                    <a:moveTo>
                      <a:pt x="770721" y="552834"/>
                    </a:moveTo>
                    <a:lnTo>
                      <a:pt x="93940" y="552834"/>
                    </a:lnTo>
                    <a:cubicBezTo>
                      <a:pt x="41969" y="552838"/>
                      <a:pt x="-164" y="510710"/>
                      <a:pt x="-168" y="458740"/>
                    </a:cubicBezTo>
                    <a:cubicBezTo>
                      <a:pt x="-170" y="427817"/>
                      <a:pt x="15021" y="398866"/>
                      <a:pt x="40469" y="381297"/>
                    </a:cubicBezTo>
                    <a:lnTo>
                      <a:pt x="374763" y="150421"/>
                    </a:lnTo>
                    <a:lnTo>
                      <a:pt x="374763" y="-230"/>
                    </a:lnTo>
                    <a:lnTo>
                      <a:pt x="726384" y="20757"/>
                    </a:ln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3" name="任意多边形: 形状 392">
                <a:extLst>
                  <a:ext uri="{FF2B5EF4-FFF2-40B4-BE49-F238E27FC236}">
                    <a16:creationId xmlns:a16="http://schemas.microsoft.com/office/drawing/2014/main" id="{7B55C0F2-B0CF-3233-E1AE-60BEF02F1FA2}"/>
                  </a:ext>
                </a:extLst>
              </p:cNvPr>
              <p:cNvSpPr/>
              <p:nvPr/>
            </p:nvSpPr>
            <p:spPr>
              <a:xfrm>
                <a:off x="14594190" y="5697069"/>
                <a:ext cx="1344749" cy="3751521"/>
              </a:xfrm>
              <a:custGeom>
                <a:avLst/>
                <a:gdLst>
                  <a:gd name="connsiteX0" fmla="*/ 929953 w 1344749"/>
                  <a:gd name="connsiteY0" fmla="*/ -230 h 3751521"/>
                  <a:gd name="connsiteX1" fmla="*/ 1242749 w 1344749"/>
                  <a:gd name="connsiteY1" fmla="*/ 490241 h 3751521"/>
                  <a:gd name="connsiteX2" fmla="*/ 1333877 w 1344749"/>
                  <a:gd name="connsiteY2" fmla="*/ 925616 h 3751521"/>
                  <a:gd name="connsiteX3" fmla="*/ 1220566 w 1344749"/>
                  <a:gd name="connsiteY3" fmla="*/ 1453234 h 3751521"/>
                  <a:gd name="connsiteX4" fmla="*/ 1118922 w 1344749"/>
                  <a:gd name="connsiteY4" fmla="*/ 3725697 h 3751521"/>
                  <a:gd name="connsiteX5" fmla="*/ 796031 w 1344749"/>
                  <a:gd name="connsiteY5" fmla="*/ 3667039 h 3751521"/>
                  <a:gd name="connsiteX6" fmla="*/ -168 w 1344749"/>
                  <a:gd name="connsiteY6" fmla="*/ 777424 h 3751521"/>
                  <a:gd name="connsiteX7" fmla="*/ 94964 w 1344749"/>
                  <a:gd name="connsiteY7" fmla="*/ 38624 h 375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4749" h="3751521">
                    <a:moveTo>
                      <a:pt x="929953" y="-230"/>
                    </a:moveTo>
                    <a:cubicBezTo>
                      <a:pt x="929953" y="-230"/>
                      <a:pt x="1109847" y="318616"/>
                      <a:pt x="1242749" y="490241"/>
                    </a:cubicBezTo>
                    <a:cubicBezTo>
                      <a:pt x="1365535" y="645653"/>
                      <a:pt x="1349721" y="728186"/>
                      <a:pt x="1333877" y="925616"/>
                    </a:cubicBezTo>
                    <a:cubicBezTo>
                      <a:pt x="1320969" y="1066787"/>
                      <a:pt x="1346612" y="1332632"/>
                      <a:pt x="1220566" y="1453234"/>
                    </a:cubicBezTo>
                    <a:lnTo>
                      <a:pt x="1118922" y="3725697"/>
                    </a:lnTo>
                    <a:cubicBezTo>
                      <a:pt x="1118922" y="3725697"/>
                      <a:pt x="810551" y="3812243"/>
                      <a:pt x="796031" y="3667039"/>
                    </a:cubicBezTo>
                    <a:lnTo>
                      <a:pt x="-168" y="777424"/>
                    </a:lnTo>
                    <a:lnTo>
                      <a:pt x="94964" y="38624"/>
                    </a:lnTo>
                    <a:close/>
                  </a:path>
                </a:pathLst>
              </a:custGeom>
              <a:solidFill>
                <a:srgbClr val="6C63FF"/>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4" name="任意多边形: 形状 393">
                <a:extLst>
                  <a:ext uri="{FF2B5EF4-FFF2-40B4-BE49-F238E27FC236}">
                    <a16:creationId xmlns:a16="http://schemas.microsoft.com/office/drawing/2014/main" id="{1F77DB24-5CDE-AF4C-8B48-394CF5E29A3D}"/>
                  </a:ext>
                </a:extLst>
              </p:cNvPr>
              <p:cNvSpPr/>
              <p:nvPr/>
            </p:nvSpPr>
            <p:spPr>
              <a:xfrm>
                <a:off x="13856688" y="8795621"/>
                <a:ext cx="608309" cy="909973"/>
              </a:xfrm>
              <a:custGeom>
                <a:avLst/>
                <a:gdLst>
                  <a:gd name="connsiteX0" fmla="*/ 194919 w 608309"/>
                  <a:gd name="connsiteY0" fmla="*/ 909973 h 909973"/>
                  <a:gd name="connsiteX1" fmla="*/ 0 w 608309"/>
                  <a:gd name="connsiteY1" fmla="*/ 802803 h 909973"/>
                  <a:gd name="connsiteX2" fmla="*/ 320642 w 608309"/>
                  <a:gd name="connsiteY2" fmla="*/ 0 h 909973"/>
                  <a:gd name="connsiteX3" fmla="*/ 608310 w 608309"/>
                  <a:gd name="connsiteY3" fmla="*/ 158173 h 909973"/>
                  <a:gd name="connsiteX4" fmla="*/ 194919 w 608309"/>
                  <a:gd name="connsiteY4" fmla="*/ 909973 h 909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309" h="909973">
                    <a:moveTo>
                      <a:pt x="194919" y="909973"/>
                    </a:moveTo>
                    <a:lnTo>
                      <a:pt x="0" y="802803"/>
                    </a:lnTo>
                    <a:lnTo>
                      <a:pt x="320642" y="0"/>
                    </a:lnTo>
                    <a:lnTo>
                      <a:pt x="608310" y="158173"/>
                    </a:lnTo>
                    <a:lnTo>
                      <a:pt x="194919" y="909973"/>
                    </a:lnTo>
                    <a:close/>
                  </a:path>
                </a:pathLst>
              </a:custGeom>
              <a:solidFill>
                <a:srgbClr val="9E616A"/>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5" name="任意多边形: 形状 394">
                <a:extLst>
                  <a:ext uri="{FF2B5EF4-FFF2-40B4-BE49-F238E27FC236}">
                    <a16:creationId xmlns:a16="http://schemas.microsoft.com/office/drawing/2014/main" id="{130AA659-0558-7645-3EAA-DBE83B124A93}"/>
                  </a:ext>
                </a:extLst>
              </p:cNvPr>
              <p:cNvSpPr/>
              <p:nvPr/>
            </p:nvSpPr>
            <p:spPr>
              <a:xfrm>
                <a:off x="13311141" y="9457928"/>
                <a:ext cx="859340" cy="675410"/>
              </a:xfrm>
              <a:custGeom>
                <a:avLst/>
                <a:gdLst>
                  <a:gd name="connsiteX0" fmla="*/ 641678 w 859340"/>
                  <a:gd name="connsiteY0" fmla="*/ 675180 h 675410"/>
                  <a:gd name="connsiteX1" fmla="*/ 503368 w 859340"/>
                  <a:gd name="connsiteY1" fmla="*/ 599138 h 675410"/>
                  <a:gd name="connsiteX2" fmla="*/ 415452 w 859340"/>
                  <a:gd name="connsiteY2" fmla="*/ 550802 h 675410"/>
                  <a:gd name="connsiteX3" fmla="*/ 48620 w 859340"/>
                  <a:gd name="connsiteY3" fmla="*/ 349118 h 675410"/>
                  <a:gd name="connsiteX4" fmla="*/ 11488 w 859340"/>
                  <a:gd name="connsiteY4" fmla="*/ 221324 h 675410"/>
                  <a:gd name="connsiteX5" fmla="*/ 84408 w 859340"/>
                  <a:gd name="connsiteY5" fmla="*/ 173039 h 675410"/>
                  <a:gd name="connsiteX6" fmla="*/ 488581 w 859340"/>
                  <a:gd name="connsiteY6" fmla="*/ 131782 h 675410"/>
                  <a:gd name="connsiteX7" fmla="*/ 561161 w 859340"/>
                  <a:gd name="connsiteY7" fmla="*/ -230 h 675410"/>
                  <a:gd name="connsiteX8" fmla="*/ 859173 w 859340"/>
                  <a:gd name="connsiteY8" fmla="*/ 187566 h 67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9340" h="675410">
                    <a:moveTo>
                      <a:pt x="641678" y="675180"/>
                    </a:moveTo>
                    <a:lnTo>
                      <a:pt x="503368" y="599138"/>
                    </a:lnTo>
                    <a:lnTo>
                      <a:pt x="415452" y="550802"/>
                    </a:lnTo>
                    <a:lnTo>
                      <a:pt x="48620" y="349118"/>
                    </a:lnTo>
                    <a:cubicBezTo>
                      <a:pt x="3077" y="324083"/>
                      <a:pt x="-13548" y="266868"/>
                      <a:pt x="11488" y="221324"/>
                    </a:cubicBezTo>
                    <a:cubicBezTo>
                      <a:pt x="26385" y="194225"/>
                      <a:pt x="53645" y="176175"/>
                      <a:pt x="84408" y="173039"/>
                    </a:cubicBezTo>
                    <a:lnTo>
                      <a:pt x="488581" y="131782"/>
                    </a:lnTo>
                    <a:lnTo>
                      <a:pt x="561161" y="-230"/>
                    </a:lnTo>
                    <a:lnTo>
                      <a:pt x="859173" y="187566"/>
                    </a:ln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6" name="任意多边形: 形状 395">
                <a:extLst>
                  <a:ext uri="{FF2B5EF4-FFF2-40B4-BE49-F238E27FC236}">
                    <a16:creationId xmlns:a16="http://schemas.microsoft.com/office/drawing/2014/main" id="{76E30256-9CC8-AF24-A982-E9A68204F1E1}"/>
                  </a:ext>
                </a:extLst>
              </p:cNvPr>
              <p:cNvSpPr/>
              <p:nvPr/>
            </p:nvSpPr>
            <p:spPr>
              <a:xfrm>
                <a:off x="13931723" y="5712257"/>
                <a:ext cx="1939775" cy="3724271"/>
              </a:xfrm>
              <a:custGeom>
                <a:avLst/>
                <a:gdLst>
                  <a:gd name="connsiteX0" fmla="*/ 1891028 w 1939775"/>
                  <a:gd name="connsiteY0" fmla="*/ 368005 h 3724271"/>
                  <a:gd name="connsiteX1" fmla="*/ 1928828 w 1939775"/>
                  <a:gd name="connsiteY1" fmla="*/ 948500 h 3724271"/>
                  <a:gd name="connsiteX2" fmla="*/ 1810149 w 1939775"/>
                  <a:gd name="connsiteY2" fmla="*/ 1509705 h 3724271"/>
                  <a:gd name="connsiteX3" fmla="*/ 1445434 w 1939775"/>
                  <a:gd name="connsiteY3" fmla="*/ 1781674 h 3724271"/>
                  <a:gd name="connsiteX4" fmla="*/ 261531 w 1939775"/>
                  <a:gd name="connsiteY4" fmla="*/ 3724041 h 3724271"/>
                  <a:gd name="connsiteX5" fmla="*/ 6845 w 1939775"/>
                  <a:gd name="connsiteY5" fmla="*/ 3517077 h 3724271"/>
                  <a:gd name="connsiteX6" fmla="*/ 701312 w 1939775"/>
                  <a:gd name="connsiteY6" fmla="*/ 601340 h 3724271"/>
                  <a:gd name="connsiteX7" fmla="*/ 1140616 w 1939775"/>
                  <a:gd name="connsiteY7" fmla="*/ -230 h 372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9775" h="3724271">
                    <a:moveTo>
                      <a:pt x="1891028" y="368005"/>
                    </a:moveTo>
                    <a:cubicBezTo>
                      <a:pt x="1891028" y="368005"/>
                      <a:pt x="1895052" y="734077"/>
                      <a:pt x="1928828" y="948500"/>
                    </a:cubicBezTo>
                    <a:cubicBezTo>
                      <a:pt x="1961549" y="1143843"/>
                      <a:pt x="1919151" y="1344332"/>
                      <a:pt x="1810149" y="1509705"/>
                    </a:cubicBezTo>
                    <a:cubicBezTo>
                      <a:pt x="1730824" y="1627194"/>
                      <a:pt x="1613991" y="1736719"/>
                      <a:pt x="1445434" y="1781674"/>
                    </a:cubicBezTo>
                    <a:lnTo>
                      <a:pt x="261531" y="3724041"/>
                    </a:lnTo>
                    <a:cubicBezTo>
                      <a:pt x="261531" y="3724041"/>
                      <a:pt x="-50389" y="3651313"/>
                      <a:pt x="6845" y="3517077"/>
                    </a:cubicBezTo>
                    <a:lnTo>
                      <a:pt x="701312" y="601340"/>
                    </a:lnTo>
                    <a:lnTo>
                      <a:pt x="1140616" y="-230"/>
                    </a:lnTo>
                    <a:close/>
                  </a:path>
                </a:pathLst>
              </a:custGeom>
              <a:solidFill>
                <a:srgbClr val="6C63FF"/>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7" name="任意多边形: 形状 396">
                <a:extLst>
                  <a:ext uri="{FF2B5EF4-FFF2-40B4-BE49-F238E27FC236}">
                    <a16:creationId xmlns:a16="http://schemas.microsoft.com/office/drawing/2014/main" id="{FEA53F7E-3E06-F45D-502A-2CEBCDFE930D}"/>
                  </a:ext>
                </a:extLst>
              </p:cNvPr>
              <p:cNvSpPr/>
              <p:nvPr/>
            </p:nvSpPr>
            <p:spPr>
              <a:xfrm>
                <a:off x="14516517" y="3891464"/>
                <a:ext cx="1497162" cy="2852454"/>
              </a:xfrm>
              <a:custGeom>
                <a:avLst/>
                <a:gdLst>
                  <a:gd name="connsiteX0" fmla="*/ 967365 w 1497162"/>
                  <a:gd name="connsiteY0" fmla="*/ 2391 h 2852454"/>
                  <a:gd name="connsiteX1" fmla="*/ 964745 w 1497162"/>
                  <a:gd name="connsiteY1" fmla="*/ -230 h 2852454"/>
                  <a:gd name="connsiteX2" fmla="*/ 494682 w 1497162"/>
                  <a:gd name="connsiteY2" fmla="*/ 9376 h 2852454"/>
                  <a:gd name="connsiteX3" fmla="*/ 197922 w 1497162"/>
                  <a:gd name="connsiteY3" fmla="*/ 800593 h 2852454"/>
                  <a:gd name="connsiteX4" fmla="*/ 105189 w 1497162"/>
                  <a:gd name="connsiteY4" fmla="*/ 1715322 h 2852454"/>
                  <a:gd name="connsiteX5" fmla="*/ 155555 w 1497162"/>
                  <a:gd name="connsiteY5" fmla="*/ 1906334 h 2852454"/>
                  <a:gd name="connsiteX6" fmla="*/ -168 w 1497162"/>
                  <a:gd name="connsiteY6" fmla="*/ 2852224 h 2852454"/>
                  <a:gd name="connsiteX7" fmla="*/ 1496995 w 1497162"/>
                  <a:gd name="connsiteY7" fmla="*/ 2549304 h 2852454"/>
                  <a:gd name="connsiteX8" fmla="*/ 1315814 w 1497162"/>
                  <a:gd name="connsiteY8" fmla="*/ 1153117 h 2852454"/>
                  <a:gd name="connsiteX9" fmla="*/ 967365 w 1497162"/>
                  <a:gd name="connsiteY9" fmla="*/ 2391 h 2852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7162" h="2852454">
                    <a:moveTo>
                      <a:pt x="967365" y="2391"/>
                    </a:moveTo>
                    <a:lnTo>
                      <a:pt x="964745" y="-230"/>
                    </a:lnTo>
                    <a:lnTo>
                      <a:pt x="494682" y="9376"/>
                    </a:lnTo>
                    <a:lnTo>
                      <a:pt x="197922" y="800593"/>
                    </a:lnTo>
                    <a:cubicBezTo>
                      <a:pt x="221674" y="1440506"/>
                      <a:pt x="105189" y="1715322"/>
                      <a:pt x="105189" y="1715322"/>
                    </a:cubicBezTo>
                    <a:lnTo>
                      <a:pt x="155555" y="1906334"/>
                    </a:lnTo>
                    <a:lnTo>
                      <a:pt x="-168" y="2852224"/>
                    </a:lnTo>
                    <a:lnTo>
                      <a:pt x="1496995" y="2549304"/>
                    </a:lnTo>
                    <a:lnTo>
                      <a:pt x="1315814" y="1153117"/>
                    </a:lnTo>
                    <a:cubicBezTo>
                      <a:pt x="1399708" y="735392"/>
                      <a:pt x="1268899" y="303406"/>
                      <a:pt x="967365" y="2391"/>
                    </a:cubicBezTo>
                    <a:close/>
                  </a:path>
                </a:pathLst>
              </a:custGeom>
              <a:solidFill>
                <a:schemeClr val="accent4">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8" name="任意多边形: 形状 397">
                <a:extLst>
                  <a:ext uri="{FF2B5EF4-FFF2-40B4-BE49-F238E27FC236}">
                    <a16:creationId xmlns:a16="http://schemas.microsoft.com/office/drawing/2014/main" id="{64505B89-906D-516D-BA2B-805C42B0C4B5}"/>
                  </a:ext>
                </a:extLst>
              </p:cNvPr>
              <p:cNvSpPr/>
              <p:nvPr/>
            </p:nvSpPr>
            <p:spPr>
              <a:xfrm>
                <a:off x="13387156" y="5181979"/>
                <a:ext cx="624156" cy="334017"/>
              </a:xfrm>
              <a:custGeom>
                <a:avLst/>
                <a:gdLst>
                  <a:gd name="connsiteX0" fmla="*/ 81815 w 624156"/>
                  <a:gd name="connsiteY0" fmla="*/ 328823 h 334017"/>
                  <a:gd name="connsiteX1" fmla="*/ 224065 w 624156"/>
                  <a:gd name="connsiteY1" fmla="*/ 252925 h 334017"/>
                  <a:gd name="connsiteX2" fmla="*/ 228196 w 624156"/>
                  <a:gd name="connsiteY2" fmla="*/ 233255 h 334017"/>
                  <a:gd name="connsiteX3" fmla="*/ 623989 w 624156"/>
                  <a:gd name="connsiteY3" fmla="*/ 146714 h 334017"/>
                  <a:gd name="connsiteX4" fmla="*/ 473217 w 624156"/>
                  <a:gd name="connsiteY4" fmla="*/ -230 h 334017"/>
                  <a:gd name="connsiteX5" fmla="*/ 120479 w 624156"/>
                  <a:gd name="connsiteY5" fmla="*/ 104479 h 334017"/>
                  <a:gd name="connsiteX6" fmla="*/ -8 w 624156"/>
                  <a:gd name="connsiteY6" fmla="*/ 212926 h 334017"/>
                  <a:gd name="connsiteX7" fmla="*/ 81814 w 624156"/>
                  <a:gd name="connsiteY7" fmla="*/ 328824 h 334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156" h="334017">
                    <a:moveTo>
                      <a:pt x="81815" y="328823"/>
                    </a:moveTo>
                    <a:cubicBezTo>
                      <a:pt x="142055" y="347146"/>
                      <a:pt x="205743" y="313165"/>
                      <a:pt x="224065" y="252925"/>
                    </a:cubicBezTo>
                    <a:cubicBezTo>
                      <a:pt x="226019" y="246503"/>
                      <a:pt x="227401" y="239920"/>
                      <a:pt x="228196" y="233255"/>
                    </a:cubicBezTo>
                    <a:lnTo>
                      <a:pt x="623989" y="146714"/>
                    </a:lnTo>
                    <a:lnTo>
                      <a:pt x="473217" y="-230"/>
                    </a:lnTo>
                    <a:lnTo>
                      <a:pt x="120479" y="104479"/>
                    </a:lnTo>
                    <a:cubicBezTo>
                      <a:pt x="57261" y="101154"/>
                      <a:pt x="3317" y="149708"/>
                      <a:pt x="-8" y="212926"/>
                    </a:cubicBezTo>
                    <a:cubicBezTo>
                      <a:pt x="-2790" y="265824"/>
                      <a:pt x="31036" y="313738"/>
                      <a:pt x="81814" y="328824"/>
                    </a:cubicBezTo>
                    <a:close/>
                  </a:path>
                </a:pathLst>
              </a:custGeom>
              <a:solidFill>
                <a:schemeClr val="accent2">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9" name="任意多边形: 形状 398">
                <a:extLst>
                  <a:ext uri="{FF2B5EF4-FFF2-40B4-BE49-F238E27FC236}">
                    <a16:creationId xmlns:a16="http://schemas.microsoft.com/office/drawing/2014/main" id="{760AD885-2E28-0FEF-7CA9-88FD643BDA2F}"/>
                  </a:ext>
                </a:extLst>
              </p:cNvPr>
              <p:cNvSpPr/>
              <p:nvPr/>
            </p:nvSpPr>
            <p:spPr>
              <a:xfrm>
                <a:off x="13695367" y="4192313"/>
                <a:ext cx="1766209" cy="1205300"/>
              </a:xfrm>
              <a:custGeom>
                <a:avLst/>
                <a:gdLst>
                  <a:gd name="connsiteX0" fmla="*/ 18946 w 1766209"/>
                  <a:gd name="connsiteY0" fmla="*/ 1205070 h 1205300"/>
                  <a:gd name="connsiteX1" fmla="*/ -168 w 1766209"/>
                  <a:gd name="connsiteY1" fmla="*/ 967301 h 1205300"/>
                  <a:gd name="connsiteX2" fmla="*/ 719401 w 1766209"/>
                  <a:gd name="connsiteY2" fmla="*/ 771585 h 1205300"/>
                  <a:gd name="connsiteX3" fmla="*/ 1254902 w 1766209"/>
                  <a:gd name="connsiteY3" fmla="*/ 106884 h 1205300"/>
                  <a:gd name="connsiteX4" fmla="*/ 1659067 w 1766209"/>
                  <a:gd name="connsiteY4" fmla="*/ 63386 h 1205300"/>
                  <a:gd name="connsiteX5" fmla="*/ 1696895 w 1766209"/>
                  <a:gd name="connsiteY5" fmla="*/ 100065 h 1205300"/>
                  <a:gd name="connsiteX6" fmla="*/ 1696895 w 1766209"/>
                  <a:gd name="connsiteY6" fmla="*/ 100064 h 1205300"/>
                  <a:gd name="connsiteX7" fmla="*/ 1665872 w 1766209"/>
                  <a:gd name="connsiteY7" fmla="*/ 505371 h 1205300"/>
                  <a:gd name="connsiteX8" fmla="*/ 936152 w 1766209"/>
                  <a:gd name="connsiteY8" fmla="*/ 1131337 h 120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6209" h="1205300">
                    <a:moveTo>
                      <a:pt x="18946" y="1205070"/>
                    </a:moveTo>
                    <a:lnTo>
                      <a:pt x="-168" y="967301"/>
                    </a:lnTo>
                    <a:lnTo>
                      <a:pt x="719401" y="771585"/>
                    </a:lnTo>
                    <a:lnTo>
                      <a:pt x="1254902" y="106884"/>
                    </a:lnTo>
                    <a:cubicBezTo>
                      <a:pt x="1354497" y="-16735"/>
                      <a:pt x="1535449" y="-36209"/>
                      <a:pt x="1659067" y="63386"/>
                    </a:cubicBezTo>
                    <a:cubicBezTo>
                      <a:pt x="1672773" y="74428"/>
                      <a:pt x="1685435" y="86706"/>
                      <a:pt x="1696895" y="100065"/>
                    </a:cubicBezTo>
                    <a:lnTo>
                      <a:pt x="1696895" y="100064"/>
                    </a:lnTo>
                    <a:cubicBezTo>
                      <a:pt x="1800074" y="220611"/>
                      <a:pt x="1786196" y="401931"/>
                      <a:pt x="1665872" y="505371"/>
                    </a:cubicBezTo>
                    <a:lnTo>
                      <a:pt x="936152" y="1131337"/>
                    </a:lnTo>
                    <a:close/>
                  </a:path>
                </a:pathLst>
              </a:custGeom>
              <a:solidFill>
                <a:schemeClr val="accent4">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0" name="任意多边形: 形状 399">
                <a:extLst>
                  <a:ext uri="{FF2B5EF4-FFF2-40B4-BE49-F238E27FC236}">
                    <a16:creationId xmlns:a16="http://schemas.microsoft.com/office/drawing/2014/main" id="{2FFE4E75-C67C-CC13-B324-753547443BB5}"/>
                  </a:ext>
                </a:extLst>
              </p:cNvPr>
              <p:cNvSpPr/>
              <p:nvPr/>
            </p:nvSpPr>
            <p:spPr>
              <a:xfrm>
                <a:off x="14758526" y="2618461"/>
                <a:ext cx="1014345" cy="1014472"/>
              </a:xfrm>
              <a:custGeom>
                <a:avLst/>
                <a:gdLst>
                  <a:gd name="connsiteX0" fmla="*/ 17581 w 1014345"/>
                  <a:gd name="connsiteY0" fmla="*/ 374016 h 1014472"/>
                  <a:gd name="connsiteX1" fmla="*/ 639931 w 1014345"/>
                  <a:gd name="connsiteY1" fmla="*/ 17645 h 1014472"/>
                  <a:gd name="connsiteX2" fmla="*/ 996302 w 1014345"/>
                  <a:gd name="connsiteY2" fmla="*/ 639995 h 1014472"/>
                  <a:gd name="connsiteX3" fmla="*/ 373952 w 1014345"/>
                  <a:gd name="connsiteY3" fmla="*/ 996366 h 1014472"/>
                  <a:gd name="connsiteX4" fmla="*/ -168 w 1014345"/>
                  <a:gd name="connsiteY4" fmla="*/ 507259 h 1014472"/>
                  <a:gd name="connsiteX5" fmla="*/ 17581 w 1014345"/>
                  <a:gd name="connsiteY5" fmla="*/ 374016 h 101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345" h="1014472">
                    <a:moveTo>
                      <a:pt x="17581" y="374016"/>
                    </a:moveTo>
                    <a:cubicBezTo>
                      <a:pt x="91029" y="103750"/>
                      <a:pt x="369665" y="-55803"/>
                      <a:pt x="639931" y="17645"/>
                    </a:cubicBezTo>
                    <a:cubicBezTo>
                      <a:pt x="910196" y="91093"/>
                      <a:pt x="1069750" y="369729"/>
                      <a:pt x="996302" y="639995"/>
                    </a:cubicBezTo>
                    <a:cubicBezTo>
                      <a:pt x="922854" y="910261"/>
                      <a:pt x="644218" y="1069814"/>
                      <a:pt x="373952" y="996366"/>
                    </a:cubicBezTo>
                    <a:cubicBezTo>
                      <a:pt x="153203" y="936375"/>
                      <a:pt x="-53" y="736016"/>
                      <a:pt x="-168" y="507259"/>
                    </a:cubicBezTo>
                    <a:cubicBezTo>
                      <a:pt x="-190" y="462254"/>
                      <a:pt x="5779" y="417446"/>
                      <a:pt x="17581" y="374016"/>
                    </a:cubicBezTo>
                    <a:close/>
                  </a:path>
                </a:pathLst>
              </a:custGeom>
              <a:solidFill>
                <a:schemeClr val="accent2">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1" name="任意多边形: 形状 400">
                <a:extLst>
                  <a:ext uri="{FF2B5EF4-FFF2-40B4-BE49-F238E27FC236}">
                    <a16:creationId xmlns:a16="http://schemas.microsoft.com/office/drawing/2014/main" id="{64714024-73F2-25A0-6273-2D44302F944E}"/>
                  </a:ext>
                </a:extLst>
              </p:cNvPr>
              <p:cNvSpPr/>
              <p:nvPr/>
            </p:nvSpPr>
            <p:spPr>
              <a:xfrm>
                <a:off x="14689906" y="2458344"/>
                <a:ext cx="1327662" cy="1240440"/>
              </a:xfrm>
              <a:custGeom>
                <a:avLst/>
                <a:gdLst>
                  <a:gd name="connsiteX0" fmla="*/ 253055 w 1327662"/>
                  <a:gd name="connsiteY0" fmla="*/ -189 h 1240440"/>
                  <a:gd name="connsiteX1" fmla="*/ 877482 w 1327662"/>
                  <a:gd name="connsiteY1" fmla="*/ 25903 h 1240440"/>
                  <a:gd name="connsiteX2" fmla="*/ 1091833 w 1327662"/>
                  <a:gd name="connsiteY2" fmla="*/ 42138 h 1240440"/>
                  <a:gd name="connsiteX3" fmla="*/ 1259000 w 1327662"/>
                  <a:gd name="connsiteY3" fmla="*/ 166426 h 1240440"/>
                  <a:gd name="connsiteX4" fmla="*/ 1313073 w 1327662"/>
                  <a:gd name="connsiteY4" fmla="*/ 441434 h 1240440"/>
                  <a:gd name="connsiteX5" fmla="*/ 1324003 w 1327662"/>
                  <a:gd name="connsiteY5" fmla="*/ 591053 h 1240440"/>
                  <a:gd name="connsiteX6" fmla="*/ 1140260 w 1327662"/>
                  <a:gd name="connsiteY6" fmla="*/ 1104036 h 1240440"/>
                  <a:gd name="connsiteX7" fmla="*/ 748296 w 1327662"/>
                  <a:gd name="connsiteY7" fmla="*/ 1240204 h 1240440"/>
                  <a:gd name="connsiteX8" fmla="*/ 494425 w 1327662"/>
                  <a:gd name="connsiteY8" fmla="*/ 1190430 h 1240440"/>
                  <a:gd name="connsiteX9" fmla="*/ 396937 w 1327662"/>
                  <a:gd name="connsiteY9" fmla="*/ 780153 h 1240440"/>
                  <a:gd name="connsiteX10" fmla="*/ 451062 w 1327662"/>
                  <a:gd name="connsiteY10" fmla="*/ 647485 h 1240440"/>
                  <a:gd name="connsiteX11" fmla="*/ 346960 w 1327662"/>
                  <a:gd name="connsiteY11" fmla="*/ 573390 h 1240440"/>
                  <a:gd name="connsiteX12" fmla="*/ 364026 w 1327662"/>
                  <a:gd name="connsiteY12" fmla="*/ 551046 h 1240440"/>
                  <a:gd name="connsiteX13" fmla="*/ 357999 w 1327662"/>
                  <a:gd name="connsiteY13" fmla="*/ 534004 h 1240440"/>
                  <a:gd name="connsiteX14" fmla="*/ 236885 w 1327662"/>
                  <a:gd name="connsiteY14" fmla="*/ 405573 h 1240440"/>
                  <a:gd name="connsiteX15" fmla="*/ 72506 w 1327662"/>
                  <a:gd name="connsiteY15" fmla="*/ 455320 h 1240440"/>
                  <a:gd name="connsiteX16" fmla="*/ 253055 w 1327662"/>
                  <a:gd name="connsiteY16" fmla="*/ -189 h 124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7662" h="1240440">
                    <a:moveTo>
                      <a:pt x="253055" y="-189"/>
                    </a:moveTo>
                    <a:cubicBezTo>
                      <a:pt x="294155" y="-1410"/>
                      <a:pt x="805652" y="24841"/>
                      <a:pt x="877482" y="25903"/>
                    </a:cubicBezTo>
                    <a:cubicBezTo>
                      <a:pt x="949314" y="26964"/>
                      <a:pt x="1022178" y="24560"/>
                      <a:pt x="1091833" y="42138"/>
                    </a:cubicBezTo>
                    <a:cubicBezTo>
                      <a:pt x="1161489" y="59715"/>
                      <a:pt x="1229241" y="101042"/>
                      <a:pt x="1259000" y="166426"/>
                    </a:cubicBezTo>
                    <a:cubicBezTo>
                      <a:pt x="1288761" y="231810"/>
                      <a:pt x="1295642" y="394130"/>
                      <a:pt x="1313073" y="441434"/>
                    </a:cubicBezTo>
                    <a:cubicBezTo>
                      <a:pt x="1327361" y="489953"/>
                      <a:pt x="1331089" y="540971"/>
                      <a:pt x="1324003" y="591053"/>
                    </a:cubicBezTo>
                    <a:cubicBezTo>
                      <a:pt x="1309836" y="776496"/>
                      <a:pt x="1275293" y="976146"/>
                      <a:pt x="1140260" y="1104036"/>
                    </a:cubicBezTo>
                    <a:cubicBezTo>
                      <a:pt x="1037345" y="1201506"/>
                      <a:pt x="890040" y="1240771"/>
                      <a:pt x="748296" y="1240204"/>
                    </a:cubicBezTo>
                    <a:cubicBezTo>
                      <a:pt x="606553" y="1239636"/>
                      <a:pt x="631475" y="1226608"/>
                      <a:pt x="494425" y="1190430"/>
                    </a:cubicBezTo>
                    <a:cubicBezTo>
                      <a:pt x="494425" y="1190430"/>
                      <a:pt x="364127" y="816899"/>
                      <a:pt x="396937" y="780153"/>
                    </a:cubicBezTo>
                    <a:cubicBezTo>
                      <a:pt x="429747" y="743408"/>
                      <a:pt x="457000" y="696387"/>
                      <a:pt x="451062" y="647485"/>
                    </a:cubicBezTo>
                    <a:cubicBezTo>
                      <a:pt x="445123" y="598582"/>
                      <a:pt x="392568" y="554775"/>
                      <a:pt x="346960" y="573390"/>
                    </a:cubicBezTo>
                    <a:cubicBezTo>
                      <a:pt x="354629" y="553785"/>
                      <a:pt x="360407" y="550051"/>
                      <a:pt x="364026" y="551046"/>
                    </a:cubicBezTo>
                    <a:cubicBezTo>
                      <a:pt x="361722" y="545474"/>
                      <a:pt x="359710" y="539786"/>
                      <a:pt x="357999" y="534004"/>
                    </a:cubicBezTo>
                    <a:cubicBezTo>
                      <a:pt x="340583" y="474236"/>
                      <a:pt x="295531" y="426463"/>
                      <a:pt x="236885" y="405573"/>
                    </a:cubicBezTo>
                    <a:cubicBezTo>
                      <a:pt x="177080" y="386164"/>
                      <a:pt x="111512" y="406007"/>
                      <a:pt x="72506" y="455320"/>
                    </a:cubicBezTo>
                    <a:cubicBezTo>
                      <a:pt x="-77563" y="314577"/>
                      <a:pt x="15540" y="6864"/>
                      <a:pt x="253055" y="-189"/>
                    </a:cubicBez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2" name="任意多边形: 形状 401">
                <a:extLst>
                  <a:ext uri="{FF2B5EF4-FFF2-40B4-BE49-F238E27FC236}">
                    <a16:creationId xmlns:a16="http://schemas.microsoft.com/office/drawing/2014/main" id="{B728B19D-ABD4-9943-F4FB-0682B3D49F8B}"/>
                  </a:ext>
                </a:extLst>
              </p:cNvPr>
              <p:cNvSpPr/>
              <p:nvPr/>
            </p:nvSpPr>
            <p:spPr>
              <a:xfrm>
                <a:off x="6989210" y="5339805"/>
                <a:ext cx="6558116" cy="2967306"/>
              </a:xfrm>
              <a:custGeom>
                <a:avLst/>
                <a:gdLst>
                  <a:gd name="connsiteX0" fmla="*/ 28562 w 6558116"/>
                  <a:gd name="connsiteY0" fmla="*/ 134168 h 2967306"/>
                  <a:gd name="connsiteX1" fmla="*/ 1994234 w 6558116"/>
                  <a:gd name="connsiteY1" fmla="*/ 365587 h 2967306"/>
                  <a:gd name="connsiteX2" fmla="*/ 2462341 w 6558116"/>
                  <a:gd name="connsiteY2" fmla="*/ 1046540 h 2967306"/>
                  <a:gd name="connsiteX3" fmla="*/ 2488433 w 6558116"/>
                  <a:gd name="connsiteY3" fmla="*/ 1587828 h 2967306"/>
                  <a:gd name="connsiteX4" fmla="*/ 2559391 w 6558116"/>
                  <a:gd name="connsiteY4" fmla="*/ 2063515 h 2967306"/>
                  <a:gd name="connsiteX5" fmla="*/ 3054848 w 6558116"/>
                  <a:gd name="connsiteY5" fmla="*/ 2699933 h 2967306"/>
                  <a:gd name="connsiteX6" fmla="*/ 3878543 w 6558116"/>
                  <a:gd name="connsiteY6" fmla="*/ 2966536 h 2967306"/>
                  <a:gd name="connsiteX7" fmla="*/ 5542620 w 6558116"/>
                  <a:gd name="connsiteY7" fmla="*/ 2145801 h 2967306"/>
                  <a:gd name="connsiteX8" fmla="*/ 6468637 w 6558116"/>
                  <a:gd name="connsiteY8" fmla="*/ 345412 h 2967306"/>
                  <a:gd name="connsiteX9" fmla="*/ 6556155 w 6558116"/>
                  <a:gd name="connsiteY9" fmla="*/ 92571 h 2967306"/>
                  <a:gd name="connsiteX10" fmla="*/ 6497814 w 6558116"/>
                  <a:gd name="connsiteY10" fmla="*/ 76487 h 2967306"/>
                  <a:gd name="connsiteX11" fmla="*/ 5629098 w 6558116"/>
                  <a:gd name="connsiteY11" fmla="*/ 1942330 h 2967306"/>
                  <a:gd name="connsiteX12" fmla="*/ 4041186 w 6558116"/>
                  <a:gd name="connsiteY12" fmla="*/ 2902155 h 2967306"/>
                  <a:gd name="connsiteX13" fmla="*/ 3188099 w 6558116"/>
                  <a:gd name="connsiteY13" fmla="*/ 2713920 h 2967306"/>
                  <a:gd name="connsiteX14" fmla="*/ 2643551 w 6558116"/>
                  <a:gd name="connsiteY14" fmla="*/ 2113349 h 2967306"/>
                  <a:gd name="connsiteX15" fmla="*/ 2550656 w 6558116"/>
                  <a:gd name="connsiteY15" fmla="*/ 1661452 h 2967306"/>
                  <a:gd name="connsiteX16" fmla="*/ 2535140 w 6558116"/>
                  <a:gd name="connsiteY16" fmla="*/ 1122661 h 2967306"/>
                  <a:gd name="connsiteX17" fmla="*/ 2135587 w 6558116"/>
                  <a:gd name="connsiteY17" fmla="*/ 399323 h 2967306"/>
                  <a:gd name="connsiteX18" fmla="*/ 1366794 w 6558116"/>
                  <a:gd name="connsiteY18" fmla="*/ 41549 h 2967306"/>
                  <a:gd name="connsiteX19" fmla="*/ 299599 w 6558116"/>
                  <a:gd name="connsiteY19" fmla="*/ 39521 h 2967306"/>
                  <a:gd name="connsiteX20" fmla="*/ 28562 w 6558116"/>
                  <a:gd name="connsiteY20" fmla="*/ 73666 h 2967306"/>
                  <a:gd name="connsiteX21" fmla="*/ 28562 w 6558116"/>
                  <a:gd name="connsiteY21" fmla="*/ 134168 h 2967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558116" h="2967306">
                    <a:moveTo>
                      <a:pt x="28562" y="134168"/>
                    </a:moveTo>
                    <a:cubicBezTo>
                      <a:pt x="685656" y="48066"/>
                      <a:pt x="1419211" y="-39697"/>
                      <a:pt x="1994234" y="365587"/>
                    </a:cubicBezTo>
                    <a:cubicBezTo>
                      <a:pt x="2225822" y="528813"/>
                      <a:pt x="2407049" y="764901"/>
                      <a:pt x="2462341" y="1046540"/>
                    </a:cubicBezTo>
                    <a:cubicBezTo>
                      <a:pt x="2497299" y="1224599"/>
                      <a:pt x="2486178" y="1407510"/>
                      <a:pt x="2488433" y="1587828"/>
                    </a:cubicBezTo>
                    <a:cubicBezTo>
                      <a:pt x="2490453" y="1749314"/>
                      <a:pt x="2504970" y="1910454"/>
                      <a:pt x="2559391" y="2063515"/>
                    </a:cubicBezTo>
                    <a:cubicBezTo>
                      <a:pt x="2651414" y="2322341"/>
                      <a:pt x="2831744" y="2542154"/>
                      <a:pt x="3054848" y="2699933"/>
                    </a:cubicBezTo>
                    <a:cubicBezTo>
                      <a:pt x="3296905" y="2868505"/>
                      <a:pt x="3583617" y="2961304"/>
                      <a:pt x="3878543" y="2966536"/>
                    </a:cubicBezTo>
                    <a:cubicBezTo>
                      <a:pt x="4531536" y="2982837"/>
                      <a:pt x="5126922" y="2628778"/>
                      <a:pt x="5542620" y="2145801"/>
                    </a:cubicBezTo>
                    <a:cubicBezTo>
                      <a:pt x="5989061" y="1627103"/>
                      <a:pt x="6245154" y="983815"/>
                      <a:pt x="6468637" y="345412"/>
                    </a:cubicBezTo>
                    <a:cubicBezTo>
                      <a:pt x="6498104" y="261234"/>
                      <a:pt x="6527277" y="176954"/>
                      <a:pt x="6556155" y="92571"/>
                    </a:cubicBezTo>
                    <a:cubicBezTo>
                      <a:pt x="6568852" y="55675"/>
                      <a:pt x="6510430" y="39828"/>
                      <a:pt x="6497814" y="76487"/>
                    </a:cubicBezTo>
                    <a:cubicBezTo>
                      <a:pt x="6274470" y="725464"/>
                      <a:pt x="6045445" y="1387673"/>
                      <a:pt x="5629098" y="1942330"/>
                    </a:cubicBezTo>
                    <a:cubicBezTo>
                      <a:pt x="5247257" y="2451019"/>
                      <a:pt x="4692146" y="2855410"/>
                      <a:pt x="4041186" y="2902155"/>
                    </a:cubicBezTo>
                    <a:cubicBezTo>
                      <a:pt x="3744431" y="2923464"/>
                      <a:pt x="3445846" y="2865018"/>
                      <a:pt x="3188099" y="2713920"/>
                    </a:cubicBezTo>
                    <a:cubicBezTo>
                      <a:pt x="2951455" y="2575194"/>
                      <a:pt x="2753192" y="2366254"/>
                      <a:pt x="2643551" y="2113349"/>
                    </a:cubicBezTo>
                    <a:cubicBezTo>
                      <a:pt x="2584549" y="1969867"/>
                      <a:pt x="2553038" y="1816574"/>
                      <a:pt x="2550656" y="1661452"/>
                    </a:cubicBezTo>
                    <a:cubicBezTo>
                      <a:pt x="2544093" y="1481924"/>
                      <a:pt x="2557281" y="1301450"/>
                      <a:pt x="2535140" y="1122661"/>
                    </a:cubicBezTo>
                    <a:cubicBezTo>
                      <a:pt x="2499653" y="836089"/>
                      <a:pt x="2354108" y="586086"/>
                      <a:pt x="2135587" y="399323"/>
                    </a:cubicBezTo>
                    <a:cubicBezTo>
                      <a:pt x="1914826" y="215190"/>
                      <a:pt x="1649828" y="91867"/>
                      <a:pt x="1366794" y="41549"/>
                    </a:cubicBezTo>
                    <a:cubicBezTo>
                      <a:pt x="1014349" y="-24859"/>
                      <a:pt x="653526" y="-1771"/>
                      <a:pt x="299599" y="39521"/>
                    </a:cubicBezTo>
                    <a:cubicBezTo>
                      <a:pt x="209151" y="50073"/>
                      <a:pt x="118850" y="61835"/>
                      <a:pt x="28562" y="73666"/>
                    </a:cubicBezTo>
                    <a:cubicBezTo>
                      <a:pt x="-9495" y="78653"/>
                      <a:pt x="-9992" y="139220"/>
                      <a:pt x="28562" y="134168"/>
                    </a:cubicBezTo>
                    <a:close/>
                  </a:path>
                </a:pathLst>
              </a:custGeom>
              <a:solidFill>
                <a:srgbClr val="3F3D56"/>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3" name="任意多边形: 形状 402">
                <a:extLst>
                  <a:ext uri="{FF2B5EF4-FFF2-40B4-BE49-F238E27FC236}">
                    <a16:creationId xmlns:a16="http://schemas.microsoft.com/office/drawing/2014/main" id="{1722D0D5-88B3-CB3F-9CB2-1AF35A760E4D}"/>
                  </a:ext>
                </a:extLst>
              </p:cNvPr>
              <p:cNvSpPr/>
              <p:nvPr/>
            </p:nvSpPr>
            <p:spPr>
              <a:xfrm>
                <a:off x="10452338" y="1365214"/>
                <a:ext cx="2105402" cy="2846703"/>
              </a:xfrm>
              <a:custGeom>
                <a:avLst/>
                <a:gdLst>
                  <a:gd name="connsiteX0" fmla="*/ 1967609 w 2105402"/>
                  <a:gd name="connsiteY0" fmla="*/ 2643977 h 2846703"/>
                  <a:gd name="connsiteX1" fmla="*/ 1517674 w 2105402"/>
                  <a:gd name="connsiteY1" fmla="*/ 2843836 h 2846703"/>
                  <a:gd name="connsiteX2" fmla="*/ 572737 w 2105402"/>
                  <a:gd name="connsiteY2" fmla="*/ 2033948 h 2846703"/>
                  <a:gd name="connsiteX3" fmla="*/ 570209 w 2105402"/>
                  <a:gd name="connsiteY3" fmla="*/ 1977243 h 2846703"/>
                  <a:gd name="connsiteX4" fmla="*/ 591184 w 2105402"/>
                  <a:gd name="connsiteY4" fmla="*/ 1572483 h 2846703"/>
                  <a:gd name="connsiteX5" fmla="*/ 365310 w 2105402"/>
                  <a:gd name="connsiteY5" fmla="*/ 602028 h 2846703"/>
                  <a:gd name="connsiteX6" fmla="*/ 525842 w 2105402"/>
                  <a:gd name="connsiteY6" fmla="*/ 651842 h 2846703"/>
                  <a:gd name="connsiteX7" fmla="*/ 202761 w 2105402"/>
                  <a:gd name="connsiteY7" fmla="*/ 550198 h 2846703"/>
                  <a:gd name="connsiteX8" fmla="*/ 97488 w 2105402"/>
                  <a:gd name="connsiteY8" fmla="*/ 506031 h 2846703"/>
                  <a:gd name="connsiteX9" fmla="*/ 21052 w 2105402"/>
                  <a:gd name="connsiteY9" fmla="*/ 205133 h 2846703"/>
                  <a:gd name="connsiteX10" fmla="*/ 281413 w 2105402"/>
                  <a:gd name="connsiteY10" fmla="*/ 10115 h 2846703"/>
                  <a:gd name="connsiteX11" fmla="*/ 508498 w 2105402"/>
                  <a:gd name="connsiteY11" fmla="*/ 11527 h 2846703"/>
                  <a:gd name="connsiteX12" fmla="*/ 614579 w 2105402"/>
                  <a:gd name="connsiteY12" fmla="*/ 37139 h 2846703"/>
                  <a:gd name="connsiteX13" fmla="*/ 1225853 w 2105402"/>
                  <a:gd name="connsiteY13" fmla="*/ 120229 h 2846703"/>
                  <a:gd name="connsiteX14" fmla="*/ 1471491 w 2105402"/>
                  <a:gd name="connsiteY14" fmla="*/ 417698 h 2846703"/>
                  <a:gd name="connsiteX15" fmla="*/ 1529372 w 2105402"/>
                  <a:gd name="connsiteY15" fmla="*/ 657487 h 2846703"/>
                  <a:gd name="connsiteX16" fmla="*/ 1459189 w 2105402"/>
                  <a:gd name="connsiteY16" fmla="*/ 1333095 h 2846703"/>
                  <a:gd name="connsiteX17" fmla="*/ 1498516 w 2105402"/>
                  <a:gd name="connsiteY17" fmla="*/ 1505930 h 2846703"/>
                  <a:gd name="connsiteX18" fmla="*/ 2085387 w 2105402"/>
                  <a:gd name="connsiteY18" fmla="*/ 2178916 h 2846703"/>
                  <a:gd name="connsiteX19" fmla="*/ 1967609 w 2105402"/>
                  <a:gd name="connsiteY19" fmla="*/ 2643977 h 284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5402" h="2846703">
                    <a:moveTo>
                      <a:pt x="1967609" y="2643977"/>
                    </a:moveTo>
                    <a:cubicBezTo>
                      <a:pt x="1852454" y="2766192"/>
                      <a:pt x="1685065" y="2830929"/>
                      <a:pt x="1517674" y="2843836"/>
                    </a:cubicBezTo>
                    <a:cubicBezTo>
                      <a:pt x="1033093" y="2881129"/>
                      <a:pt x="610030" y="2518529"/>
                      <a:pt x="572737" y="2033948"/>
                    </a:cubicBezTo>
                    <a:cubicBezTo>
                      <a:pt x="571285" y="2015078"/>
                      <a:pt x="570442" y="1996167"/>
                      <a:pt x="570209" y="1977243"/>
                    </a:cubicBezTo>
                    <a:cubicBezTo>
                      <a:pt x="568395" y="1842121"/>
                      <a:pt x="597839" y="1707605"/>
                      <a:pt x="591184" y="1572483"/>
                    </a:cubicBezTo>
                    <a:cubicBezTo>
                      <a:pt x="574648" y="1238713"/>
                      <a:pt x="340301" y="935395"/>
                      <a:pt x="365310" y="602028"/>
                    </a:cubicBezTo>
                    <a:lnTo>
                      <a:pt x="525842" y="651842"/>
                    </a:lnTo>
                    <a:cubicBezTo>
                      <a:pt x="418148" y="617960"/>
                      <a:pt x="310454" y="584079"/>
                      <a:pt x="202761" y="550198"/>
                    </a:cubicBezTo>
                    <a:cubicBezTo>
                      <a:pt x="165825" y="540329"/>
                      <a:pt x="130407" y="525470"/>
                      <a:pt x="97488" y="506031"/>
                    </a:cubicBezTo>
                    <a:cubicBezTo>
                      <a:pt x="3507" y="444319"/>
                      <a:pt x="-24123" y="308189"/>
                      <a:pt x="21052" y="205133"/>
                    </a:cubicBezTo>
                    <a:cubicBezTo>
                      <a:pt x="66429" y="102078"/>
                      <a:pt x="171097" y="33106"/>
                      <a:pt x="281413" y="10115"/>
                    </a:cubicBezTo>
                    <a:cubicBezTo>
                      <a:pt x="356484" y="-4139"/>
                      <a:pt x="433610" y="-3659"/>
                      <a:pt x="508498" y="11527"/>
                    </a:cubicBezTo>
                    <a:cubicBezTo>
                      <a:pt x="544342" y="17917"/>
                      <a:pt x="579767" y="26470"/>
                      <a:pt x="614579" y="37139"/>
                    </a:cubicBezTo>
                    <a:cubicBezTo>
                      <a:pt x="820272" y="-30648"/>
                      <a:pt x="1045717" y="-3"/>
                      <a:pt x="1225853" y="120229"/>
                    </a:cubicBezTo>
                    <a:cubicBezTo>
                      <a:pt x="1333901" y="194504"/>
                      <a:pt x="1418993" y="297551"/>
                      <a:pt x="1471491" y="417698"/>
                    </a:cubicBezTo>
                    <a:cubicBezTo>
                      <a:pt x="1505057" y="493493"/>
                      <a:pt x="1524666" y="574726"/>
                      <a:pt x="1529372" y="657487"/>
                    </a:cubicBezTo>
                    <a:cubicBezTo>
                      <a:pt x="1541472" y="882555"/>
                      <a:pt x="1445476" y="1115691"/>
                      <a:pt x="1459189" y="1333095"/>
                    </a:cubicBezTo>
                    <a:cubicBezTo>
                      <a:pt x="1462135" y="1392557"/>
                      <a:pt x="1475444" y="1451047"/>
                      <a:pt x="1498516" y="1505930"/>
                    </a:cubicBezTo>
                    <a:cubicBezTo>
                      <a:pt x="1617503" y="1782828"/>
                      <a:pt x="1991608" y="1892337"/>
                      <a:pt x="2085387" y="2178916"/>
                    </a:cubicBezTo>
                    <a:cubicBezTo>
                      <a:pt x="2137621" y="2338442"/>
                      <a:pt x="2082766" y="2521763"/>
                      <a:pt x="1967609" y="2643977"/>
                    </a:cubicBez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4" name="任意多边形: 形状 403">
                <a:extLst>
                  <a:ext uri="{FF2B5EF4-FFF2-40B4-BE49-F238E27FC236}">
                    <a16:creationId xmlns:a16="http://schemas.microsoft.com/office/drawing/2014/main" id="{1B232906-9FC1-DC95-3B74-AB85A693E65C}"/>
                  </a:ext>
                </a:extLst>
              </p:cNvPr>
              <p:cNvSpPr/>
              <p:nvPr/>
            </p:nvSpPr>
            <p:spPr>
              <a:xfrm>
                <a:off x="11662233" y="7741128"/>
                <a:ext cx="845357" cy="755793"/>
              </a:xfrm>
              <a:custGeom>
                <a:avLst/>
                <a:gdLst>
                  <a:gd name="connsiteX0" fmla="*/ 845357 w 845357"/>
                  <a:gd name="connsiteY0" fmla="*/ 595725 h 755793"/>
                  <a:gd name="connsiteX1" fmla="*/ 690915 w 845357"/>
                  <a:gd name="connsiteY1" fmla="*/ 755794 h 755793"/>
                  <a:gd name="connsiteX2" fmla="*/ 0 w 845357"/>
                  <a:gd name="connsiteY2" fmla="*/ 236241 h 755793"/>
                  <a:gd name="connsiteX3" fmla="*/ 227952 w 845357"/>
                  <a:gd name="connsiteY3" fmla="*/ 0 h 755793"/>
                  <a:gd name="connsiteX4" fmla="*/ 845357 w 845357"/>
                  <a:gd name="connsiteY4" fmla="*/ 595725 h 755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357" h="755793">
                    <a:moveTo>
                      <a:pt x="845357" y="595725"/>
                    </a:moveTo>
                    <a:lnTo>
                      <a:pt x="690915" y="755794"/>
                    </a:lnTo>
                    <a:lnTo>
                      <a:pt x="0" y="236241"/>
                    </a:lnTo>
                    <a:lnTo>
                      <a:pt x="227952" y="0"/>
                    </a:lnTo>
                    <a:lnTo>
                      <a:pt x="845357" y="595725"/>
                    </a:lnTo>
                    <a:close/>
                  </a:path>
                </a:pathLst>
              </a:custGeom>
              <a:solidFill>
                <a:srgbClr val="9E616A"/>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5" name="任意多边形: 形状 404">
                <a:extLst>
                  <a:ext uri="{FF2B5EF4-FFF2-40B4-BE49-F238E27FC236}">
                    <a16:creationId xmlns:a16="http://schemas.microsoft.com/office/drawing/2014/main" id="{4C63B928-6A5D-231E-DC45-A031B06DC23F}"/>
                  </a:ext>
                </a:extLst>
              </p:cNvPr>
              <p:cNvSpPr/>
              <p:nvPr/>
            </p:nvSpPr>
            <p:spPr>
              <a:xfrm>
                <a:off x="12221676" y="8206465"/>
                <a:ext cx="672942" cy="853350"/>
              </a:xfrm>
              <a:custGeom>
                <a:avLst/>
                <a:gdLst>
                  <a:gd name="connsiteX0" fmla="*/ 672775 w 672942"/>
                  <a:gd name="connsiteY0" fmla="*/ 337298 h 853350"/>
                  <a:gd name="connsiteX1" fmla="*/ 563185 w 672942"/>
                  <a:gd name="connsiteY1" fmla="*/ 450886 h 853350"/>
                  <a:gd name="connsiteX2" fmla="*/ 493525 w 672942"/>
                  <a:gd name="connsiteY2" fmla="*/ 523088 h 853350"/>
                  <a:gd name="connsiteX3" fmla="*/ 202866 w 672942"/>
                  <a:gd name="connsiteY3" fmla="*/ 824351 h 853350"/>
                  <a:gd name="connsiteX4" fmla="*/ 69809 w 672942"/>
                  <a:gd name="connsiteY4" fmla="*/ 826744 h 853350"/>
                  <a:gd name="connsiteX5" fmla="*/ 42290 w 672942"/>
                  <a:gd name="connsiteY5" fmla="*/ 743728 h 853350"/>
                  <a:gd name="connsiteX6" fmla="*/ 108249 w 672942"/>
                  <a:gd name="connsiteY6" fmla="*/ 342846 h 853350"/>
                  <a:gd name="connsiteX7" fmla="*/ -168 w 672942"/>
                  <a:gd name="connsiteY7" fmla="*/ 238244 h 853350"/>
                  <a:gd name="connsiteX8" fmla="*/ 259076 w 672942"/>
                  <a:gd name="connsiteY8" fmla="*/ -230 h 8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2942" h="853350">
                    <a:moveTo>
                      <a:pt x="672775" y="337298"/>
                    </a:moveTo>
                    <a:lnTo>
                      <a:pt x="563185" y="450886"/>
                    </a:lnTo>
                    <a:lnTo>
                      <a:pt x="493525" y="523088"/>
                    </a:lnTo>
                    <a:lnTo>
                      <a:pt x="202866" y="824351"/>
                    </a:lnTo>
                    <a:cubicBezTo>
                      <a:pt x="166785" y="861755"/>
                      <a:pt x="107213" y="862826"/>
                      <a:pt x="69809" y="826744"/>
                    </a:cubicBezTo>
                    <a:cubicBezTo>
                      <a:pt x="47553" y="805274"/>
                      <a:pt x="37266" y="774241"/>
                      <a:pt x="42290" y="743728"/>
                    </a:cubicBezTo>
                    <a:lnTo>
                      <a:pt x="108249" y="342846"/>
                    </a:lnTo>
                    <a:lnTo>
                      <a:pt x="-168" y="238244"/>
                    </a:lnTo>
                    <a:lnTo>
                      <a:pt x="259076" y="-230"/>
                    </a:ln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6" name="任意多边形: 形状 405">
                <a:extLst>
                  <a:ext uri="{FF2B5EF4-FFF2-40B4-BE49-F238E27FC236}">
                    <a16:creationId xmlns:a16="http://schemas.microsoft.com/office/drawing/2014/main" id="{9C4A5A97-AD9E-D615-306A-BCE7005270CC}"/>
                  </a:ext>
                </a:extLst>
              </p:cNvPr>
              <p:cNvSpPr/>
              <p:nvPr/>
            </p:nvSpPr>
            <p:spPr>
              <a:xfrm>
                <a:off x="10353954" y="7869433"/>
                <a:ext cx="669114" cy="869215"/>
              </a:xfrm>
              <a:custGeom>
                <a:avLst/>
                <a:gdLst>
                  <a:gd name="connsiteX0" fmla="*/ 669114 w 669114"/>
                  <a:gd name="connsiteY0" fmla="*/ 772351 h 869215"/>
                  <a:gd name="connsiteX1" fmla="*/ 468872 w 669114"/>
                  <a:gd name="connsiteY1" fmla="*/ 869215 h 869215"/>
                  <a:gd name="connsiteX2" fmla="*/ 0 w 669114"/>
                  <a:gd name="connsiteY2" fmla="*/ 142947 h 869215"/>
                  <a:gd name="connsiteX3" fmla="*/ 295534 w 669114"/>
                  <a:gd name="connsiteY3" fmla="*/ 0 h 869215"/>
                  <a:gd name="connsiteX4" fmla="*/ 669114 w 669114"/>
                  <a:gd name="connsiteY4" fmla="*/ 772351 h 869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14" h="869215">
                    <a:moveTo>
                      <a:pt x="669114" y="772351"/>
                    </a:moveTo>
                    <a:lnTo>
                      <a:pt x="468872" y="869215"/>
                    </a:lnTo>
                    <a:lnTo>
                      <a:pt x="0" y="142947"/>
                    </a:lnTo>
                    <a:lnTo>
                      <a:pt x="295534" y="0"/>
                    </a:lnTo>
                    <a:lnTo>
                      <a:pt x="669114" y="772351"/>
                    </a:lnTo>
                    <a:close/>
                  </a:path>
                </a:pathLst>
              </a:custGeom>
              <a:solidFill>
                <a:srgbClr val="9E616A"/>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7" name="任意多边形: 形状 406">
                <a:extLst>
                  <a:ext uri="{FF2B5EF4-FFF2-40B4-BE49-F238E27FC236}">
                    <a16:creationId xmlns:a16="http://schemas.microsoft.com/office/drawing/2014/main" id="{CD4EEBB4-07C0-9925-E61A-E8680562A75B}"/>
                  </a:ext>
                </a:extLst>
              </p:cNvPr>
              <p:cNvSpPr/>
              <p:nvPr/>
            </p:nvSpPr>
            <p:spPr>
              <a:xfrm>
                <a:off x="10570369" y="8510210"/>
                <a:ext cx="744326" cy="763802"/>
              </a:xfrm>
              <a:custGeom>
                <a:avLst/>
                <a:gdLst>
                  <a:gd name="connsiteX0" fmla="*/ 744159 w 744326"/>
                  <a:gd name="connsiteY0" fmla="*/ 459443 h 763802"/>
                  <a:gd name="connsiteX1" fmla="*/ 602075 w 744326"/>
                  <a:gd name="connsiteY1" fmla="*/ 528174 h 763802"/>
                  <a:gd name="connsiteX2" fmla="*/ 511759 w 744326"/>
                  <a:gd name="connsiteY2" fmla="*/ 571864 h 763802"/>
                  <a:gd name="connsiteX3" fmla="*/ 134918 w 744326"/>
                  <a:gd name="connsiteY3" fmla="*/ 754158 h 763802"/>
                  <a:gd name="connsiteX4" fmla="*/ 9226 w 744326"/>
                  <a:gd name="connsiteY4" fmla="*/ 710434 h 763802"/>
                  <a:gd name="connsiteX5" fmla="*/ 12083 w 744326"/>
                  <a:gd name="connsiteY5" fmla="*/ 623023 h 763802"/>
                  <a:gd name="connsiteX6" fmla="*/ 212479 w 744326"/>
                  <a:gd name="connsiteY6" fmla="*/ 269612 h 763802"/>
                  <a:gd name="connsiteX7" fmla="*/ 146876 w 744326"/>
                  <a:gd name="connsiteY7" fmla="*/ 133996 h 763802"/>
                  <a:gd name="connsiteX8" fmla="*/ 472547 w 744326"/>
                  <a:gd name="connsiteY8" fmla="*/ -230 h 76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4326" h="763802">
                    <a:moveTo>
                      <a:pt x="744159" y="459443"/>
                    </a:moveTo>
                    <a:lnTo>
                      <a:pt x="602075" y="528174"/>
                    </a:lnTo>
                    <a:lnTo>
                      <a:pt x="511759" y="571864"/>
                    </a:lnTo>
                    <a:lnTo>
                      <a:pt x="134918" y="754158"/>
                    </a:lnTo>
                    <a:cubicBezTo>
                      <a:pt x="88135" y="776792"/>
                      <a:pt x="31861" y="757216"/>
                      <a:pt x="9226" y="710434"/>
                    </a:cubicBezTo>
                    <a:cubicBezTo>
                      <a:pt x="-4242" y="682598"/>
                      <a:pt x="-3174" y="649921"/>
                      <a:pt x="12083" y="623023"/>
                    </a:cubicBezTo>
                    <a:lnTo>
                      <a:pt x="212479" y="269612"/>
                    </a:lnTo>
                    <a:lnTo>
                      <a:pt x="146876" y="133996"/>
                    </a:lnTo>
                    <a:lnTo>
                      <a:pt x="472547" y="-230"/>
                    </a:ln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8" name="任意多边形: 形状 407">
                <a:extLst>
                  <a:ext uri="{FF2B5EF4-FFF2-40B4-BE49-F238E27FC236}">
                    <a16:creationId xmlns:a16="http://schemas.microsoft.com/office/drawing/2014/main" id="{0BBBC22D-813E-01D2-ADE5-AB702EF9ED3C}"/>
                  </a:ext>
                </a:extLst>
              </p:cNvPr>
              <p:cNvSpPr/>
              <p:nvPr/>
            </p:nvSpPr>
            <p:spPr>
              <a:xfrm>
                <a:off x="10419538" y="4628197"/>
                <a:ext cx="1845115" cy="3741315"/>
              </a:xfrm>
              <a:custGeom>
                <a:avLst/>
                <a:gdLst>
                  <a:gd name="connsiteX0" fmla="*/ 929953 w 1845115"/>
                  <a:gd name="connsiteY0" fmla="*/ -230 h 3741315"/>
                  <a:gd name="connsiteX1" fmla="*/ 1242749 w 1845115"/>
                  <a:gd name="connsiteY1" fmla="*/ 490241 h 3741315"/>
                  <a:gd name="connsiteX2" fmla="*/ 1333877 w 1845115"/>
                  <a:gd name="connsiteY2" fmla="*/ 925616 h 3741315"/>
                  <a:gd name="connsiteX3" fmla="*/ 1220566 w 1845115"/>
                  <a:gd name="connsiteY3" fmla="*/ 1453234 h 3741315"/>
                  <a:gd name="connsiteX4" fmla="*/ 1165479 w 1845115"/>
                  <a:gd name="connsiteY4" fmla="*/ 2684805 h 3741315"/>
                  <a:gd name="connsiteX5" fmla="*/ 1844948 w 1845115"/>
                  <a:gd name="connsiteY5" fmla="*/ 3463521 h 3741315"/>
                  <a:gd name="connsiteX6" fmla="*/ 1555718 w 1845115"/>
                  <a:gd name="connsiteY6" fmla="*/ 3708717 h 3741315"/>
                  <a:gd name="connsiteX7" fmla="*/ 549794 w 1845115"/>
                  <a:gd name="connsiteY7" fmla="*/ 2773380 h 3741315"/>
                  <a:gd name="connsiteX8" fmla="*/ -168 w 1845115"/>
                  <a:gd name="connsiteY8" fmla="*/ 777424 h 3741315"/>
                  <a:gd name="connsiteX9" fmla="*/ 94964 w 1845115"/>
                  <a:gd name="connsiteY9" fmla="*/ 38624 h 374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5115" h="3741315">
                    <a:moveTo>
                      <a:pt x="929953" y="-230"/>
                    </a:moveTo>
                    <a:cubicBezTo>
                      <a:pt x="929953" y="-230"/>
                      <a:pt x="1109847" y="318616"/>
                      <a:pt x="1242749" y="490241"/>
                    </a:cubicBezTo>
                    <a:cubicBezTo>
                      <a:pt x="1365535" y="645653"/>
                      <a:pt x="1349721" y="728186"/>
                      <a:pt x="1333877" y="925616"/>
                    </a:cubicBezTo>
                    <a:cubicBezTo>
                      <a:pt x="1320969" y="1066787"/>
                      <a:pt x="1346612" y="1332632"/>
                      <a:pt x="1220566" y="1453234"/>
                    </a:cubicBezTo>
                    <a:lnTo>
                      <a:pt x="1165479" y="2684805"/>
                    </a:lnTo>
                    <a:lnTo>
                      <a:pt x="1844948" y="3463521"/>
                    </a:lnTo>
                    <a:cubicBezTo>
                      <a:pt x="1844948" y="3463521"/>
                      <a:pt x="1570239" y="3853922"/>
                      <a:pt x="1555718" y="3708717"/>
                    </a:cubicBezTo>
                    <a:lnTo>
                      <a:pt x="549794" y="2773380"/>
                    </a:lnTo>
                    <a:lnTo>
                      <a:pt x="-168" y="777424"/>
                    </a:lnTo>
                    <a:lnTo>
                      <a:pt x="94964" y="38624"/>
                    </a:lnTo>
                    <a:close/>
                  </a:path>
                </a:pathLst>
              </a:custGeom>
              <a:solidFill>
                <a:schemeClr val="tx1">
                  <a:lumMod val="75000"/>
                  <a:lumOff val="25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9" name="任意多边形: 形状 408">
                <a:extLst>
                  <a:ext uri="{FF2B5EF4-FFF2-40B4-BE49-F238E27FC236}">
                    <a16:creationId xmlns:a16="http://schemas.microsoft.com/office/drawing/2014/main" id="{2F96CB52-3916-6277-B218-371F3A20FD11}"/>
                  </a:ext>
                </a:extLst>
              </p:cNvPr>
              <p:cNvSpPr/>
              <p:nvPr/>
            </p:nvSpPr>
            <p:spPr>
              <a:xfrm>
                <a:off x="9986540" y="4643385"/>
                <a:ext cx="1710307" cy="3812373"/>
              </a:xfrm>
              <a:custGeom>
                <a:avLst/>
                <a:gdLst>
                  <a:gd name="connsiteX0" fmla="*/ 1661560 w 1710307"/>
                  <a:gd name="connsiteY0" fmla="*/ 368005 h 3812373"/>
                  <a:gd name="connsiteX1" fmla="*/ 1699360 w 1710307"/>
                  <a:gd name="connsiteY1" fmla="*/ 948500 h 3812373"/>
                  <a:gd name="connsiteX2" fmla="*/ 1580681 w 1710307"/>
                  <a:gd name="connsiteY2" fmla="*/ 1509704 h 3812373"/>
                  <a:gd name="connsiteX3" fmla="*/ 1215966 w 1710307"/>
                  <a:gd name="connsiteY3" fmla="*/ 1781674 h 3812373"/>
                  <a:gd name="connsiteX4" fmla="*/ 639617 w 1710307"/>
                  <a:gd name="connsiteY4" fmla="*/ 2727259 h 3812373"/>
                  <a:gd name="connsiteX5" fmla="*/ 959763 w 1710307"/>
                  <a:gd name="connsiteY5" fmla="*/ 3643371 h 3812373"/>
                  <a:gd name="connsiteX6" fmla="*/ 556832 w 1710307"/>
                  <a:gd name="connsiteY6" fmla="*/ 3774199 h 3812373"/>
                  <a:gd name="connsiteX7" fmla="*/ -168 w 1710307"/>
                  <a:gd name="connsiteY7" fmla="*/ 2583090 h 3812373"/>
                  <a:gd name="connsiteX8" fmla="*/ 471844 w 1710307"/>
                  <a:gd name="connsiteY8" fmla="*/ 601340 h 3812373"/>
                  <a:gd name="connsiteX9" fmla="*/ 911148 w 1710307"/>
                  <a:gd name="connsiteY9" fmla="*/ -230 h 381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0307" h="3812373">
                    <a:moveTo>
                      <a:pt x="1661560" y="368005"/>
                    </a:moveTo>
                    <a:cubicBezTo>
                      <a:pt x="1661560" y="368005"/>
                      <a:pt x="1665584" y="734077"/>
                      <a:pt x="1699360" y="948500"/>
                    </a:cubicBezTo>
                    <a:cubicBezTo>
                      <a:pt x="1732081" y="1143843"/>
                      <a:pt x="1689683" y="1344332"/>
                      <a:pt x="1580681" y="1509704"/>
                    </a:cubicBezTo>
                    <a:cubicBezTo>
                      <a:pt x="1501356" y="1627194"/>
                      <a:pt x="1384523" y="1736719"/>
                      <a:pt x="1215966" y="1781674"/>
                    </a:cubicBezTo>
                    <a:lnTo>
                      <a:pt x="639617" y="2727259"/>
                    </a:lnTo>
                    <a:lnTo>
                      <a:pt x="959763" y="3643371"/>
                    </a:lnTo>
                    <a:cubicBezTo>
                      <a:pt x="959763" y="3643371"/>
                      <a:pt x="499598" y="3908437"/>
                      <a:pt x="556832" y="3774199"/>
                    </a:cubicBezTo>
                    <a:lnTo>
                      <a:pt x="-168" y="2583090"/>
                    </a:lnTo>
                    <a:lnTo>
                      <a:pt x="471844" y="601340"/>
                    </a:lnTo>
                    <a:lnTo>
                      <a:pt x="911148" y="-230"/>
                    </a:lnTo>
                    <a:close/>
                  </a:path>
                </a:pathLst>
              </a:custGeom>
              <a:solidFill>
                <a:schemeClr val="tx1">
                  <a:lumMod val="75000"/>
                  <a:lumOff val="25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0" name="任意多边形: 形状 409">
                <a:extLst>
                  <a:ext uri="{FF2B5EF4-FFF2-40B4-BE49-F238E27FC236}">
                    <a16:creationId xmlns:a16="http://schemas.microsoft.com/office/drawing/2014/main" id="{2027AB90-6A50-31C8-C136-E666B132327F}"/>
                  </a:ext>
                </a:extLst>
              </p:cNvPr>
              <p:cNvSpPr/>
              <p:nvPr/>
            </p:nvSpPr>
            <p:spPr>
              <a:xfrm>
                <a:off x="10447223" y="2822592"/>
                <a:ext cx="1391805" cy="2549534"/>
              </a:xfrm>
              <a:custGeom>
                <a:avLst/>
                <a:gdLst>
                  <a:gd name="connsiteX0" fmla="*/ 862008 w 1391805"/>
                  <a:gd name="connsiteY0" fmla="*/ 2391 h 2549534"/>
                  <a:gd name="connsiteX1" fmla="*/ 859388 w 1391805"/>
                  <a:gd name="connsiteY1" fmla="*/ -230 h 2549534"/>
                  <a:gd name="connsiteX2" fmla="*/ 389325 w 1391805"/>
                  <a:gd name="connsiteY2" fmla="*/ 9376 h 2549534"/>
                  <a:gd name="connsiteX3" fmla="*/ 92565 w 1391805"/>
                  <a:gd name="connsiteY3" fmla="*/ 800593 h 2549534"/>
                  <a:gd name="connsiteX4" fmla="*/ -168 w 1391805"/>
                  <a:gd name="connsiteY4" fmla="*/ 1715322 h 2549534"/>
                  <a:gd name="connsiteX5" fmla="*/ 50198 w 1391805"/>
                  <a:gd name="connsiteY5" fmla="*/ 1906334 h 2549534"/>
                  <a:gd name="connsiteX6" fmla="*/ 70869 w 1391805"/>
                  <a:gd name="connsiteY6" fmla="*/ 1962424 h 2549534"/>
                  <a:gd name="connsiteX7" fmla="*/ 1391638 w 1391805"/>
                  <a:gd name="connsiteY7" fmla="*/ 2549304 h 2549534"/>
                  <a:gd name="connsiteX8" fmla="*/ 1210457 w 1391805"/>
                  <a:gd name="connsiteY8" fmla="*/ 1153117 h 2549534"/>
                  <a:gd name="connsiteX9" fmla="*/ 862008 w 1391805"/>
                  <a:gd name="connsiteY9" fmla="*/ 2391 h 2549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91805" h="2549534">
                    <a:moveTo>
                      <a:pt x="862008" y="2391"/>
                    </a:moveTo>
                    <a:lnTo>
                      <a:pt x="859388" y="-230"/>
                    </a:lnTo>
                    <a:lnTo>
                      <a:pt x="389325" y="9376"/>
                    </a:lnTo>
                    <a:lnTo>
                      <a:pt x="92565" y="800593"/>
                    </a:lnTo>
                    <a:cubicBezTo>
                      <a:pt x="116317" y="1440506"/>
                      <a:pt x="-168" y="1715322"/>
                      <a:pt x="-168" y="1715322"/>
                    </a:cubicBezTo>
                    <a:lnTo>
                      <a:pt x="50198" y="1906334"/>
                    </a:lnTo>
                    <a:lnTo>
                      <a:pt x="70869" y="1962424"/>
                    </a:lnTo>
                    <a:lnTo>
                      <a:pt x="1391638" y="2549304"/>
                    </a:lnTo>
                    <a:lnTo>
                      <a:pt x="1210457" y="1153117"/>
                    </a:lnTo>
                    <a:cubicBezTo>
                      <a:pt x="1294351" y="735392"/>
                      <a:pt x="1163542" y="303406"/>
                      <a:pt x="862008" y="2391"/>
                    </a:cubicBezTo>
                    <a:close/>
                  </a:path>
                </a:pathLst>
              </a:custGeom>
              <a:solidFill>
                <a:srgbClr val="6C63FF"/>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1" name="任意多边形: 形状 410">
                <a:extLst>
                  <a:ext uri="{FF2B5EF4-FFF2-40B4-BE49-F238E27FC236}">
                    <a16:creationId xmlns:a16="http://schemas.microsoft.com/office/drawing/2014/main" id="{F7B48947-7332-F817-46E1-EDE1D02E2DA6}"/>
                  </a:ext>
                </a:extLst>
              </p:cNvPr>
              <p:cNvSpPr/>
              <p:nvPr/>
            </p:nvSpPr>
            <p:spPr>
              <a:xfrm>
                <a:off x="9212504" y="4113107"/>
                <a:ext cx="624156" cy="334017"/>
              </a:xfrm>
              <a:custGeom>
                <a:avLst/>
                <a:gdLst>
                  <a:gd name="connsiteX0" fmla="*/ 81815 w 624156"/>
                  <a:gd name="connsiteY0" fmla="*/ 328823 h 334017"/>
                  <a:gd name="connsiteX1" fmla="*/ 224065 w 624156"/>
                  <a:gd name="connsiteY1" fmla="*/ 252925 h 334017"/>
                  <a:gd name="connsiteX2" fmla="*/ 228196 w 624156"/>
                  <a:gd name="connsiteY2" fmla="*/ 233255 h 334017"/>
                  <a:gd name="connsiteX3" fmla="*/ 623989 w 624156"/>
                  <a:gd name="connsiteY3" fmla="*/ 146714 h 334017"/>
                  <a:gd name="connsiteX4" fmla="*/ 473217 w 624156"/>
                  <a:gd name="connsiteY4" fmla="*/ -230 h 334017"/>
                  <a:gd name="connsiteX5" fmla="*/ 120479 w 624156"/>
                  <a:gd name="connsiteY5" fmla="*/ 104479 h 334017"/>
                  <a:gd name="connsiteX6" fmla="*/ -8 w 624156"/>
                  <a:gd name="connsiteY6" fmla="*/ 212926 h 334017"/>
                  <a:gd name="connsiteX7" fmla="*/ 81814 w 624156"/>
                  <a:gd name="connsiteY7" fmla="*/ 328824 h 334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156" h="334017">
                    <a:moveTo>
                      <a:pt x="81815" y="328823"/>
                    </a:moveTo>
                    <a:cubicBezTo>
                      <a:pt x="142055" y="347146"/>
                      <a:pt x="205743" y="313165"/>
                      <a:pt x="224065" y="252925"/>
                    </a:cubicBezTo>
                    <a:cubicBezTo>
                      <a:pt x="226019" y="246503"/>
                      <a:pt x="227401" y="239920"/>
                      <a:pt x="228196" y="233255"/>
                    </a:cubicBezTo>
                    <a:lnTo>
                      <a:pt x="623989" y="146714"/>
                    </a:lnTo>
                    <a:lnTo>
                      <a:pt x="473217" y="-230"/>
                    </a:lnTo>
                    <a:lnTo>
                      <a:pt x="120479" y="104479"/>
                    </a:lnTo>
                    <a:cubicBezTo>
                      <a:pt x="57261" y="101154"/>
                      <a:pt x="3317" y="149708"/>
                      <a:pt x="-8" y="212926"/>
                    </a:cubicBezTo>
                    <a:cubicBezTo>
                      <a:pt x="-2790" y="265824"/>
                      <a:pt x="31036" y="313738"/>
                      <a:pt x="81814" y="328824"/>
                    </a:cubicBezTo>
                    <a:close/>
                  </a:path>
                </a:pathLst>
              </a:custGeom>
              <a:solidFill>
                <a:schemeClr val="accent2">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2" name="任意多边形: 形状 411">
                <a:extLst>
                  <a:ext uri="{FF2B5EF4-FFF2-40B4-BE49-F238E27FC236}">
                    <a16:creationId xmlns:a16="http://schemas.microsoft.com/office/drawing/2014/main" id="{6F0F338C-B4DA-6C7B-F1B1-C80C6F843E19}"/>
                  </a:ext>
                </a:extLst>
              </p:cNvPr>
              <p:cNvSpPr/>
              <p:nvPr/>
            </p:nvSpPr>
            <p:spPr>
              <a:xfrm>
                <a:off x="9520715" y="3123441"/>
                <a:ext cx="1766209" cy="1205300"/>
              </a:xfrm>
              <a:custGeom>
                <a:avLst/>
                <a:gdLst>
                  <a:gd name="connsiteX0" fmla="*/ 18946 w 1766209"/>
                  <a:gd name="connsiteY0" fmla="*/ 1205070 h 1205300"/>
                  <a:gd name="connsiteX1" fmla="*/ -168 w 1766209"/>
                  <a:gd name="connsiteY1" fmla="*/ 967301 h 1205300"/>
                  <a:gd name="connsiteX2" fmla="*/ 719401 w 1766209"/>
                  <a:gd name="connsiteY2" fmla="*/ 771585 h 1205300"/>
                  <a:gd name="connsiteX3" fmla="*/ 1254902 w 1766209"/>
                  <a:gd name="connsiteY3" fmla="*/ 106884 h 1205300"/>
                  <a:gd name="connsiteX4" fmla="*/ 1659067 w 1766209"/>
                  <a:gd name="connsiteY4" fmla="*/ 63386 h 1205300"/>
                  <a:gd name="connsiteX5" fmla="*/ 1696895 w 1766209"/>
                  <a:gd name="connsiteY5" fmla="*/ 100065 h 1205300"/>
                  <a:gd name="connsiteX6" fmla="*/ 1696895 w 1766209"/>
                  <a:gd name="connsiteY6" fmla="*/ 100064 h 1205300"/>
                  <a:gd name="connsiteX7" fmla="*/ 1665872 w 1766209"/>
                  <a:gd name="connsiteY7" fmla="*/ 505371 h 1205300"/>
                  <a:gd name="connsiteX8" fmla="*/ 936152 w 1766209"/>
                  <a:gd name="connsiteY8" fmla="*/ 1131337 h 120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6209" h="1205300">
                    <a:moveTo>
                      <a:pt x="18946" y="1205070"/>
                    </a:moveTo>
                    <a:lnTo>
                      <a:pt x="-168" y="967301"/>
                    </a:lnTo>
                    <a:lnTo>
                      <a:pt x="719401" y="771585"/>
                    </a:lnTo>
                    <a:lnTo>
                      <a:pt x="1254902" y="106884"/>
                    </a:lnTo>
                    <a:cubicBezTo>
                      <a:pt x="1354497" y="-16735"/>
                      <a:pt x="1535449" y="-36209"/>
                      <a:pt x="1659067" y="63386"/>
                    </a:cubicBezTo>
                    <a:cubicBezTo>
                      <a:pt x="1672773" y="74428"/>
                      <a:pt x="1685435" y="86706"/>
                      <a:pt x="1696895" y="100065"/>
                    </a:cubicBezTo>
                    <a:lnTo>
                      <a:pt x="1696895" y="100064"/>
                    </a:lnTo>
                    <a:cubicBezTo>
                      <a:pt x="1800074" y="220611"/>
                      <a:pt x="1786196" y="401931"/>
                      <a:pt x="1665872" y="505371"/>
                    </a:cubicBezTo>
                    <a:lnTo>
                      <a:pt x="936152" y="1131337"/>
                    </a:lnTo>
                    <a:close/>
                  </a:path>
                </a:pathLst>
              </a:custGeom>
              <a:solidFill>
                <a:srgbClr val="6C63FF"/>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3" name="任意多边形: 形状 412">
                <a:extLst>
                  <a:ext uri="{FF2B5EF4-FFF2-40B4-BE49-F238E27FC236}">
                    <a16:creationId xmlns:a16="http://schemas.microsoft.com/office/drawing/2014/main" id="{62F14B62-737C-93FC-E567-4B5546CB552F}"/>
                  </a:ext>
                </a:extLst>
              </p:cNvPr>
              <p:cNvSpPr/>
              <p:nvPr/>
            </p:nvSpPr>
            <p:spPr>
              <a:xfrm>
                <a:off x="12052002" y="4848911"/>
                <a:ext cx="296895" cy="628841"/>
              </a:xfrm>
              <a:custGeom>
                <a:avLst/>
                <a:gdLst>
                  <a:gd name="connsiteX0" fmla="*/ 287878 w 296895"/>
                  <a:gd name="connsiteY0" fmla="*/ 557503 h 628841"/>
                  <a:gd name="connsiteX1" fmla="*/ 226663 w 296895"/>
                  <a:gd name="connsiteY1" fmla="*/ 408345 h 628841"/>
                  <a:gd name="connsiteX2" fmla="*/ 207506 w 296895"/>
                  <a:gd name="connsiteY2" fmla="*/ 402257 h 628841"/>
                  <a:gd name="connsiteX3" fmla="*/ 161188 w 296895"/>
                  <a:gd name="connsiteY3" fmla="*/ -230 h 628841"/>
                  <a:gd name="connsiteX4" fmla="*/ -168 w 296895"/>
                  <a:gd name="connsiteY4" fmla="*/ 135007 h 628841"/>
                  <a:gd name="connsiteX5" fmla="*/ 68556 w 296895"/>
                  <a:gd name="connsiteY5" fmla="*/ 496482 h 628841"/>
                  <a:gd name="connsiteX6" fmla="*/ 164342 w 296895"/>
                  <a:gd name="connsiteY6" fmla="*/ 627260 h 628841"/>
                  <a:gd name="connsiteX7" fmla="*/ 287879 w 296895"/>
                  <a:gd name="connsiteY7" fmla="*/ 557502 h 6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895" h="628841">
                    <a:moveTo>
                      <a:pt x="287878" y="557503"/>
                    </a:moveTo>
                    <a:cubicBezTo>
                      <a:pt x="312162" y="499410"/>
                      <a:pt x="284756" y="432629"/>
                      <a:pt x="226663" y="408345"/>
                    </a:cubicBezTo>
                    <a:cubicBezTo>
                      <a:pt x="220469" y="405755"/>
                      <a:pt x="214058" y="403718"/>
                      <a:pt x="207506" y="402257"/>
                    </a:cubicBezTo>
                    <a:lnTo>
                      <a:pt x="161188" y="-230"/>
                    </a:lnTo>
                    <a:lnTo>
                      <a:pt x="-168" y="135007"/>
                    </a:lnTo>
                    <a:lnTo>
                      <a:pt x="68556" y="496482"/>
                    </a:lnTo>
                    <a:cubicBezTo>
                      <a:pt x="58893" y="559046"/>
                      <a:pt x="101778" y="617597"/>
                      <a:pt x="164342" y="627260"/>
                    </a:cubicBezTo>
                    <a:cubicBezTo>
                      <a:pt x="216693" y="635345"/>
                      <a:pt x="267766" y="606506"/>
                      <a:pt x="287879" y="557502"/>
                    </a:cubicBezTo>
                    <a:close/>
                  </a:path>
                </a:pathLst>
              </a:custGeom>
              <a:solidFill>
                <a:schemeClr val="accent2">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4" name="任意多边形: 形状 413">
                <a:extLst>
                  <a:ext uri="{FF2B5EF4-FFF2-40B4-BE49-F238E27FC236}">
                    <a16:creationId xmlns:a16="http://schemas.microsoft.com/office/drawing/2014/main" id="{848B5F9F-B4C4-5CBD-9427-5F9128772729}"/>
                  </a:ext>
                </a:extLst>
              </p:cNvPr>
              <p:cNvSpPr/>
              <p:nvPr/>
            </p:nvSpPr>
            <p:spPr>
              <a:xfrm>
                <a:off x="11197952" y="3319157"/>
                <a:ext cx="1072745" cy="1831986"/>
              </a:xfrm>
              <a:custGeom>
                <a:avLst/>
                <a:gdLst>
                  <a:gd name="connsiteX0" fmla="*/ 1053744 w 1072745"/>
                  <a:gd name="connsiteY0" fmla="*/ 1831756 h 1831986"/>
                  <a:gd name="connsiteX1" fmla="*/ 815258 w 1072745"/>
                  <a:gd name="connsiteY1" fmla="*/ 1826874 h 1831986"/>
                  <a:gd name="connsiteX2" fmla="*/ 692861 w 1072745"/>
                  <a:gd name="connsiteY2" fmla="*/ 1091277 h 1831986"/>
                  <a:gd name="connsiteX3" fmla="*/ 85351 w 1072745"/>
                  <a:gd name="connsiteY3" fmla="*/ 491676 h 1831986"/>
                  <a:gd name="connsiteX4" fmla="*/ 82699 w 1072745"/>
                  <a:gd name="connsiteY4" fmla="*/ 85185 h 1831986"/>
                  <a:gd name="connsiteX5" fmla="*/ 122993 w 1072745"/>
                  <a:gd name="connsiteY5" fmla="*/ 51236 h 1831986"/>
                  <a:gd name="connsiteX6" fmla="*/ 122994 w 1072745"/>
                  <a:gd name="connsiteY6" fmla="*/ 51236 h 1831986"/>
                  <a:gd name="connsiteX7" fmla="*/ 523131 w 1072745"/>
                  <a:gd name="connsiteY7" fmla="*/ 122841 h 1831986"/>
                  <a:gd name="connsiteX8" fmla="*/ 1072578 w 1072745"/>
                  <a:gd name="connsiteY8" fmla="*/ 911784 h 1831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745" h="1831986">
                    <a:moveTo>
                      <a:pt x="1053744" y="1831756"/>
                    </a:moveTo>
                    <a:lnTo>
                      <a:pt x="815258" y="1826874"/>
                    </a:lnTo>
                    <a:lnTo>
                      <a:pt x="692861" y="1091277"/>
                    </a:lnTo>
                    <a:lnTo>
                      <a:pt x="85351" y="491676"/>
                    </a:lnTo>
                    <a:cubicBezTo>
                      <a:pt x="-27630" y="380159"/>
                      <a:pt x="-28818" y="198167"/>
                      <a:pt x="82699" y="85185"/>
                    </a:cubicBezTo>
                    <a:cubicBezTo>
                      <a:pt x="95062" y="72659"/>
                      <a:pt x="108551" y="61295"/>
                      <a:pt x="122993" y="51236"/>
                    </a:cubicBezTo>
                    <a:lnTo>
                      <a:pt x="122994" y="51236"/>
                    </a:lnTo>
                    <a:cubicBezTo>
                      <a:pt x="253302" y="-39304"/>
                      <a:pt x="432309" y="-7270"/>
                      <a:pt x="523131" y="122841"/>
                    </a:cubicBezTo>
                    <a:lnTo>
                      <a:pt x="1072578" y="911784"/>
                    </a:lnTo>
                    <a:close/>
                  </a:path>
                </a:pathLst>
              </a:custGeom>
              <a:solidFill>
                <a:srgbClr val="6C63FF"/>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5" name="任意多边形: 形状 414">
                <a:extLst>
                  <a:ext uri="{FF2B5EF4-FFF2-40B4-BE49-F238E27FC236}">
                    <a16:creationId xmlns:a16="http://schemas.microsoft.com/office/drawing/2014/main" id="{56F681A5-BD2A-C783-6886-CEF4AF201A36}"/>
                  </a:ext>
                </a:extLst>
              </p:cNvPr>
              <p:cNvSpPr/>
              <p:nvPr/>
            </p:nvSpPr>
            <p:spPr>
              <a:xfrm>
                <a:off x="10583875" y="1549589"/>
                <a:ext cx="1014345" cy="1014472"/>
              </a:xfrm>
              <a:custGeom>
                <a:avLst/>
                <a:gdLst>
                  <a:gd name="connsiteX0" fmla="*/ 17581 w 1014345"/>
                  <a:gd name="connsiteY0" fmla="*/ 374017 h 1014472"/>
                  <a:gd name="connsiteX1" fmla="*/ 639931 w 1014345"/>
                  <a:gd name="connsiteY1" fmla="*/ 17645 h 1014472"/>
                  <a:gd name="connsiteX2" fmla="*/ 996302 w 1014345"/>
                  <a:gd name="connsiteY2" fmla="*/ 639995 h 1014472"/>
                  <a:gd name="connsiteX3" fmla="*/ 373952 w 1014345"/>
                  <a:gd name="connsiteY3" fmla="*/ 996366 h 1014472"/>
                  <a:gd name="connsiteX4" fmla="*/ -168 w 1014345"/>
                  <a:gd name="connsiteY4" fmla="*/ 507259 h 1014472"/>
                  <a:gd name="connsiteX5" fmla="*/ 17581 w 1014345"/>
                  <a:gd name="connsiteY5" fmla="*/ 374017 h 101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345" h="1014472">
                    <a:moveTo>
                      <a:pt x="17581" y="374017"/>
                    </a:moveTo>
                    <a:cubicBezTo>
                      <a:pt x="91029" y="103750"/>
                      <a:pt x="369665" y="-55803"/>
                      <a:pt x="639931" y="17645"/>
                    </a:cubicBezTo>
                    <a:cubicBezTo>
                      <a:pt x="910196" y="91093"/>
                      <a:pt x="1069750" y="369729"/>
                      <a:pt x="996302" y="639995"/>
                    </a:cubicBezTo>
                    <a:cubicBezTo>
                      <a:pt x="922854" y="910261"/>
                      <a:pt x="644218" y="1069814"/>
                      <a:pt x="373952" y="996366"/>
                    </a:cubicBezTo>
                    <a:cubicBezTo>
                      <a:pt x="153203" y="936375"/>
                      <a:pt x="-53" y="736016"/>
                      <a:pt x="-168" y="507259"/>
                    </a:cubicBezTo>
                    <a:cubicBezTo>
                      <a:pt x="-190" y="462254"/>
                      <a:pt x="5779" y="417446"/>
                      <a:pt x="17581" y="374017"/>
                    </a:cubicBezTo>
                    <a:close/>
                  </a:path>
                </a:pathLst>
              </a:custGeom>
              <a:solidFill>
                <a:schemeClr val="accent2">
                  <a:lumMod val="20000"/>
                  <a:lumOff val="8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6" name="任意多边形: 形状 415">
                <a:extLst>
                  <a:ext uri="{FF2B5EF4-FFF2-40B4-BE49-F238E27FC236}">
                    <a16:creationId xmlns:a16="http://schemas.microsoft.com/office/drawing/2014/main" id="{D7437DD2-49DD-9898-BB48-686FBE3D5B38}"/>
                  </a:ext>
                </a:extLst>
              </p:cNvPr>
              <p:cNvSpPr/>
              <p:nvPr/>
            </p:nvSpPr>
            <p:spPr>
              <a:xfrm>
                <a:off x="9975629" y="4363969"/>
                <a:ext cx="590250" cy="968297"/>
              </a:xfrm>
              <a:custGeom>
                <a:avLst/>
                <a:gdLst>
                  <a:gd name="connsiteX0" fmla="*/ 561390 w 590250"/>
                  <a:gd name="connsiteY0" fmla="*/ 500832 h 968297"/>
                  <a:gd name="connsiteX1" fmla="*/ 111441 w 590250"/>
                  <a:gd name="connsiteY1" fmla="*/ 264021 h 968297"/>
                  <a:gd name="connsiteX2" fmla="*/ 75683 w 590250"/>
                  <a:gd name="connsiteY2" fmla="*/ 118545 h 968297"/>
                  <a:gd name="connsiteX3" fmla="*/ 157762 w 590250"/>
                  <a:gd name="connsiteY3" fmla="*/ 60696 h 968297"/>
                  <a:gd name="connsiteX4" fmla="*/ 258556 w 590250"/>
                  <a:gd name="connsiteY4" fmla="*/ 124642 h 968297"/>
                  <a:gd name="connsiteX5" fmla="*/ 357723 w 590250"/>
                  <a:gd name="connsiteY5" fmla="*/ 251715 h 968297"/>
                  <a:gd name="connsiteX6" fmla="*/ 425993 w 590250"/>
                  <a:gd name="connsiteY6" fmla="*/ 507095 h 968297"/>
                  <a:gd name="connsiteX7" fmla="*/ 184558 w 590250"/>
                  <a:gd name="connsiteY7" fmla="*/ 604506 h 968297"/>
                  <a:gd name="connsiteX8" fmla="*/ 272 w 590250"/>
                  <a:gd name="connsiteY8" fmla="*/ 789055 h 968297"/>
                  <a:gd name="connsiteX9" fmla="*/ 171116 w 590250"/>
                  <a:gd name="connsiteY9" fmla="*/ 964902 h 968297"/>
                  <a:gd name="connsiteX10" fmla="*/ 450074 w 590250"/>
                  <a:gd name="connsiteY10" fmla="*/ 864175 h 968297"/>
                  <a:gd name="connsiteX11" fmla="*/ 554384 w 590250"/>
                  <a:gd name="connsiteY11" fmla="*/ 581345 h 968297"/>
                  <a:gd name="connsiteX12" fmla="*/ 523591 w 590250"/>
                  <a:gd name="connsiteY12" fmla="*/ 551593 h 968297"/>
                  <a:gd name="connsiteX13" fmla="*/ 493876 w 590250"/>
                  <a:gd name="connsiteY13" fmla="*/ 580289 h 968297"/>
                  <a:gd name="connsiteX14" fmla="*/ 391378 w 590250"/>
                  <a:gd name="connsiteY14" fmla="*/ 837644 h 968297"/>
                  <a:gd name="connsiteX15" fmla="*/ 136197 w 590250"/>
                  <a:gd name="connsiteY15" fmla="*/ 892699 h 968297"/>
                  <a:gd name="connsiteX16" fmla="*/ 61174 w 590250"/>
                  <a:gd name="connsiteY16" fmla="*/ 787111 h 968297"/>
                  <a:gd name="connsiteX17" fmla="*/ 142624 w 590250"/>
                  <a:gd name="connsiteY17" fmla="*/ 685629 h 968297"/>
                  <a:gd name="connsiteX18" fmla="*/ 419577 w 590250"/>
                  <a:gd name="connsiteY18" fmla="*/ 589850 h 968297"/>
                  <a:gd name="connsiteX19" fmla="*/ 496169 w 590250"/>
                  <a:gd name="connsiteY19" fmla="*/ 362938 h 968297"/>
                  <a:gd name="connsiteX20" fmla="*/ 410225 w 590250"/>
                  <a:gd name="connsiteY20" fmla="*/ 221614 h 968297"/>
                  <a:gd name="connsiteX21" fmla="*/ 308898 w 590250"/>
                  <a:gd name="connsiteY21" fmla="*/ 89964 h 968297"/>
                  <a:gd name="connsiteX22" fmla="*/ 86248 w 590250"/>
                  <a:gd name="connsiteY22" fmla="*/ 14550 h 968297"/>
                  <a:gd name="connsiteX23" fmla="*/ 42093 w 590250"/>
                  <a:gd name="connsiteY23" fmla="*/ 266196 h 968297"/>
                  <a:gd name="connsiteX24" fmla="*/ 560332 w 590250"/>
                  <a:gd name="connsiteY24" fmla="*/ 561339 h 968297"/>
                  <a:gd name="connsiteX25" fmla="*/ 590078 w 590250"/>
                  <a:gd name="connsiteY25" fmla="*/ 530540 h 968297"/>
                  <a:gd name="connsiteX26" fmla="*/ 561389 w 590250"/>
                  <a:gd name="connsiteY26" fmla="*/ 500830 h 96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50" h="968297">
                    <a:moveTo>
                      <a:pt x="561390" y="500832"/>
                    </a:moveTo>
                    <a:cubicBezTo>
                      <a:pt x="381713" y="500196"/>
                      <a:pt x="213693" y="411767"/>
                      <a:pt x="111441" y="264021"/>
                    </a:cubicBezTo>
                    <a:cubicBezTo>
                      <a:pt x="83514" y="221883"/>
                      <a:pt x="59405" y="169620"/>
                      <a:pt x="75683" y="118545"/>
                    </a:cubicBezTo>
                    <a:cubicBezTo>
                      <a:pt x="84740" y="81458"/>
                      <a:pt x="119789" y="56755"/>
                      <a:pt x="157762" y="60696"/>
                    </a:cubicBezTo>
                    <a:cubicBezTo>
                      <a:pt x="197593" y="66270"/>
                      <a:pt x="231852" y="96721"/>
                      <a:pt x="258556" y="124642"/>
                    </a:cubicBezTo>
                    <a:cubicBezTo>
                      <a:pt x="294668" y="164523"/>
                      <a:pt x="327813" y="206995"/>
                      <a:pt x="357723" y="251715"/>
                    </a:cubicBezTo>
                    <a:cubicBezTo>
                      <a:pt x="405079" y="318629"/>
                      <a:pt x="497254" y="426955"/>
                      <a:pt x="425993" y="507095"/>
                    </a:cubicBezTo>
                    <a:cubicBezTo>
                      <a:pt x="366059" y="574496"/>
                      <a:pt x="265242" y="580205"/>
                      <a:pt x="184558" y="604506"/>
                    </a:cubicBezTo>
                    <a:cubicBezTo>
                      <a:pt x="97368" y="630766"/>
                      <a:pt x="8104" y="689680"/>
                      <a:pt x="272" y="789055"/>
                    </a:cubicBezTo>
                    <a:cubicBezTo>
                      <a:pt x="-7345" y="885697"/>
                      <a:pt x="85496" y="950898"/>
                      <a:pt x="171116" y="964902"/>
                    </a:cubicBezTo>
                    <a:cubicBezTo>
                      <a:pt x="275057" y="979708"/>
                      <a:pt x="379570" y="941970"/>
                      <a:pt x="450074" y="864175"/>
                    </a:cubicBezTo>
                    <a:cubicBezTo>
                      <a:pt x="517983" y="785662"/>
                      <a:pt x="555054" y="685150"/>
                      <a:pt x="554384" y="581345"/>
                    </a:cubicBezTo>
                    <a:cubicBezTo>
                      <a:pt x="554097" y="564626"/>
                      <a:pt x="540310" y="551306"/>
                      <a:pt x="523591" y="551593"/>
                    </a:cubicBezTo>
                    <a:cubicBezTo>
                      <a:pt x="507685" y="551867"/>
                      <a:pt x="494704" y="564402"/>
                      <a:pt x="493876" y="580289"/>
                    </a:cubicBezTo>
                    <a:cubicBezTo>
                      <a:pt x="492386" y="674834"/>
                      <a:pt x="461405" y="771392"/>
                      <a:pt x="391378" y="837644"/>
                    </a:cubicBezTo>
                    <a:cubicBezTo>
                      <a:pt x="325817" y="899670"/>
                      <a:pt x="221629" y="929231"/>
                      <a:pt x="136197" y="892699"/>
                    </a:cubicBezTo>
                    <a:cubicBezTo>
                      <a:pt x="93941" y="874630"/>
                      <a:pt x="54630" y="836595"/>
                      <a:pt x="61174" y="787111"/>
                    </a:cubicBezTo>
                    <a:cubicBezTo>
                      <a:pt x="67179" y="741698"/>
                      <a:pt x="104073" y="706132"/>
                      <a:pt x="142624" y="685629"/>
                    </a:cubicBezTo>
                    <a:cubicBezTo>
                      <a:pt x="229818" y="639256"/>
                      <a:pt x="334538" y="643358"/>
                      <a:pt x="419577" y="589850"/>
                    </a:cubicBezTo>
                    <a:cubicBezTo>
                      <a:pt x="500670" y="538825"/>
                      <a:pt x="533016" y="453452"/>
                      <a:pt x="496169" y="362938"/>
                    </a:cubicBezTo>
                    <a:cubicBezTo>
                      <a:pt x="472983" y="312718"/>
                      <a:pt x="444149" y="265304"/>
                      <a:pt x="410225" y="221614"/>
                    </a:cubicBezTo>
                    <a:cubicBezTo>
                      <a:pt x="379149" y="175718"/>
                      <a:pt x="345310" y="131753"/>
                      <a:pt x="308898" y="89964"/>
                    </a:cubicBezTo>
                    <a:cubicBezTo>
                      <a:pt x="254236" y="29884"/>
                      <a:pt x="168554" y="-28339"/>
                      <a:pt x="86248" y="14550"/>
                    </a:cubicBezTo>
                    <a:cubicBezTo>
                      <a:pt x="-7558" y="63431"/>
                      <a:pt x="-1309" y="186012"/>
                      <a:pt x="42093" y="266196"/>
                    </a:cubicBezTo>
                    <a:cubicBezTo>
                      <a:pt x="141062" y="449037"/>
                      <a:pt x="356288" y="560548"/>
                      <a:pt x="560332" y="561339"/>
                    </a:cubicBezTo>
                    <a:cubicBezTo>
                      <a:pt x="577051" y="561048"/>
                      <a:pt x="590369" y="547259"/>
                      <a:pt x="590078" y="530540"/>
                    </a:cubicBezTo>
                    <a:cubicBezTo>
                      <a:pt x="589801" y="514639"/>
                      <a:pt x="577270" y="501662"/>
                      <a:pt x="561389" y="500830"/>
                    </a:cubicBez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7" name="任意多边形: 形状 416">
                <a:extLst>
                  <a:ext uri="{FF2B5EF4-FFF2-40B4-BE49-F238E27FC236}">
                    <a16:creationId xmlns:a16="http://schemas.microsoft.com/office/drawing/2014/main" id="{4BA547E9-98D4-0C72-94D1-87B8FC08AA8E}"/>
                  </a:ext>
                </a:extLst>
              </p:cNvPr>
              <p:cNvSpPr/>
              <p:nvPr/>
            </p:nvSpPr>
            <p:spPr>
              <a:xfrm>
                <a:off x="10676040" y="1338255"/>
                <a:ext cx="1306897" cy="1360285"/>
              </a:xfrm>
              <a:custGeom>
                <a:avLst/>
                <a:gdLst>
                  <a:gd name="connsiteX0" fmla="*/ 1235488 w 1306897"/>
                  <a:gd name="connsiteY0" fmla="*/ 1360055 h 1360285"/>
                  <a:gd name="connsiteX1" fmla="*/ 431616 w 1306897"/>
                  <a:gd name="connsiteY1" fmla="*/ 1195691 h 1360285"/>
                  <a:gd name="connsiteX2" fmla="*/ 742597 w 1306897"/>
                  <a:gd name="connsiteY2" fmla="*/ 579980 h 1360285"/>
                  <a:gd name="connsiteX3" fmla="*/ 303755 w 1306897"/>
                  <a:gd name="connsiteY3" fmla="*/ 506773 h 1360285"/>
                  <a:gd name="connsiteX4" fmla="*/ -168 w 1306897"/>
                  <a:gd name="connsiteY4" fmla="*/ 386978 h 1360285"/>
                  <a:gd name="connsiteX5" fmla="*/ 571175 w 1306897"/>
                  <a:gd name="connsiteY5" fmla="*/ 9646 h 1360285"/>
                  <a:gd name="connsiteX6" fmla="*/ 669792 w 1306897"/>
                  <a:gd name="connsiteY6" fmla="*/ 29813 h 1360285"/>
                  <a:gd name="connsiteX7" fmla="*/ 679474 w 1306897"/>
                  <a:gd name="connsiteY7" fmla="*/ 32032 h 1360285"/>
                  <a:gd name="connsiteX8" fmla="*/ 974927 w 1306897"/>
                  <a:gd name="connsiteY8" fmla="*/ 234714 h 1360285"/>
                  <a:gd name="connsiteX9" fmla="*/ 1247792 w 1306897"/>
                  <a:gd name="connsiteY9" fmla="*/ 444657 h 1360285"/>
                  <a:gd name="connsiteX10" fmla="*/ 1305673 w 1306897"/>
                  <a:gd name="connsiteY10" fmla="*/ 684446 h 1360285"/>
                  <a:gd name="connsiteX11" fmla="*/ 1235488 w 1306897"/>
                  <a:gd name="connsiteY11" fmla="*/ 1360055 h 136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6897" h="1360285">
                    <a:moveTo>
                      <a:pt x="1235488" y="1360055"/>
                    </a:moveTo>
                    <a:lnTo>
                      <a:pt x="431616" y="1195691"/>
                    </a:lnTo>
                    <a:cubicBezTo>
                      <a:pt x="402373" y="1041411"/>
                      <a:pt x="672415" y="833484"/>
                      <a:pt x="742597" y="579980"/>
                    </a:cubicBezTo>
                    <a:cubicBezTo>
                      <a:pt x="617156" y="564855"/>
                      <a:pt x="449160" y="539646"/>
                      <a:pt x="303755" y="506773"/>
                    </a:cubicBezTo>
                    <a:cubicBezTo>
                      <a:pt x="158348" y="473698"/>
                      <a:pt x="35327" y="433161"/>
                      <a:pt x="-168" y="386978"/>
                    </a:cubicBezTo>
                    <a:cubicBezTo>
                      <a:pt x="53507" y="125076"/>
                      <a:pt x="309228" y="-43810"/>
                      <a:pt x="571175" y="9646"/>
                    </a:cubicBezTo>
                    <a:lnTo>
                      <a:pt x="669792" y="29813"/>
                    </a:lnTo>
                    <a:cubicBezTo>
                      <a:pt x="673019" y="30418"/>
                      <a:pt x="676245" y="31225"/>
                      <a:pt x="679474" y="32032"/>
                    </a:cubicBezTo>
                    <a:cubicBezTo>
                      <a:pt x="800360" y="59080"/>
                      <a:pt x="906175" y="131670"/>
                      <a:pt x="974927" y="234714"/>
                    </a:cubicBezTo>
                    <a:cubicBezTo>
                      <a:pt x="1075937" y="290552"/>
                      <a:pt x="1167930" y="361332"/>
                      <a:pt x="1247792" y="444657"/>
                    </a:cubicBezTo>
                    <a:cubicBezTo>
                      <a:pt x="1281358" y="520452"/>
                      <a:pt x="1300967" y="601685"/>
                      <a:pt x="1305673" y="684446"/>
                    </a:cubicBezTo>
                    <a:cubicBezTo>
                      <a:pt x="1317770" y="909516"/>
                      <a:pt x="1221773" y="1142651"/>
                      <a:pt x="1235488" y="1360055"/>
                    </a:cubicBezTo>
                    <a:close/>
                  </a:path>
                </a:pathLst>
              </a:custGeom>
              <a:solidFill>
                <a:srgbClr val="2F2E41"/>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8" name="任意多边形: 形状 417">
                <a:extLst>
                  <a:ext uri="{FF2B5EF4-FFF2-40B4-BE49-F238E27FC236}">
                    <a16:creationId xmlns:a16="http://schemas.microsoft.com/office/drawing/2014/main" id="{EDD2AA10-24AB-C63D-011F-ADFB5608184E}"/>
                  </a:ext>
                </a:extLst>
              </p:cNvPr>
              <p:cNvSpPr/>
              <p:nvPr/>
            </p:nvSpPr>
            <p:spPr>
              <a:xfrm>
                <a:off x="1976437" y="10145678"/>
                <a:ext cx="17438144" cy="47998"/>
              </a:xfrm>
              <a:custGeom>
                <a:avLst/>
                <a:gdLst>
                  <a:gd name="connsiteX0" fmla="*/ 17437976 w 17438144"/>
                  <a:gd name="connsiteY0" fmla="*/ 23769 h 47998"/>
                  <a:gd name="connsiteX1" fmla="*/ 17414118 w 17438144"/>
                  <a:gd name="connsiteY1" fmla="*/ 47768 h 47998"/>
                  <a:gd name="connsiteX2" fmla="*/ 17413976 w 17438144"/>
                  <a:gd name="connsiteY2" fmla="*/ 47768 h 47998"/>
                  <a:gd name="connsiteX3" fmla="*/ 23832 w 17438144"/>
                  <a:gd name="connsiteY3" fmla="*/ 47768 h 47998"/>
                  <a:gd name="connsiteX4" fmla="*/ -168 w 17438144"/>
                  <a:gd name="connsiteY4" fmla="*/ 23769 h 47998"/>
                  <a:gd name="connsiteX5" fmla="*/ 23832 w 17438144"/>
                  <a:gd name="connsiteY5" fmla="*/ -230 h 47998"/>
                  <a:gd name="connsiteX6" fmla="*/ 17413978 w 17438144"/>
                  <a:gd name="connsiteY6" fmla="*/ -230 h 47998"/>
                  <a:gd name="connsiteX7" fmla="*/ 17437976 w 17438144"/>
                  <a:gd name="connsiteY7" fmla="*/ 23627 h 47998"/>
                  <a:gd name="connsiteX8" fmla="*/ 17437976 w 17438144"/>
                  <a:gd name="connsiteY8" fmla="*/ 23769 h 4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38144" h="47998">
                    <a:moveTo>
                      <a:pt x="17437976" y="23769"/>
                    </a:moveTo>
                    <a:cubicBezTo>
                      <a:pt x="17438016" y="36984"/>
                      <a:pt x="17427334" y="47729"/>
                      <a:pt x="17414118" y="47768"/>
                    </a:cubicBezTo>
                    <a:cubicBezTo>
                      <a:pt x="17414072" y="47768"/>
                      <a:pt x="17414022" y="47768"/>
                      <a:pt x="17413976" y="47768"/>
                    </a:cubicBezTo>
                    <a:lnTo>
                      <a:pt x="23832" y="47768"/>
                    </a:lnTo>
                    <a:cubicBezTo>
                      <a:pt x="10577" y="47768"/>
                      <a:pt x="-168" y="37023"/>
                      <a:pt x="-168" y="23769"/>
                    </a:cubicBezTo>
                    <a:cubicBezTo>
                      <a:pt x="-168" y="10514"/>
                      <a:pt x="10577" y="-230"/>
                      <a:pt x="23832" y="-230"/>
                    </a:cubicBezTo>
                    <a:lnTo>
                      <a:pt x="17413978" y="-230"/>
                    </a:lnTo>
                    <a:cubicBezTo>
                      <a:pt x="17427194" y="-270"/>
                      <a:pt x="17437940" y="10412"/>
                      <a:pt x="17437976" y="23627"/>
                    </a:cubicBezTo>
                    <a:cubicBezTo>
                      <a:pt x="17437976" y="23674"/>
                      <a:pt x="17437976" y="23721"/>
                      <a:pt x="17437976" y="23769"/>
                    </a:cubicBezTo>
                    <a:close/>
                  </a:path>
                </a:pathLst>
              </a:custGeom>
              <a:solidFill>
                <a:schemeClr val="accent6">
                  <a:lumMod val="60000"/>
                  <a:lumOff val="40000"/>
                </a:schemeClr>
              </a:solidFill>
              <a:ln w="2016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419" name="任意多边形: 形状 418">
              <a:extLst>
                <a:ext uri="{FF2B5EF4-FFF2-40B4-BE49-F238E27FC236}">
                  <a16:creationId xmlns:a16="http://schemas.microsoft.com/office/drawing/2014/main" id="{50A9D3E7-BADE-3709-0936-5B0152B6866C}"/>
                </a:ext>
              </a:extLst>
            </p:cNvPr>
            <p:cNvSpPr/>
            <p:nvPr/>
          </p:nvSpPr>
          <p:spPr>
            <a:xfrm>
              <a:off x="11774017" y="708272"/>
              <a:ext cx="235563" cy="235563"/>
            </a:xfrm>
            <a:custGeom>
              <a:avLst/>
              <a:gdLst>
                <a:gd name="connsiteX0" fmla="*/ 902810 w 902810"/>
                <a:gd name="connsiteY0" fmla="*/ 451405 h 902810"/>
                <a:gd name="connsiteX1" fmla="*/ 451405 w 902810"/>
                <a:gd name="connsiteY1" fmla="*/ 902810 h 902810"/>
                <a:gd name="connsiteX2" fmla="*/ 0 w 902810"/>
                <a:gd name="connsiteY2" fmla="*/ 451405 h 902810"/>
                <a:gd name="connsiteX3" fmla="*/ 451405 w 902810"/>
                <a:gd name="connsiteY3" fmla="*/ 0 h 902810"/>
                <a:gd name="connsiteX4" fmla="*/ 902810 w 902810"/>
                <a:gd name="connsiteY4" fmla="*/ 451405 h 90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810" h="902810">
                  <a:moveTo>
                    <a:pt x="902810" y="451405"/>
                  </a:moveTo>
                  <a:cubicBezTo>
                    <a:pt x="902810" y="700710"/>
                    <a:pt x="700709" y="902810"/>
                    <a:pt x="451405" y="902810"/>
                  </a:cubicBezTo>
                  <a:cubicBezTo>
                    <a:pt x="202101" y="902810"/>
                    <a:pt x="0" y="700709"/>
                    <a:pt x="0" y="451405"/>
                  </a:cubicBezTo>
                  <a:cubicBezTo>
                    <a:pt x="0" y="202101"/>
                    <a:pt x="202101" y="0"/>
                    <a:pt x="451405" y="0"/>
                  </a:cubicBezTo>
                  <a:cubicBezTo>
                    <a:pt x="700709" y="0"/>
                    <a:pt x="902810" y="202101"/>
                    <a:pt x="902810" y="451405"/>
                  </a:cubicBezTo>
                  <a:close/>
                </a:path>
              </a:pathLst>
            </a:custGeom>
            <a:solidFill>
              <a:schemeClr val="accent2">
                <a:lumMod val="60000"/>
                <a:lumOff val="40000"/>
              </a:schemeClr>
            </a:solidFill>
            <a:ln w="9127" cap="flat">
              <a:noFill/>
              <a:prstDash val="solid"/>
              <a:miter/>
            </a:ln>
            <a:effectLst>
              <a:outerShdw blurRad="50800" dist="38100" dir="5400000" algn="t" rotWithShape="0">
                <a:schemeClr val="accent5">
                  <a:lumMod val="75000"/>
                  <a:alpha val="14000"/>
                </a:schemeClr>
              </a:outerShdw>
            </a:effectLst>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20" name="任意多边形: 形状 419">
              <a:extLst>
                <a:ext uri="{FF2B5EF4-FFF2-40B4-BE49-F238E27FC236}">
                  <a16:creationId xmlns:a16="http://schemas.microsoft.com/office/drawing/2014/main" id="{85ADE7C4-0B1E-5D6D-9B36-58E5052C2244}"/>
                </a:ext>
              </a:extLst>
            </p:cNvPr>
            <p:cNvSpPr/>
            <p:nvPr/>
          </p:nvSpPr>
          <p:spPr>
            <a:xfrm>
              <a:off x="11859676" y="731536"/>
              <a:ext cx="292234" cy="122084"/>
            </a:xfrm>
            <a:custGeom>
              <a:avLst/>
              <a:gdLst>
                <a:gd name="connsiteX0" fmla="*/ 1109641 w 1120007"/>
                <a:gd name="connsiteY0" fmla="*/ 162031 h 467895"/>
                <a:gd name="connsiteX1" fmla="*/ 920612 w 1120007"/>
                <a:gd name="connsiteY1" fmla="*/ 4963 h 467895"/>
                <a:gd name="connsiteX2" fmla="*/ 917782 w 1120007"/>
                <a:gd name="connsiteY2" fmla="*/ 4963 h 467895"/>
                <a:gd name="connsiteX3" fmla="*/ 913946 w 1120007"/>
                <a:gd name="connsiteY3" fmla="*/ 4050 h 467895"/>
                <a:gd name="connsiteX4" fmla="*/ 551504 w 1120007"/>
                <a:gd name="connsiteY4" fmla="*/ 82949 h 467895"/>
                <a:gd name="connsiteX5" fmla="*/ 473884 w 1120007"/>
                <a:gd name="connsiteY5" fmla="*/ 123677 h 467895"/>
                <a:gd name="connsiteX6" fmla="*/ 202212 w 1120007"/>
                <a:gd name="connsiteY6" fmla="*/ 182486 h 467895"/>
                <a:gd name="connsiteX7" fmla="*/ 200021 w 1120007"/>
                <a:gd name="connsiteY7" fmla="*/ 182577 h 467895"/>
                <a:gd name="connsiteX8" fmla="*/ 490 w 1120007"/>
                <a:gd name="connsiteY8" fmla="*/ 343389 h 467895"/>
                <a:gd name="connsiteX9" fmla="*/ 12179 w 1120007"/>
                <a:gd name="connsiteY9" fmla="*/ 371971 h 467895"/>
                <a:gd name="connsiteX10" fmla="*/ 59299 w 1120007"/>
                <a:gd name="connsiteY10" fmla="*/ 395988 h 467895"/>
                <a:gd name="connsiteX11" fmla="*/ 172169 w 1120007"/>
                <a:gd name="connsiteY11" fmla="*/ 417813 h 467895"/>
                <a:gd name="connsiteX12" fmla="*/ 394345 w 1120007"/>
                <a:gd name="connsiteY12" fmla="*/ 449044 h 467895"/>
                <a:gd name="connsiteX13" fmla="*/ 542555 w 1120007"/>
                <a:gd name="connsiteY13" fmla="*/ 461463 h 467895"/>
                <a:gd name="connsiteX14" fmla="*/ 849476 w 1120007"/>
                <a:gd name="connsiteY14" fmla="*/ 466212 h 467895"/>
                <a:gd name="connsiteX15" fmla="*/ 995220 w 1120007"/>
                <a:gd name="connsiteY15" fmla="*/ 440643 h 467895"/>
                <a:gd name="connsiteX16" fmla="*/ 1078776 w 1120007"/>
                <a:gd name="connsiteY16" fmla="*/ 367679 h 467895"/>
                <a:gd name="connsiteX17" fmla="*/ 1109641 w 1120007"/>
                <a:gd name="connsiteY17" fmla="*/ 162031 h 467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0007" h="467895">
                  <a:moveTo>
                    <a:pt x="1109641" y="162031"/>
                  </a:moveTo>
                  <a:cubicBezTo>
                    <a:pt x="1083524" y="74548"/>
                    <a:pt x="1009739" y="17474"/>
                    <a:pt x="920612" y="4963"/>
                  </a:cubicBezTo>
                  <a:cubicBezTo>
                    <a:pt x="919700" y="4872"/>
                    <a:pt x="918695" y="5054"/>
                    <a:pt x="917782" y="4963"/>
                  </a:cubicBezTo>
                  <a:cubicBezTo>
                    <a:pt x="916531" y="4562"/>
                    <a:pt x="915243" y="4257"/>
                    <a:pt x="913946" y="4050"/>
                  </a:cubicBezTo>
                  <a:cubicBezTo>
                    <a:pt x="787690" y="-11309"/>
                    <a:pt x="659954" y="16499"/>
                    <a:pt x="551504" y="82949"/>
                  </a:cubicBezTo>
                  <a:cubicBezTo>
                    <a:pt x="526693" y="98457"/>
                    <a:pt x="500740" y="112071"/>
                    <a:pt x="473884" y="123677"/>
                  </a:cubicBezTo>
                  <a:cubicBezTo>
                    <a:pt x="387771" y="159985"/>
                    <a:pt x="295640" y="179929"/>
                    <a:pt x="202212" y="182486"/>
                  </a:cubicBezTo>
                  <a:cubicBezTo>
                    <a:pt x="201481" y="182486"/>
                    <a:pt x="200751" y="182577"/>
                    <a:pt x="200021" y="182577"/>
                  </a:cubicBezTo>
                  <a:cubicBezTo>
                    <a:pt x="106282" y="188805"/>
                    <a:pt x="26497" y="253112"/>
                    <a:pt x="490" y="343389"/>
                  </a:cubicBezTo>
                  <a:cubicBezTo>
                    <a:pt x="-2268" y="354447"/>
                    <a:pt x="2462" y="366017"/>
                    <a:pt x="12179" y="371971"/>
                  </a:cubicBezTo>
                  <a:cubicBezTo>
                    <a:pt x="25812" y="383523"/>
                    <a:pt x="41939" y="391751"/>
                    <a:pt x="59299" y="395988"/>
                  </a:cubicBezTo>
                  <a:cubicBezTo>
                    <a:pt x="96831" y="403933"/>
                    <a:pt x="134454" y="411211"/>
                    <a:pt x="172169" y="417813"/>
                  </a:cubicBezTo>
                  <a:cubicBezTo>
                    <a:pt x="245862" y="430689"/>
                    <a:pt x="319921" y="441099"/>
                    <a:pt x="394345" y="449044"/>
                  </a:cubicBezTo>
                  <a:cubicBezTo>
                    <a:pt x="443658" y="454340"/>
                    <a:pt x="493060" y="458477"/>
                    <a:pt x="542555" y="461463"/>
                  </a:cubicBezTo>
                  <a:cubicBezTo>
                    <a:pt x="644649" y="467855"/>
                    <a:pt x="747199" y="469408"/>
                    <a:pt x="849476" y="466212"/>
                  </a:cubicBezTo>
                  <a:cubicBezTo>
                    <a:pt x="900066" y="464659"/>
                    <a:pt x="948830" y="463016"/>
                    <a:pt x="995220" y="440643"/>
                  </a:cubicBezTo>
                  <a:cubicBezTo>
                    <a:pt x="1028944" y="424004"/>
                    <a:pt x="1057745" y="398855"/>
                    <a:pt x="1078776" y="367679"/>
                  </a:cubicBezTo>
                  <a:cubicBezTo>
                    <a:pt x="1118938" y="307053"/>
                    <a:pt x="1130234" y="231770"/>
                    <a:pt x="1109641" y="162031"/>
                  </a:cubicBezTo>
                  <a:close/>
                </a:path>
              </a:pathLst>
            </a:custGeom>
            <a:solidFill>
              <a:schemeClr val="accent4">
                <a:lumMod val="20000"/>
                <a:lumOff val="80000"/>
                <a:alpha val="62000"/>
              </a:schemeClr>
            </a:solidFill>
            <a:ln w="9127" cap="flat">
              <a:noFill/>
              <a:prstDash val="solid"/>
              <a:miter/>
            </a:ln>
            <a:effectLst>
              <a:outerShdw blurRad="50800" dist="38100" dir="5400000" algn="t" rotWithShape="0">
                <a:schemeClr val="accent5">
                  <a:lumMod val="75000"/>
                  <a:alpha val="14000"/>
                </a:schemeClr>
              </a:outerShdw>
            </a:effectLst>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9" name="组合 8">
              <a:extLst>
                <a:ext uri="{FF2B5EF4-FFF2-40B4-BE49-F238E27FC236}">
                  <a16:creationId xmlns:a16="http://schemas.microsoft.com/office/drawing/2014/main" id="{0E5D3226-9941-8EC3-677A-FA3753FA8744}"/>
                </a:ext>
              </a:extLst>
            </p:cNvPr>
            <p:cNvGrpSpPr/>
            <p:nvPr/>
          </p:nvGrpSpPr>
          <p:grpSpPr>
            <a:xfrm>
              <a:off x="7343818" y="-190529"/>
              <a:ext cx="3910926" cy="1855203"/>
              <a:chOff x="7343818" y="-190529"/>
              <a:chExt cx="3910926" cy="1855203"/>
            </a:xfrm>
          </p:grpSpPr>
          <p:sp>
            <p:nvSpPr>
              <p:cNvPr id="274" name="任意多边形: 形状 273">
                <a:extLst>
                  <a:ext uri="{FF2B5EF4-FFF2-40B4-BE49-F238E27FC236}">
                    <a16:creationId xmlns:a16="http://schemas.microsoft.com/office/drawing/2014/main" id="{011EC32C-DF50-019A-3DAB-FC500C22B60A}"/>
                  </a:ext>
                </a:extLst>
              </p:cNvPr>
              <p:cNvSpPr/>
              <p:nvPr/>
            </p:nvSpPr>
            <p:spPr>
              <a:xfrm>
                <a:off x="9443401" y="1579236"/>
                <a:ext cx="37048" cy="42578"/>
              </a:xfrm>
              <a:custGeom>
                <a:avLst/>
                <a:gdLst>
                  <a:gd name="connsiteX0" fmla="*/ 85725 w 476250"/>
                  <a:gd name="connsiteY0" fmla="*/ 0 h 547344"/>
                  <a:gd name="connsiteX1" fmla="*/ 476250 w 476250"/>
                  <a:gd name="connsiteY1" fmla="*/ 504825 h 547344"/>
                  <a:gd name="connsiteX2" fmla="*/ 0 w 476250"/>
                  <a:gd name="connsiteY2" fmla="*/ 547345 h 547344"/>
                  <a:gd name="connsiteX3" fmla="*/ 85725 w 476250"/>
                  <a:gd name="connsiteY3" fmla="*/ 0 h 547344"/>
                </a:gdLst>
                <a:ahLst/>
                <a:cxnLst>
                  <a:cxn ang="0">
                    <a:pos x="connsiteX0" y="connsiteY0"/>
                  </a:cxn>
                  <a:cxn ang="0">
                    <a:pos x="connsiteX1" y="connsiteY1"/>
                  </a:cxn>
                  <a:cxn ang="0">
                    <a:pos x="connsiteX2" y="connsiteY2"/>
                  </a:cxn>
                  <a:cxn ang="0">
                    <a:pos x="connsiteX3" y="connsiteY3"/>
                  </a:cxn>
                </a:cxnLst>
                <a:rect l="l" t="t" r="r" b="b"/>
                <a:pathLst>
                  <a:path w="476250" h="547344">
                    <a:moveTo>
                      <a:pt x="85725" y="0"/>
                    </a:moveTo>
                    <a:lnTo>
                      <a:pt x="476250" y="504825"/>
                    </a:lnTo>
                    <a:lnTo>
                      <a:pt x="0" y="547345"/>
                    </a:lnTo>
                    <a:lnTo>
                      <a:pt x="85725" y="0"/>
                    </a:lnTo>
                    <a:close/>
                  </a:path>
                </a:pathLst>
              </a:custGeom>
              <a:solidFill>
                <a:schemeClr val="accent5">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5" name="任意多边形: 形状 274">
                <a:extLst>
                  <a:ext uri="{FF2B5EF4-FFF2-40B4-BE49-F238E27FC236}">
                    <a16:creationId xmlns:a16="http://schemas.microsoft.com/office/drawing/2014/main" id="{2EF4CFD3-B8B0-1075-CD69-DF69BEBC82A8}"/>
                  </a:ext>
                </a:extLst>
              </p:cNvPr>
              <p:cNvSpPr/>
              <p:nvPr/>
            </p:nvSpPr>
            <p:spPr>
              <a:xfrm>
                <a:off x="7343818" y="-190529"/>
                <a:ext cx="3910926" cy="1705889"/>
              </a:xfrm>
              <a:custGeom>
                <a:avLst/>
                <a:gdLst>
                  <a:gd name="connsiteX0" fmla="*/ 7543598 w 7543802"/>
                  <a:gd name="connsiteY0" fmla="*/ 591491 h 2757297"/>
                  <a:gd name="connsiteX1" fmla="*/ 7522167 w 7543802"/>
                  <a:gd name="connsiteY1" fmla="*/ 996018 h 2757297"/>
                  <a:gd name="connsiteX2" fmla="*/ 7521405 w 7543802"/>
                  <a:gd name="connsiteY2" fmla="*/ 1002209 h 2757297"/>
                  <a:gd name="connsiteX3" fmla="*/ 6860275 w 7543802"/>
                  <a:gd name="connsiteY3" fmla="*/ 2757190 h 2757297"/>
                  <a:gd name="connsiteX4" fmla="*/ 6054936 w 7543802"/>
                  <a:gd name="connsiteY4" fmla="*/ 2152924 h 2757297"/>
                  <a:gd name="connsiteX5" fmla="*/ 5660792 w 7543802"/>
                  <a:gd name="connsiteY5" fmla="*/ 1925753 h 2757297"/>
                  <a:gd name="connsiteX6" fmla="*/ 5373708 w 7543802"/>
                  <a:gd name="connsiteY6" fmla="*/ 1812406 h 2757297"/>
                  <a:gd name="connsiteX7" fmla="*/ 5363612 w 7543802"/>
                  <a:gd name="connsiteY7" fmla="*/ 1809358 h 2757297"/>
                  <a:gd name="connsiteX8" fmla="*/ 5101388 w 7543802"/>
                  <a:gd name="connsiteY8" fmla="*/ 1750493 h 2757297"/>
                  <a:gd name="connsiteX9" fmla="*/ 4965657 w 7543802"/>
                  <a:gd name="connsiteY9" fmla="*/ 1738682 h 2757297"/>
                  <a:gd name="connsiteX10" fmla="*/ 4720293 w 7543802"/>
                  <a:gd name="connsiteY10" fmla="*/ 1753731 h 2757297"/>
                  <a:gd name="connsiteX11" fmla="*/ 4645426 w 7543802"/>
                  <a:gd name="connsiteY11" fmla="*/ 1767162 h 2757297"/>
                  <a:gd name="connsiteX12" fmla="*/ 4033540 w 7543802"/>
                  <a:gd name="connsiteY12" fmla="*/ 1997381 h 2757297"/>
                  <a:gd name="connsiteX13" fmla="*/ 4033445 w 7543802"/>
                  <a:gd name="connsiteY13" fmla="*/ 1997381 h 2757297"/>
                  <a:gd name="connsiteX14" fmla="*/ 3472804 w 7543802"/>
                  <a:gd name="connsiteY14" fmla="*/ 2322184 h 2757297"/>
                  <a:gd name="connsiteX15" fmla="*/ 2931403 w 7543802"/>
                  <a:gd name="connsiteY15" fmla="*/ 2602885 h 2757297"/>
                  <a:gd name="connsiteX16" fmla="*/ 2856536 w 7543802"/>
                  <a:gd name="connsiteY16" fmla="*/ 2628222 h 2757297"/>
                  <a:gd name="connsiteX17" fmla="*/ 2406670 w 7543802"/>
                  <a:gd name="connsiteY17" fmla="*/ 2629460 h 2757297"/>
                  <a:gd name="connsiteX18" fmla="*/ 2233982 w 7543802"/>
                  <a:gd name="connsiteY18" fmla="*/ 2521542 h 2757297"/>
                  <a:gd name="connsiteX19" fmla="*/ 2045578 w 7543802"/>
                  <a:gd name="connsiteY19" fmla="*/ 2371237 h 2757297"/>
                  <a:gd name="connsiteX20" fmla="*/ 1785545 w 7543802"/>
                  <a:gd name="connsiteY20" fmla="*/ 2202645 h 2757297"/>
                  <a:gd name="connsiteX21" fmla="*/ 1579805 w 7543802"/>
                  <a:gd name="connsiteY21" fmla="*/ 2093869 h 2757297"/>
                  <a:gd name="connsiteX22" fmla="*/ 1300246 w 7543802"/>
                  <a:gd name="connsiteY22" fmla="*/ 1973854 h 2757297"/>
                  <a:gd name="connsiteX23" fmla="*/ 175344 w 7543802"/>
                  <a:gd name="connsiteY23" fmla="*/ 1732015 h 2757297"/>
                  <a:gd name="connsiteX24" fmla="*/ 45994 w 7543802"/>
                  <a:gd name="connsiteY24" fmla="*/ -107 h 2757297"/>
                  <a:gd name="connsiteX25" fmla="*/ 7497402 w 7543802"/>
                  <a:gd name="connsiteY25" fmla="*/ -107 h 2757297"/>
                  <a:gd name="connsiteX26" fmla="*/ 7543598 w 7543802"/>
                  <a:gd name="connsiteY26" fmla="*/ 591491 h 2757297"/>
                  <a:gd name="connsiteX0" fmla="*/ 7593900 w 7593900"/>
                  <a:gd name="connsiteY0" fmla="*/ 597667 h 2763365"/>
                  <a:gd name="connsiteX1" fmla="*/ 7572469 w 7593900"/>
                  <a:gd name="connsiteY1" fmla="*/ 1002194 h 2763365"/>
                  <a:gd name="connsiteX2" fmla="*/ 7571707 w 7593900"/>
                  <a:gd name="connsiteY2" fmla="*/ 1008385 h 2763365"/>
                  <a:gd name="connsiteX3" fmla="*/ 6910577 w 7593900"/>
                  <a:gd name="connsiteY3" fmla="*/ 2763366 h 2763365"/>
                  <a:gd name="connsiteX4" fmla="*/ 6105238 w 7593900"/>
                  <a:gd name="connsiteY4" fmla="*/ 2159100 h 2763365"/>
                  <a:gd name="connsiteX5" fmla="*/ 5711094 w 7593900"/>
                  <a:gd name="connsiteY5" fmla="*/ 1931929 h 2763365"/>
                  <a:gd name="connsiteX6" fmla="*/ 5424010 w 7593900"/>
                  <a:gd name="connsiteY6" fmla="*/ 1818582 h 2763365"/>
                  <a:gd name="connsiteX7" fmla="*/ 5413914 w 7593900"/>
                  <a:gd name="connsiteY7" fmla="*/ 1815534 h 2763365"/>
                  <a:gd name="connsiteX8" fmla="*/ 5151690 w 7593900"/>
                  <a:gd name="connsiteY8" fmla="*/ 1756669 h 2763365"/>
                  <a:gd name="connsiteX9" fmla="*/ 5015959 w 7593900"/>
                  <a:gd name="connsiteY9" fmla="*/ 1744858 h 2763365"/>
                  <a:gd name="connsiteX10" fmla="*/ 4770595 w 7593900"/>
                  <a:gd name="connsiteY10" fmla="*/ 1759907 h 2763365"/>
                  <a:gd name="connsiteX11" fmla="*/ 4695728 w 7593900"/>
                  <a:gd name="connsiteY11" fmla="*/ 1773338 h 2763365"/>
                  <a:gd name="connsiteX12" fmla="*/ 4083842 w 7593900"/>
                  <a:gd name="connsiteY12" fmla="*/ 2003557 h 2763365"/>
                  <a:gd name="connsiteX13" fmla="*/ 4083747 w 7593900"/>
                  <a:gd name="connsiteY13" fmla="*/ 2003557 h 2763365"/>
                  <a:gd name="connsiteX14" fmla="*/ 3523106 w 7593900"/>
                  <a:gd name="connsiteY14" fmla="*/ 2328360 h 2763365"/>
                  <a:gd name="connsiteX15" fmla="*/ 2981705 w 7593900"/>
                  <a:gd name="connsiteY15" fmla="*/ 2609061 h 2763365"/>
                  <a:gd name="connsiteX16" fmla="*/ 2906838 w 7593900"/>
                  <a:gd name="connsiteY16" fmla="*/ 2634398 h 2763365"/>
                  <a:gd name="connsiteX17" fmla="*/ 2456972 w 7593900"/>
                  <a:gd name="connsiteY17" fmla="*/ 2635636 h 2763365"/>
                  <a:gd name="connsiteX18" fmla="*/ 2284284 w 7593900"/>
                  <a:gd name="connsiteY18" fmla="*/ 2527718 h 2763365"/>
                  <a:gd name="connsiteX19" fmla="*/ 2095880 w 7593900"/>
                  <a:gd name="connsiteY19" fmla="*/ 2377413 h 2763365"/>
                  <a:gd name="connsiteX20" fmla="*/ 1835847 w 7593900"/>
                  <a:gd name="connsiteY20" fmla="*/ 2208821 h 2763365"/>
                  <a:gd name="connsiteX21" fmla="*/ 1630107 w 7593900"/>
                  <a:gd name="connsiteY21" fmla="*/ 2100045 h 2763365"/>
                  <a:gd name="connsiteX22" fmla="*/ 1350548 w 7593900"/>
                  <a:gd name="connsiteY22" fmla="*/ 1980030 h 2763365"/>
                  <a:gd name="connsiteX23" fmla="*/ 225646 w 7593900"/>
                  <a:gd name="connsiteY23" fmla="*/ 1738191 h 2763365"/>
                  <a:gd name="connsiteX24" fmla="*/ 33211 w 7593900"/>
                  <a:gd name="connsiteY24" fmla="*/ 0 h 2763365"/>
                  <a:gd name="connsiteX25" fmla="*/ 7547704 w 7593900"/>
                  <a:gd name="connsiteY25" fmla="*/ 6069 h 2763365"/>
                  <a:gd name="connsiteX26" fmla="*/ 7593900 w 7593900"/>
                  <a:gd name="connsiteY26" fmla="*/ 597667 h 2763365"/>
                  <a:gd name="connsiteX0" fmla="*/ 7560689 w 7560689"/>
                  <a:gd name="connsiteY0" fmla="*/ 597667 h 2763365"/>
                  <a:gd name="connsiteX1" fmla="*/ 7539258 w 7560689"/>
                  <a:gd name="connsiteY1" fmla="*/ 1002194 h 2763365"/>
                  <a:gd name="connsiteX2" fmla="*/ 7538496 w 7560689"/>
                  <a:gd name="connsiteY2" fmla="*/ 1008385 h 2763365"/>
                  <a:gd name="connsiteX3" fmla="*/ 6877366 w 7560689"/>
                  <a:gd name="connsiteY3" fmla="*/ 2763366 h 2763365"/>
                  <a:gd name="connsiteX4" fmla="*/ 6072027 w 7560689"/>
                  <a:gd name="connsiteY4" fmla="*/ 2159100 h 2763365"/>
                  <a:gd name="connsiteX5" fmla="*/ 5677883 w 7560689"/>
                  <a:gd name="connsiteY5" fmla="*/ 1931929 h 2763365"/>
                  <a:gd name="connsiteX6" fmla="*/ 5390799 w 7560689"/>
                  <a:gd name="connsiteY6" fmla="*/ 1818582 h 2763365"/>
                  <a:gd name="connsiteX7" fmla="*/ 5380703 w 7560689"/>
                  <a:gd name="connsiteY7" fmla="*/ 1815534 h 2763365"/>
                  <a:gd name="connsiteX8" fmla="*/ 5118479 w 7560689"/>
                  <a:gd name="connsiteY8" fmla="*/ 1756669 h 2763365"/>
                  <a:gd name="connsiteX9" fmla="*/ 4982748 w 7560689"/>
                  <a:gd name="connsiteY9" fmla="*/ 1744858 h 2763365"/>
                  <a:gd name="connsiteX10" fmla="*/ 4737384 w 7560689"/>
                  <a:gd name="connsiteY10" fmla="*/ 1759907 h 2763365"/>
                  <a:gd name="connsiteX11" fmla="*/ 4662517 w 7560689"/>
                  <a:gd name="connsiteY11" fmla="*/ 1773338 h 2763365"/>
                  <a:gd name="connsiteX12" fmla="*/ 4050631 w 7560689"/>
                  <a:gd name="connsiteY12" fmla="*/ 2003557 h 2763365"/>
                  <a:gd name="connsiteX13" fmla="*/ 4050536 w 7560689"/>
                  <a:gd name="connsiteY13" fmla="*/ 2003557 h 2763365"/>
                  <a:gd name="connsiteX14" fmla="*/ 3489895 w 7560689"/>
                  <a:gd name="connsiteY14" fmla="*/ 2328360 h 2763365"/>
                  <a:gd name="connsiteX15" fmla="*/ 2948494 w 7560689"/>
                  <a:gd name="connsiteY15" fmla="*/ 2609061 h 2763365"/>
                  <a:gd name="connsiteX16" fmla="*/ 2873627 w 7560689"/>
                  <a:gd name="connsiteY16" fmla="*/ 2634398 h 2763365"/>
                  <a:gd name="connsiteX17" fmla="*/ 2423761 w 7560689"/>
                  <a:gd name="connsiteY17" fmla="*/ 2635636 h 2763365"/>
                  <a:gd name="connsiteX18" fmla="*/ 2251073 w 7560689"/>
                  <a:gd name="connsiteY18" fmla="*/ 2527718 h 2763365"/>
                  <a:gd name="connsiteX19" fmla="*/ 2062669 w 7560689"/>
                  <a:gd name="connsiteY19" fmla="*/ 2377413 h 2763365"/>
                  <a:gd name="connsiteX20" fmla="*/ 1802636 w 7560689"/>
                  <a:gd name="connsiteY20" fmla="*/ 2208821 h 2763365"/>
                  <a:gd name="connsiteX21" fmla="*/ 1596896 w 7560689"/>
                  <a:gd name="connsiteY21" fmla="*/ 2100045 h 2763365"/>
                  <a:gd name="connsiteX22" fmla="*/ 1317337 w 7560689"/>
                  <a:gd name="connsiteY22" fmla="*/ 1980030 h 2763365"/>
                  <a:gd name="connsiteX23" fmla="*/ 192435 w 7560689"/>
                  <a:gd name="connsiteY23" fmla="*/ 1738191 h 2763365"/>
                  <a:gd name="connsiteX24" fmla="*/ 0 w 7560689"/>
                  <a:gd name="connsiteY24" fmla="*/ 0 h 2763365"/>
                  <a:gd name="connsiteX25" fmla="*/ 7514493 w 7560689"/>
                  <a:gd name="connsiteY25" fmla="*/ 6069 h 2763365"/>
                  <a:gd name="connsiteX26" fmla="*/ 7560689 w 7560689"/>
                  <a:gd name="connsiteY26" fmla="*/ 597667 h 2763365"/>
                  <a:gd name="connsiteX0" fmla="*/ 7577893 w 7577893"/>
                  <a:gd name="connsiteY0" fmla="*/ 603735 h 2769433"/>
                  <a:gd name="connsiteX1" fmla="*/ 7556462 w 7577893"/>
                  <a:gd name="connsiteY1" fmla="*/ 1008262 h 2769433"/>
                  <a:gd name="connsiteX2" fmla="*/ 7555700 w 7577893"/>
                  <a:gd name="connsiteY2" fmla="*/ 1014453 h 2769433"/>
                  <a:gd name="connsiteX3" fmla="*/ 6894570 w 7577893"/>
                  <a:gd name="connsiteY3" fmla="*/ 2769434 h 2769433"/>
                  <a:gd name="connsiteX4" fmla="*/ 6089231 w 7577893"/>
                  <a:gd name="connsiteY4" fmla="*/ 2165168 h 2769433"/>
                  <a:gd name="connsiteX5" fmla="*/ 5695087 w 7577893"/>
                  <a:gd name="connsiteY5" fmla="*/ 1937997 h 2769433"/>
                  <a:gd name="connsiteX6" fmla="*/ 5408003 w 7577893"/>
                  <a:gd name="connsiteY6" fmla="*/ 1824650 h 2769433"/>
                  <a:gd name="connsiteX7" fmla="*/ 5397907 w 7577893"/>
                  <a:gd name="connsiteY7" fmla="*/ 1821602 h 2769433"/>
                  <a:gd name="connsiteX8" fmla="*/ 5135683 w 7577893"/>
                  <a:gd name="connsiteY8" fmla="*/ 1762737 h 2769433"/>
                  <a:gd name="connsiteX9" fmla="*/ 4999952 w 7577893"/>
                  <a:gd name="connsiteY9" fmla="*/ 1750926 h 2769433"/>
                  <a:gd name="connsiteX10" fmla="*/ 4754588 w 7577893"/>
                  <a:gd name="connsiteY10" fmla="*/ 1765975 h 2769433"/>
                  <a:gd name="connsiteX11" fmla="*/ 4679721 w 7577893"/>
                  <a:gd name="connsiteY11" fmla="*/ 1779406 h 2769433"/>
                  <a:gd name="connsiteX12" fmla="*/ 4067835 w 7577893"/>
                  <a:gd name="connsiteY12" fmla="*/ 2009625 h 2769433"/>
                  <a:gd name="connsiteX13" fmla="*/ 4067740 w 7577893"/>
                  <a:gd name="connsiteY13" fmla="*/ 2009625 h 2769433"/>
                  <a:gd name="connsiteX14" fmla="*/ 3507099 w 7577893"/>
                  <a:gd name="connsiteY14" fmla="*/ 2334428 h 2769433"/>
                  <a:gd name="connsiteX15" fmla="*/ 2965698 w 7577893"/>
                  <a:gd name="connsiteY15" fmla="*/ 2615129 h 2769433"/>
                  <a:gd name="connsiteX16" fmla="*/ 2890831 w 7577893"/>
                  <a:gd name="connsiteY16" fmla="*/ 2640466 h 2769433"/>
                  <a:gd name="connsiteX17" fmla="*/ 2440965 w 7577893"/>
                  <a:gd name="connsiteY17" fmla="*/ 2641704 h 2769433"/>
                  <a:gd name="connsiteX18" fmla="*/ 2268277 w 7577893"/>
                  <a:gd name="connsiteY18" fmla="*/ 2533786 h 2769433"/>
                  <a:gd name="connsiteX19" fmla="*/ 2079873 w 7577893"/>
                  <a:gd name="connsiteY19" fmla="*/ 2383481 h 2769433"/>
                  <a:gd name="connsiteX20" fmla="*/ 1819840 w 7577893"/>
                  <a:gd name="connsiteY20" fmla="*/ 2214889 h 2769433"/>
                  <a:gd name="connsiteX21" fmla="*/ 1614100 w 7577893"/>
                  <a:gd name="connsiteY21" fmla="*/ 2106113 h 2769433"/>
                  <a:gd name="connsiteX22" fmla="*/ 1334541 w 7577893"/>
                  <a:gd name="connsiteY22" fmla="*/ 1986098 h 2769433"/>
                  <a:gd name="connsiteX23" fmla="*/ 209639 w 7577893"/>
                  <a:gd name="connsiteY23" fmla="*/ 1744259 h 2769433"/>
                  <a:gd name="connsiteX24" fmla="*/ 0 w 7577893"/>
                  <a:gd name="connsiteY24" fmla="*/ 0 h 2769433"/>
                  <a:gd name="connsiteX25" fmla="*/ 7531697 w 7577893"/>
                  <a:gd name="connsiteY25" fmla="*/ 12137 h 2769433"/>
                  <a:gd name="connsiteX26" fmla="*/ 7577893 w 7577893"/>
                  <a:gd name="connsiteY26" fmla="*/ 603735 h 2769433"/>
                  <a:gd name="connsiteX0" fmla="*/ 7577893 w 7577893"/>
                  <a:gd name="connsiteY0" fmla="*/ 603735 h 2769433"/>
                  <a:gd name="connsiteX1" fmla="*/ 7556462 w 7577893"/>
                  <a:gd name="connsiteY1" fmla="*/ 1008262 h 2769433"/>
                  <a:gd name="connsiteX2" fmla="*/ 7555700 w 7577893"/>
                  <a:gd name="connsiteY2" fmla="*/ 1014453 h 2769433"/>
                  <a:gd name="connsiteX3" fmla="*/ 6894570 w 7577893"/>
                  <a:gd name="connsiteY3" fmla="*/ 2769434 h 2769433"/>
                  <a:gd name="connsiteX4" fmla="*/ 6089231 w 7577893"/>
                  <a:gd name="connsiteY4" fmla="*/ 2165168 h 2769433"/>
                  <a:gd name="connsiteX5" fmla="*/ 5695087 w 7577893"/>
                  <a:gd name="connsiteY5" fmla="*/ 1937997 h 2769433"/>
                  <a:gd name="connsiteX6" fmla="*/ 5408003 w 7577893"/>
                  <a:gd name="connsiteY6" fmla="*/ 1824650 h 2769433"/>
                  <a:gd name="connsiteX7" fmla="*/ 5397907 w 7577893"/>
                  <a:gd name="connsiteY7" fmla="*/ 1821602 h 2769433"/>
                  <a:gd name="connsiteX8" fmla="*/ 5135683 w 7577893"/>
                  <a:gd name="connsiteY8" fmla="*/ 1762737 h 2769433"/>
                  <a:gd name="connsiteX9" fmla="*/ 4999952 w 7577893"/>
                  <a:gd name="connsiteY9" fmla="*/ 1750926 h 2769433"/>
                  <a:gd name="connsiteX10" fmla="*/ 4754588 w 7577893"/>
                  <a:gd name="connsiteY10" fmla="*/ 1765975 h 2769433"/>
                  <a:gd name="connsiteX11" fmla="*/ 4679721 w 7577893"/>
                  <a:gd name="connsiteY11" fmla="*/ 1779406 h 2769433"/>
                  <a:gd name="connsiteX12" fmla="*/ 4067835 w 7577893"/>
                  <a:gd name="connsiteY12" fmla="*/ 2009625 h 2769433"/>
                  <a:gd name="connsiteX13" fmla="*/ 4067740 w 7577893"/>
                  <a:gd name="connsiteY13" fmla="*/ 2009625 h 2769433"/>
                  <a:gd name="connsiteX14" fmla="*/ 3507099 w 7577893"/>
                  <a:gd name="connsiteY14" fmla="*/ 2334428 h 2769433"/>
                  <a:gd name="connsiteX15" fmla="*/ 2965698 w 7577893"/>
                  <a:gd name="connsiteY15" fmla="*/ 2615129 h 2769433"/>
                  <a:gd name="connsiteX16" fmla="*/ 2890831 w 7577893"/>
                  <a:gd name="connsiteY16" fmla="*/ 2640466 h 2769433"/>
                  <a:gd name="connsiteX17" fmla="*/ 2440965 w 7577893"/>
                  <a:gd name="connsiteY17" fmla="*/ 2641704 h 2769433"/>
                  <a:gd name="connsiteX18" fmla="*/ 2268277 w 7577893"/>
                  <a:gd name="connsiteY18" fmla="*/ 2533786 h 2769433"/>
                  <a:gd name="connsiteX19" fmla="*/ 2079873 w 7577893"/>
                  <a:gd name="connsiteY19" fmla="*/ 2383481 h 2769433"/>
                  <a:gd name="connsiteX20" fmla="*/ 1819840 w 7577893"/>
                  <a:gd name="connsiteY20" fmla="*/ 2214889 h 2769433"/>
                  <a:gd name="connsiteX21" fmla="*/ 1614100 w 7577893"/>
                  <a:gd name="connsiteY21" fmla="*/ 2106113 h 2769433"/>
                  <a:gd name="connsiteX22" fmla="*/ 1334541 w 7577893"/>
                  <a:gd name="connsiteY22" fmla="*/ 1986098 h 2769433"/>
                  <a:gd name="connsiteX23" fmla="*/ 209639 w 7577893"/>
                  <a:gd name="connsiteY23" fmla="*/ 1744259 h 2769433"/>
                  <a:gd name="connsiteX24" fmla="*/ 0 w 7577893"/>
                  <a:gd name="connsiteY24" fmla="*/ 0 h 2769433"/>
                  <a:gd name="connsiteX25" fmla="*/ 7531697 w 7577893"/>
                  <a:gd name="connsiteY25" fmla="*/ 12137 h 2769433"/>
                  <a:gd name="connsiteX26" fmla="*/ 7577893 w 7577893"/>
                  <a:gd name="connsiteY26" fmla="*/ 603735 h 2769433"/>
                  <a:gd name="connsiteX0" fmla="*/ 7577893 w 7577893"/>
                  <a:gd name="connsiteY0" fmla="*/ 603735 h 2769433"/>
                  <a:gd name="connsiteX1" fmla="*/ 7556462 w 7577893"/>
                  <a:gd name="connsiteY1" fmla="*/ 1008262 h 2769433"/>
                  <a:gd name="connsiteX2" fmla="*/ 7555700 w 7577893"/>
                  <a:gd name="connsiteY2" fmla="*/ 1014453 h 2769433"/>
                  <a:gd name="connsiteX3" fmla="*/ 6894570 w 7577893"/>
                  <a:gd name="connsiteY3" fmla="*/ 2769434 h 2769433"/>
                  <a:gd name="connsiteX4" fmla="*/ 6089231 w 7577893"/>
                  <a:gd name="connsiteY4" fmla="*/ 2165168 h 2769433"/>
                  <a:gd name="connsiteX5" fmla="*/ 5695087 w 7577893"/>
                  <a:gd name="connsiteY5" fmla="*/ 1937997 h 2769433"/>
                  <a:gd name="connsiteX6" fmla="*/ 5408003 w 7577893"/>
                  <a:gd name="connsiteY6" fmla="*/ 1824650 h 2769433"/>
                  <a:gd name="connsiteX7" fmla="*/ 5397907 w 7577893"/>
                  <a:gd name="connsiteY7" fmla="*/ 1821602 h 2769433"/>
                  <a:gd name="connsiteX8" fmla="*/ 5135683 w 7577893"/>
                  <a:gd name="connsiteY8" fmla="*/ 1762737 h 2769433"/>
                  <a:gd name="connsiteX9" fmla="*/ 4999952 w 7577893"/>
                  <a:gd name="connsiteY9" fmla="*/ 1750926 h 2769433"/>
                  <a:gd name="connsiteX10" fmla="*/ 4754588 w 7577893"/>
                  <a:gd name="connsiteY10" fmla="*/ 1765975 h 2769433"/>
                  <a:gd name="connsiteX11" fmla="*/ 4679721 w 7577893"/>
                  <a:gd name="connsiteY11" fmla="*/ 1779406 h 2769433"/>
                  <a:gd name="connsiteX12" fmla="*/ 4067835 w 7577893"/>
                  <a:gd name="connsiteY12" fmla="*/ 2009625 h 2769433"/>
                  <a:gd name="connsiteX13" fmla="*/ 4067740 w 7577893"/>
                  <a:gd name="connsiteY13" fmla="*/ 2009625 h 2769433"/>
                  <a:gd name="connsiteX14" fmla="*/ 3507099 w 7577893"/>
                  <a:gd name="connsiteY14" fmla="*/ 2334428 h 2769433"/>
                  <a:gd name="connsiteX15" fmla="*/ 2965698 w 7577893"/>
                  <a:gd name="connsiteY15" fmla="*/ 2615129 h 2769433"/>
                  <a:gd name="connsiteX16" fmla="*/ 2890831 w 7577893"/>
                  <a:gd name="connsiteY16" fmla="*/ 2640466 h 2769433"/>
                  <a:gd name="connsiteX17" fmla="*/ 2440965 w 7577893"/>
                  <a:gd name="connsiteY17" fmla="*/ 2641704 h 2769433"/>
                  <a:gd name="connsiteX18" fmla="*/ 2268277 w 7577893"/>
                  <a:gd name="connsiteY18" fmla="*/ 2533786 h 2769433"/>
                  <a:gd name="connsiteX19" fmla="*/ 2079873 w 7577893"/>
                  <a:gd name="connsiteY19" fmla="*/ 2383481 h 2769433"/>
                  <a:gd name="connsiteX20" fmla="*/ 1819840 w 7577893"/>
                  <a:gd name="connsiteY20" fmla="*/ 2214889 h 2769433"/>
                  <a:gd name="connsiteX21" fmla="*/ 1614100 w 7577893"/>
                  <a:gd name="connsiteY21" fmla="*/ 2106113 h 2769433"/>
                  <a:gd name="connsiteX22" fmla="*/ 1334541 w 7577893"/>
                  <a:gd name="connsiteY22" fmla="*/ 1986098 h 2769433"/>
                  <a:gd name="connsiteX23" fmla="*/ 209639 w 7577893"/>
                  <a:gd name="connsiteY23" fmla="*/ 1744259 h 2769433"/>
                  <a:gd name="connsiteX24" fmla="*/ 0 w 7577893"/>
                  <a:gd name="connsiteY24" fmla="*/ 0 h 2769433"/>
                  <a:gd name="connsiteX25" fmla="*/ 7531697 w 7577893"/>
                  <a:gd name="connsiteY25" fmla="*/ 12137 h 2769433"/>
                  <a:gd name="connsiteX26" fmla="*/ 7577893 w 7577893"/>
                  <a:gd name="connsiteY26" fmla="*/ 603735 h 2769433"/>
                  <a:gd name="connsiteX0" fmla="*/ 7577893 w 7577893"/>
                  <a:gd name="connsiteY0" fmla="*/ 603735 h 2769433"/>
                  <a:gd name="connsiteX1" fmla="*/ 7556462 w 7577893"/>
                  <a:gd name="connsiteY1" fmla="*/ 1008262 h 2769433"/>
                  <a:gd name="connsiteX2" fmla="*/ 7555700 w 7577893"/>
                  <a:gd name="connsiteY2" fmla="*/ 1014453 h 2769433"/>
                  <a:gd name="connsiteX3" fmla="*/ 6894570 w 7577893"/>
                  <a:gd name="connsiteY3" fmla="*/ 2769434 h 2769433"/>
                  <a:gd name="connsiteX4" fmla="*/ 6089231 w 7577893"/>
                  <a:gd name="connsiteY4" fmla="*/ 2165168 h 2769433"/>
                  <a:gd name="connsiteX5" fmla="*/ 5695087 w 7577893"/>
                  <a:gd name="connsiteY5" fmla="*/ 1937997 h 2769433"/>
                  <a:gd name="connsiteX6" fmla="*/ 5408003 w 7577893"/>
                  <a:gd name="connsiteY6" fmla="*/ 1824650 h 2769433"/>
                  <a:gd name="connsiteX7" fmla="*/ 5397907 w 7577893"/>
                  <a:gd name="connsiteY7" fmla="*/ 1821602 h 2769433"/>
                  <a:gd name="connsiteX8" fmla="*/ 5135683 w 7577893"/>
                  <a:gd name="connsiteY8" fmla="*/ 1762737 h 2769433"/>
                  <a:gd name="connsiteX9" fmla="*/ 4999952 w 7577893"/>
                  <a:gd name="connsiteY9" fmla="*/ 1750926 h 2769433"/>
                  <a:gd name="connsiteX10" fmla="*/ 4754588 w 7577893"/>
                  <a:gd name="connsiteY10" fmla="*/ 1765975 h 2769433"/>
                  <a:gd name="connsiteX11" fmla="*/ 4679721 w 7577893"/>
                  <a:gd name="connsiteY11" fmla="*/ 1779406 h 2769433"/>
                  <a:gd name="connsiteX12" fmla="*/ 4067835 w 7577893"/>
                  <a:gd name="connsiteY12" fmla="*/ 2009625 h 2769433"/>
                  <a:gd name="connsiteX13" fmla="*/ 4067740 w 7577893"/>
                  <a:gd name="connsiteY13" fmla="*/ 2009625 h 2769433"/>
                  <a:gd name="connsiteX14" fmla="*/ 3507099 w 7577893"/>
                  <a:gd name="connsiteY14" fmla="*/ 2334428 h 2769433"/>
                  <a:gd name="connsiteX15" fmla="*/ 2965698 w 7577893"/>
                  <a:gd name="connsiteY15" fmla="*/ 2615129 h 2769433"/>
                  <a:gd name="connsiteX16" fmla="*/ 2890831 w 7577893"/>
                  <a:gd name="connsiteY16" fmla="*/ 2640466 h 2769433"/>
                  <a:gd name="connsiteX17" fmla="*/ 2440965 w 7577893"/>
                  <a:gd name="connsiteY17" fmla="*/ 2641704 h 2769433"/>
                  <a:gd name="connsiteX18" fmla="*/ 2268277 w 7577893"/>
                  <a:gd name="connsiteY18" fmla="*/ 2533786 h 2769433"/>
                  <a:gd name="connsiteX19" fmla="*/ 2079873 w 7577893"/>
                  <a:gd name="connsiteY19" fmla="*/ 2383481 h 2769433"/>
                  <a:gd name="connsiteX20" fmla="*/ 1819840 w 7577893"/>
                  <a:gd name="connsiteY20" fmla="*/ 2214889 h 2769433"/>
                  <a:gd name="connsiteX21" fmla="*/ 1614100 w 7577893"/>
                  <a:gd name="connsiteY21" fmla="*/ 2106113 h 2769433"/>
                  <a:gd name="connsiteX22" fmla="*/ 1334541 w 7577893"/>
                  <a:gd name="connsiteY22" fmla="*/ 1986098 h 2769433"/>
                  <a:gd name="connsiteX23" fmla="*/ 209639 w 7577893"/>
                  <a:gd name="connsiteY23" fmla="*/ 1744259 h 2769433"/>
                  <a:gd name="connsiteX24" fmla="*/ 0 w 7577893"/>
                  <a:gd name="connsiteY24" fmla="*/ 0 h 2769433"/>
                  <a:gd name="connsiteX25" fmla="*/ 7531697 w 7577893"/>
                  <a:gd name="connsiteY25" fmla="*/ 12137 h 2769433"/>
                  <a:gd name="connsiteX26" fmla="*/ 7577893 w 7577893"/>
                  <a:gd name="connsiteY26" fmla="*/ 603735 h 2769433"/>
                  <a:gd name="connsiteX0" fmla="*/ 7577893 w 7577893"/>
                  <a:gd name="connsiteY0" fmla="*/ 603735 h 2769433"/>
                  <a:gd name="connsiteX1" fmla="*/ 7556462 w 7577893"/>
                  <a:gd name="connsiteY1" fmla="*/ 1008262 h 2769433"/>
                  <a:gd name="connsiteX2" fmla="*/ 7555700 w 7577893"/>
                  <a:gd name="connsiteY2" fmla="*/ 1014453 h 2769433"/>
                  <a:gd name="connsiteX3" fmla="*/ 6894570 w 7577893"/>
                  <a:gd name="connsiteY3" fmla="*/ 2769434 h 2769433"/>
                  <a:gd name="connsiteX4" fmla="*/ 6089231 w 7577893"/>
                  <a:gd name="connsiteY4" fmla="*/ 2165168 h 2769433"/>
                  <a:gd name="connsiteX5" fmla="*/ 5695087 w 7577893"/>
                  <a:gd name="connsiteY5" fmla="*/ 1937997 h 2769433"/>
                  <a:gd name="connsiteX6" fmla="*/ 5408003 w 7577893"/>
                  <a:gd name="connsiteY6" fmla="*/ 1824650 h 2769433"/>
                  <a:gd name="connsiteX7" fmla="*/ 5397907 w 7577893"/>
                  <a:gd name="connsiteY7" fmla="*/ 1821602 h 2769433"/>
                  <a:gd name="connsiteX8" fmla="*/ 5135683 w 7577893"/>
                  <a:gd name="connsiteY8" fmla="*/ 1762737 h 2769433"/>
                  <a:gd name="connsiteX9" fmla="*/ 4999952 w 7577893"/>
                  <a:gd name="connsiteY9" fmla="*/ 1750926 h 2769433"/>
                  <a:gd name="connsiteX10" fmla="*/ 4754588 w 7577893"/>
                  <a:gd name="connsiteY10" fmla="*/ 1765975 h 2769433"/>
                  <a:gd name="connsiteX11" fmla="*/ 4679721 w 7577893"/>
                  <a:gd name="connsiteY11" fmla="*/ 1779406 h 2769433"/>
                  <a:gd name="connsiteX12" fmla="*/ 4067835 w 7577893"/>
                  <a:gd name="connsiteY12" fmla="*/ 2009625 h 2769433"/>
                  <a:gd name="connsiteX13" fmla="*/ 4067740 w 7577893"/>
                  <a:gd name="connsiteY13" fmla="*/ 2009625 h 2769433"/>
                  <a:gd name="connsiteX14" fmla="*/ 3507099 w 7577893"/>
                  <a:gd name="connsiteY14" fmla="*/ 2334428 h 2769433"/>
                  <a:gd name="connsiteX15" fmla="*/ 2965698 w 7577893"/>
                  <a:gd name="connsiteY15" fmla="*/ 2615129 h 2769433"/>
                  <a:gd name="connsiteX16" fmla="*/ 2890831 w 7577893"/>
                  <a:gd name="connsiteY16" fmla="*/ 2640466 h 2769433"/>
                  <a:gd name="connsiteX17" fmla="*/ 2440965 w 7577893"/>
                  <a:gd name="connsiteY17" fmla="*/ 2641704 h 2769433"/>
                  <a:gd name="connsiteX18" fmla="*/ 2268277 w 7577893"/>
                  <a:gd name="connsiteY18" fmla="*/ 2533786 h 2769433"/>
                  <a:gd name="connsiteX19" fmla="*/ 2079873 w 7577893"/>
                  <a:gd name="connsiteY19" fmla="*/ 2383481 h 2769433"/>
                  <a:gd name="connsiteX20" fmla="*/ 1819840 w 7577893"/>
                  <a:gd name="connsiteY20" fmla="*/ 2214889 h 2769433"/>
                  <a:gd name="connsiteX21" fmla="*/ 1614100 w 7577893"/>
                  <a:gd name="connsiteY21" fmla="*/ 2106113 h 2769433"/>
                  <a:gd name="connsiteX22" fmla="*/ 1334541 w 7577893"/>
                  <a:gd name="connsiteY22" fmla="*/ 1986098 h 2769433"/>
                  <a:gd name="connsiteX23" fmla="*/ 209639 w 7577893"/>
                  <a:gd name="connsiteY23" fmla="*/ 1744259 h 2769433"/>
                  <a:gd name="connsiteX24" fmla="*/ 0 w 7577893"/>
                  <a:gd name="connsiteY24" fmla="*/ 0 h 2769433"/>
                  <a:gd name="connsiteX25" fmla="*/ 7531697 w 7577893"/>
                  <a:gd name="connsiteY25" fmla="*/ 12137 h 2769433"/>
                  <a:gd name="connsiteX26" fmla="*/ 7577893 w 7577893"/>
                  <a:gd name="connsiteY26" fmla="*/ 603735 h 276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577893" h="2769433">
                    <a:moveTo>
                      <a:pt x="7577893" y="603735"/>
                    </a:moveTo>
                    <a:cubicBezTo>
                      <a:pt x="7577932" y="738866"/>
                      <a:pt x="7570778" y="873902"/>
                      <a:pt x="7556462" y="1008262"/>
                    </a:cubicBezTo>
                    <a:cubicBezTo>
                      <a:pt x="7556271" y="1010357"/>
                      <a:pt x="7555986" y="1012357"/>
                      <a:pt x="7555700" y="1014453"/>
                    </a:cubicBezTo>
                    <a:cubicBezTo>
                      <a:pt x="7487558" y="1646008"/>
                      <a:pt x="7260063" y="2249903"/>
                      <a:pt x="6894570" y="2769434"/>
                    </a:cubicBezTo>
                    <a:cubicBezTo>
                      <a:pt x="6629680" y="2569981"/>
                      <a:pt x="6366885" y="2350048"/>
                      <a:pt x="6089231" y="2165168"/>
                    </a:cubicBezTo>
                    <a:cubicBezTo>
                      <a:pt x="5963387" y="2080215"/>
                      <a:pt x="5831675" y="2004300"/>
                      <a:pt x="5695087" y="1937997"/>
                    </a:cubicBezTo>
                    <a:cubicBezTo>
                      <a:pt x="5602246" y="1893354"/>
                      <a:pt x="5506301" y="1855463"/>
                      <a:pt x="5408003" y="1824650"/>
                    </a:cubicBezTo>
                    <a:cubicBezTo>
                      <a:pt x="5404670" y="1823602"/>
                      <a:pt x="5401240" y="1822554"/>
                      <a:pt x="5397907" y="1821602"/>
                    </a:cubicBezTo>
                    <a:cubicBezTo>
                      <a:pt x="5312134" y="1795312"/>
                      <a:pt x="5224466" y="1775634"/>
                      <a:pt x="5135683" y="1762737"/>
                    </a:cubicBezTo>
                    <a:cubicBezTo>
                      <a:pt x="5090687" y="1756326"/>
                      <a:pt x="5045377" y="1752383"/>
                      <a:pt x="4999952" y="1750926"/>
                    </a:cubicBezTo>
                    <a:cubicBezTo>
                      <a:pt x="4917875" y="1748478"/>
                      <a:pt x="4835751" y="1753517"/>
                      <a:pt x="4754588" y="1765975"/>
                    </a:cubicBezTo>
                    <a:cubicBezTo>
                      <a:pt x="4729537" y="1769786"/>
                      <a:pt x="4704582" y="1774263"/>
                      <a:pt x="4679721" y="1779406"/>
                    </a:cubicBezTo>
                    <a:cubicBezTo>
                      <a:pt x="4469219" y="1821888"/>
                      <a:pt x="4265003" y="1907517"/>
                      <a:pt x="4067835" y="2009625"/>
                    </a:cubicBezTo>
                    <a:lnTo>
                      <a:pt x="4067740" y="2009625"/>
                    </a:lnTo>
                    <a:cubicBezTo>
                      <a:pt x="3873620" y="2110209"/>
                      <a:pt x="3686455" y="2226795"/>
                      <a:pt x="3507099" y="2334428"/>
                    </a:cubicBezTo>
                    <a:cubicBezTo>
                      <a:pt x="3317456" y="2448061"/>
                      <a:pt x="3136671" y="2551502"/>
                      <a:pt x="2965698" y="2615129"/>
                    </a:cubicBezTo>
                    <a:cubicBezTo>
                      <a:pt x="2940552" y="2624464"/>
                      <a:pt x="2915596" y="2633036"/>
                      <a:pt x="2890831" y="2640466"/>
                    </a:cubicBezTo>
                    <a:cubicBezTo>
                      <a:pt x="2731573" y="2689043"/>
                      <a:pt x="2581364" y="2697902"/>
                      <a:pt x="2440965" y="2641704"/>
                    </a:cubicBezTo>
                    <a:cubicBezTo>
                      <a:pt x="2377653" y="2615872"/>
                      <a:pt x="2319246" y="2579363"/>
                      <a:pt x="2268277" y="2533786"/>
                    </a:cubicBezTo>
                    <a:cubicBezTo>
                      <a:pt x="2208174" y="2481113"/>
                      <a:pt x="2145376" y="2431011"/>
                      <a:pt x="2079873" y="2383481"/>
                    </a:cubicBezTo>
                    <a:cubicBezTo>
                      <a:pt x="1996272" y="2322683"/>
                      <a:pt x="1909470" y="2266400"/>
                      <a:pt x="1819840" y="2214889"/>
                    </a:cubicBezTo>
                    <a:cubicBezTo>
                      <a:pt x="1753070" y="2176313"/>
                      <a:pt x="1684490" y="2140061"/>
                      <a:pt x="1614100" y="2106113"/>
                    </a:cubicBezTo>
                    <a:cubicBezTo>
                      <a:pt x="1523422" y="2062298"/>
                      <a:pt x="1430239" y="2022293"/>
                      <a:pt x="1334541" y="1986098"/>
                    </a:cubicBezTo>
                    <a:cubicBezTo>
                      <a:pt x="973439" y="1850843"/>
                      <a:pt x="408194" y="2140818"/>
                      <a:pt x="209639" y="1744259"/>
                    </a:cubicBezTo>
                    <a:cubicBezTo>
                      <a:pt x="49200" y="1423827"/>
                      <a:pt x="63612" y="622088"/>
                      <a:pt x="0" y="0"/>
                    </a:cubicBezTo>
                    <a:lnTo>
                      <a:pt x="7531697" y="12137"/>
                    </a:lnTo>
                    <a:cubicBezTo>
                      <a:pt x="7562548" y="207828"/>
                      <a:pt x="7577998" y="405634"/>
                      <a:pt x="7577893" y="603735"/>
                    </a:cubicBezTo>
                    <a:close/>
                  </a:path>
                </a:pathLst>
              </a:custGeom>
              <a:solidFill>
                <a:schemeClr val="accent5">
                  <a:lumMod val="20000"/>
                  <a:lumOff val="80000"/>
                  <a:alpha val="48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6" name="任意多边形: 形状 275">
                <a:extLst>
                  <a:ext uri="{FF2B5EF4-FFF2-40B4-BE49-F238E27FC236}">
                    <a16:creationId xmlns:a16="http://schemas.microsoft.com/office/drawing/2014/main" id="{68BC13E1-D534-71D4-6DD1-E4EEF70E8230}"/>
                  </a:ext>
                </a:extLst>
              </p:cNvPr>
              <p:cNvSpPr/>
              <p:nvPr/>
            </p:nvSpPr>
            <p:spPr>
              <a:xfrm>
                <a:off x="9468540" y="1175051"/>
                <a:ext cx="163719" cy="130039"/>
              </a:xfrm>
              <a:custGeom>
                <a:avLst/>
                <a:gdLst>
                  <a:gd name="connsiteX0" fmla="*/ 2104412 w 2104615"/>
                  <a:gd name="connsiteY0" fmla="*/ 723628 h 1671662"/>
                  <a:gd name="connsiteX1" fmla="*/ 2104117 w 2104615"/>
                  <a:gd name="connsiteY1" fmla="*/ 726952 h 1671662"/>
                  <a:gd name="connsiteX2" fmla="*/ 1477038 w 2104615"/>
                  <a:gd name="connsiteY2" fmla="*/ 683680 h 1671662"/>
                  <a:gd name="connsiteX3" fmla="*/ 1036345 w 2104615"/>
                  <a:gd name="connsiteY3" fmla="*/ 589973 h 1671662"/>
                  <a:gd name="connsiteX4" fmla="*/ 878906 w 2104615"/>
                  <a:gd name="connsiteY4" fmla="*/ 524174 h 1671662"/>
                  <a:gd name="connsiteX5" fmla="*/ 696588 w 2104615"/>
                  <a:gd name="connsiteY5" fmla="*/ 622825 h 1671662"/>
                  <a:gd name="connsiteX6" fmla="*/ -204 w 2104615"/>
                  <a:gd name="connsiteY6" fmla="*/ 1671556 h 1671662"/>
                  <a:gd name="connsiteX7" fmla="*/ 729811 w 2104615"/>
                  <a:gd name="connsiteY7" fmla="*/ 214545 h 1671662"/>
                  <a:gd name="connsiteX8" fmla="*/ 939971 w 2104615"/>
                  <a:gd name="connsiteY8" fmla="*/ 8596 h 1671662"/>
                  <a:gd name="connsiteX9" fmla="*/ 1211052 w 2104615"/>
                  <a:gd name="connsiteY9" fmla="*/ 71146 h 1671662"/>
                  <a:gd name="connsiteX10" fmla="*/ 1264078 w 2104615"/>
                  <a:gd name="connsiteY10" fmla="*/ 104446 h 1671662"/>
                  <a:gd name="connsiteX11" fmla="*/ 1649536 w 2104615"/>
                  <a:gd name="connsiteY11" fmla="*/ 370803 h 1671662"/>
                  <a:gd name="connsiteX12" fmla="*/ 2104412 w 2104615"/>
                  <a:gd name="connsiteY12" fmla="*/ 723628 h 1671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4615" h="1671662">
                    <a:moveTo>
                      <a:pt x="2104412" y="723628"/>
                    </a:moveTo>
                    <a:lnTo>
                      <a:pt x="2104117" y="726952"/>
                    </a:lnTo>
                    <a:cubicBezTo>
                      <a:pt x="1895071" y="712550"/>
                      <a:pt x="1686045" y="698130"/>
                      <a:pt x="1477038" y="683680"/>
                    </a:cubicBezTo>
                    <a:cubicBezTo>
                      <a:pt x="1326028" y="673260"/>
                      <a:pt x="1169780" y="661449"/>
                      <a:pt x="1036345" y="589973"/>
                    </a:cubicBezTo>
                    <a:cubicBezTo>
                      <a:pt x="985681" y="562865"/>
                      <a:pt x="936361" y="526689"/>
                      <a:pt x="878906" y="524174"/>
                    </a:cubicBezTo>
                    <a:cubicBezTo>
                      <a:pt x="807650" y="521003"/>
                      <a:pt x="745470" y="570847"/>
                      <a:pt x="696588" y="622825"/>
                    </a:cubicBezTo>
                    <a:cubicBezTo>
                      <a:pt x="407637" y="930606"/>
                      <a:pt x="323970" y="1401217"/>
                      <a:pt x="-204" y="1671556"/>
                    </a:cubicBezTo>
                    <a:cubicBezTo>
                      <a:pt x="204250" y="1167360"/>
                      <a:pt x="448357" y="680165"/>
                      <a:pt x="729811" y="214545"/>
                    </a:cubicBezTo>
                    <a:cubicBezTo>
                      <a:pt x="781799" y="128515"/>
                      <a:pt x="843464" y="36656"/>
                      <a:pt x="939971" y="8596"/>
                    </a:cubicBezTo>
                    <a:cubicBezTo>
                      <a:pt x="1032059" y="-18208"/>
                      <a:pt x="1126280" y="20931"/>
                      <a:pt x="1211052" y="71146"/>
                    </a:cubicBezTo>
                    <a:cubicBezTo>
                      <a:pt x="1229226" y="81929"/>
                      <a:pt x="1246943" y="93225"/>
                      <a:pt x="1264078" y="104446"/>
                    </a:cubicBezTo>
                    <a:cubicBezTo>
                      <a:pt x="1394704" y="189961"/>
                      <a:pt x="1523196" y="278744"/>
                      <a:pt x="1649536" y="370803"/>
                    </a:cubicBezTo>
                    <a:cubicBezTo>
                      <a:pt x="1804689" y="483703"/>
                      <a:pt x="1956307" y="601317"/>
                      <a:pt x="2104412" y="723628"/>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7" name="任意多边形: 形状 276">
                <a:extLst>
                  <a:ext uri="{FF2B5EF4-FFF2-40B4-BE49-F238E27FC236}">
                    <a16:creationId xmlns:a16="http://schemas.microsoft.com/office/drawing/2014/main" id="{7604186D-B587-8C8F-624B-838C55B3FDF5}"/>
                  </a:ext>
                </a:extLst>
              </p:cNvPr>
              <p:cNvSpPr/>
              <p:nvPr/>
            </p:nvSpPr>
            <p:spPr>
              <a:xfrm>
                <a:off x="9385948" y="1159430"/>
                <a:ext cx="300290" cy="235623"/>
              </a:xfrm>
              <a:custGeom>
                <a:avLst/>
                <a:gdLst>
                  <a:gd name="connsiteX0" fmla="*/ 3842250 w 3860252"/>
                  <a:gd name="connsiteY0" fmla="*/ 1577221 h 3028942"/>
                  <a:gd name="connsiteX1" fmla="*/ 3068744 w 3860252"/>
                  <a:gd name="connsiteY1" fmla="*/ 718638 h 3028942"/>
                  <a:gd name="connsiteX2" fmla="*/ 2810807 w 3860252"/>
                  <a:gd name="connsiteY2" fmla="*/ 506563 h 3028942"/>
                  <a:gd name="connsiteX3" fmla="*/ 2295085 w 3860252"/>
                  <a:gd name="connsiteY3" fmla="*/ 160311 h 3028942"/>
                  <a:gd name="connsiteX4" fmla="*/ 2116673 w 3860252"/>
                  <a:gd name="connsiteY4" fmla="*/ 62022 h 3028942"/>
                  <a:gd name="connsiteX5" fmla="*/ 1966254 w 3860252"/>
                  <a:gd name="connsiteY5" fmla="*/ 18969 h 3028942"/>
                  <a:gd name="connsiteX6" fmla="*/ 1862355 w 3860252"/>
                  <a:gd name="connsiteY6" fmla="*/ 58917 h 3028942"/>
                  <a:gd name="connsiteX7" fmla="*/ 1716146 w 3860252"/>
                  <a:gd name="connsiteY7" fmla="*/ 254827 h 3028942"/>
                  <a:gd name="connsiteX8" fmla="*/ 1625021 w 3860252"/>
                  <a:gd name="connsiteY8" fmla="*/ 446375 h 3028942"/>
                  <a:gd name="connsiteX9" fmla="*/ 1586254 w 3860252"/>
                  <a:gd name="connsiteY9" fmla="*/ 527823 h 3028942"/>
                  <a:gd name="connsiteX10" fmla="*/ 1444769 w 3860252"/>
                  <a:gd name="connsiteY10" fmla="*/ 810278 h 3028942"/>
                  <a:gd name="connsiteX11" fmla="*/ 1252850 w 3860252"/>
                  <a:gd name="connsiteY11" fmla="*/ 1169532 h 3028942"/>
                  <a:gd name="connsiteX12" fmla="*/ 815472 w 3860252"/>
                  <a:gd name="connsiteY12" fmla="*/ 1905453 h 3028942"/>
                  <a:gd name="connsiteX13" fmla="*/ 91657 w 3860252"/>
                  <a:gd name="connsiteY13" fmla="*/ 2935057 h 3028942"/>
                  <a:gd name="connsiteX14" fmla="*/ 15152 w 3860252"/>
                  <a:gd name="connsiteY14" fmla="*/ 3025593 h 3028942"/>
                  <a:gd name="connsiteX15" fmla="*/ 1941 w 3860252"/>
                  <a:gd name="connsiteY15" fmla="*/ 3012372 h 3028942"/>
                  <a:gd name="connsiteX16" fmla="*/ 734833 w 3860252"/>
                  <a:gd name="connsiteY16" fmla="*/ 1996435 h 3028942"/>
                  <a:gd name="connsiteX17" fmla="*/ 1235200 w 3860252"/>
                  <a:gd name="connsiteY17" fmla="*/ 1162884 h 3028942"/>
                  <a:gd name="connsiteX18" fmla="*/ 1383333 w 3860252"/>
                  <a:gd name="connsiteY18" fmla="*/ 888040 h 3028942"/>
                  <a:gd name="connsiteX19" fmla="*/ 1609809 w 3860252"/>
                  <a:gd name="connsiteY19" fmla="*/ 436117 h 3028942"/>
                  <a:gd name="connsiteX20" fmla="*/ 1666816 w 3860252"/>
                  <a:gd name="connsiteY20" fmla="*/ 315597 h 3028942"/>
                  <a:gd name="connsiteX21" fmla="*/ 1981541 w 3860252"/>
                  <a:gd name="connsiteY21" fmla="*/ -81 h 3028942"/>
                  <a:gd name="connsiteX22" fmla="*/ 2120073 w 3860252"/>
                  <a:gd name="connsiteY22" fmla="*/ 42820 h 3028942"/>
                  <a:gd name="connsiteX23" fmla="*/ 2250623 w 3860252"/>
                  <a:gd name="connsiteY23" fmla="*/ 114010 h 3028942"/>
                  <a:gd name="connsiteX24" fmla="*/ 2302248 w 3860252"/>
                  <a:gd name="connsiteY24" fmla="*/ 143690 h 3028942"/>
                  <a:gd name="connsiteX25" fmla="*/ 2502807 w 3860252"/>
                  <a:gd name="connsiteY25" fmla="*/ 266934 h 3028942"/>
                  <a:gd name="connsiteX26" fmla="*/ 2823732 w 3860252"/>
                  <a:gd name="connsiteY26" fmla="*/ 493486 h 3028942"/>
                  <a:gd name="connsiteX27" fmla="*/ 2969722 w 3860252"/>
                  <a:gd name="connsiteY27" fmla="*/ 609719 h 3028942"/>
                  <a:gd name="connsiteX28" fmla="*/ 3775279 w 3860252"/>
                  <a:gd name="connsiteY28" fmla="*/ 1453825 h 3028942"/>
                  <a:gd name="connsiteX29" fmla="*/ 3858357 w 3860252"/>
                  <a:gd name="connsiteY29" fmla="*/ 1567839 h 3028942"/>
                  <a:gd name="connsiteX30" fmla="*/ 3842250 w 3860252"/>
                  <a:gd name="connsiteY30" fmla="*/ 1577221 h 3028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60252" h="3028942">
                    <a:moveTo>
                      <a:pt x="3842250" y="1577221"/>
                    </a:moveTo>
                    <a:cubicBezTo>
                      <a:pt x="3618803" y="1261820"/>
                      <a:pt x="3359199" y="973670"/>
                      <a:pt x="3068744" y="718638"/>
                    </a:cubicBezTo>
                    <a:cubicBezTo>
                      <a:pt x="2985229" y="645238"/>
                      <a:pt x="2899246" y="574543"/>
                      <a:pt x="2810807" y="506563"/>
                    </a:cubicBezTo>
                    <a:cubicBezTo>
                      <a:pt x="2646548" y="380138"/>
                      <a:pt x="2474279" y="264476"/>
                      <a:pt x="2295085" y="160311"/>
                    </a:cubicBezTo>
                    <a:cubicBezTo>
                      <a:pt x="2236297" y="126192"/>
                      <a:pt x="2176832" y="93426"/>
                      <a:pt x="2116673" y="62022"/>
                    </a:cubicBezTo>
                    <a:cubicBezTo>
                      <a:pt x="2069933" y="37724"/>
                      <a:pt x="2020165" y="15502"/>
                      <a:pt x="1966254" y="18969"/>
                    </a:cubicBezTo>
                    <a:cubicBezTo>
                      <a:pt x="1928544" y="22198"/>
                      <a:pt x="1892511" y="36048"/>
                      <a:pt x="1862355" y="58917"/>
                    </a:cubicBezTo>
                    <a:cubicBezTo>
                      <a:pt x="1796118" y="107285"/>
                      <a:pt x="1752255" y="182828"/>
                      <a:pt x="1716146" y="254827"/>
                    </a:cubicBezTo>
                    <a:cubicBezTo>
                      <a:pt x="1684542" y="317968"/>
                      <a:pt x="1655082" y="382358"/>
                      <a:pt x="1625021" y="446375"/>
                    </a:cubicBezTo>
                    <a:cubicBezTo>
                      <a:pt x="1612247" y="473626"/>
                      <a:pt x="1599474" y="500801"/>
                      <a:pt x="1586254" y="527823"/>
                    </a:cubicBezTo>
                    <a:cubicBezTo>
                      <a:pt x="1540182" y="622492"/>
                      <a:pt x="1493013" y="716647"/>
                      <a:pt x="1444769" y="810278"/>
                    </a:cubicBezTo>
                    <a:cubicBezTo>
                      <a:pt x="1382590" y="930940"/>
                      <a:pt x="1318620" y="1050689"/>
                      <a:pt x="1252850" y="1169532"/>
                    </a:cubicBezTo>
                    <a:cubicBezTo>
                      <a:pt x="1114690" y="1419344"/>
                      <a:pt x="968900" y="1664651"/>
                      <a:pt x="815472" y="1905453"/>
                    </a:cubicBezTo>
                    <a:cubicBezTo>
                      <a:pt x="589958" y="2259392"/>
                      <a:pt x="348680" y="2602587"/>
                      <a:pt x="91657" y="2935057"/>
                    </a:cubicBezTo>
                    <a:cubicBezTo>
                      <a:pt x="60130" y="2975748"/>
                      <a:pt x="47128" y="2985197"/>
                      <a:pt x="15152" y="3025593"/>
                    </a:cubicBezTo>
                    <a:cubicBezTo>
                      <a:pt x="7771" y="3035041"/>
                      <a:pt x="-5374" y="3021754"/>
                      <a:pt x="1941" y="3012372"/>
                    </a:cubicBezTo>
                    <a:cubicBezTo>
                      <a:pt x="268594" y="2675349"/>
                      <a:pt x="500756" y="2356938"/>
                      <a:pt x="734833" y="1996435"/>
                    </a:cubicBezTo>
                    <a:cubicBezTo>
                      <a:pt x="911322" y="1724611"/>
                      <a:pt x="1078114" y="1446767"/>
                      <a:pt x="1235200" y="1162884"/>
                    </a:cubicBezTo>
                    <a:cubicBezTo>
                      <a:pt x="1285635" y="1071834"/>
                      <a:pt x="1335013" y="980223"/>
                      <a:pt x="1383333" y="888040"/>
                    </a:cubicBezTo>
                    <a:cubicBezTo>
                      <a:pt x="1461533" y="738802"/>
                      <a:pt x="1537028" y="588155"/>
                      <a:pt x="1609809" y="436117"/>
                    </a:cubicBezTo>
                    <a:cubicBezTo>
                      <a:pt x="1629012" y="396093"/>
                      <a:pt x="1648014" y="355916"/>
                      <a:pt x="1666816" y="315597"/>
                    </a:cubicBezTo>
                    <a:cubicBezTo>
                      <a:pt x="1726557" y="187628"/>
                      <a:pt x="1813549" y="-2662"/>
                      <a:pt x="1981541" y="-81"/>
                    </a:cubicBezTo>
                    <a:cubicBezTo>
                      <a:pt x="2030938" y="662"/>
                      <a:pt x="2076801" y="20674"/>
                      <a:pt x="2120073" y="42820"/>
                    </a:cubicBezTo>
                    <a:cubicBezTo>
                      <a:pt x="2164155" y="65489"/>
                      <a:pt x="2207426" y="89568"/>
                      <a:pt x="2250623" y="114010"/>
                    </a:cubicBezTo>
                    <a:cubicBezTo>
                      <a:pt x="2267910" y="123754"/>
                      <a:pt x="2285112" y="133650"/>
                      <a:pt x="2302248" y="143690"/>
                    </a:cubicBezTo>
                    <a:cubicBezTo>
                      <a:pt x="2370104" y="183123"/>
                      <a:pt x="2436960" y="224204"/>
                      <a:pt x="2502807" y="266934"/>
                    </a:cubicBezTo>
                    <a:cubicBezTo>
                      <a:pt x="2612687" y="338200"/>
                      <a:pt x="2719662" y="413714"/>
                      <a:pt x="2823732" y="493486"/>
                    </a:cubicBezTo>
                    <a:cubicBezTo>
                      <a:pt x="2873129" y="531376"/>
                      <a:pt x="2921792" y="570114"/>
                      <a:pt x="2969722" y="609719"/>
                    </a:cubicBezTo>
                    <a:cubicBezTo>
                      <a:pt x="3270426" y="858512"/>
                      <a:pt x="3540803" y="1141824"/>
                      <a:pt x="3775279" y="1453825"/>
                    </a:cubicBezTo>
                    <a:cubicBezTo>
                      <a:pt x="3803560" y="1491410"/>
                      <a:pt x="3831249" y="1529415"/>
                      <a:pt x="3858357" y="1567839"/>
                    </a:cubicBezTo>
                    <a:cubicBezTo>
                      <a:pt x="3865291" y="1577659"/>
                      <a:pt x="3849117" y="1586965"/>
                      <a:pt x="3842250" y="1577221"/>
                    </a:cubicBezTo>
                    <a:close/>
                  </a:path>
                </a:pathLst>
              </a:custGeom>
              <a:solidFill>
                <a:srgbClr val="E4E4E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8" name="任意多边形: 形状 277">
                <a:extLst>
                  <a:ext uri="{FF2B5EF4-FFF2-40B4-BE49-F238E27FC236}">
                    <a16:creationId xmlns:a16="http://schemas.microsoft.com/office/drawing/2014/main" id="{BF56F140-7AD2-245F-9802-0831A748A6EF}"/>
                  </a:ext>
                </a:extLst>
              </p:cNvPr>
              <p:cNvSpPr/>
              <p:nvPr/>
            </p:nvSpPr>
            <p:spPr>
              <a:xfrm>
                <a:off x="9624758" y="1189102"/>
                <a:ext cx="21256" cy="19163"/>
              </a:xfrm>
              <a:custGeom>
                <a:avLst/>
                <a:gdLst>
                  <a:gd name="connsiteX0" fmla="*/ 273043 w 273246"/>
                  <a:gd name="connsiteY0" fmla="*/ 10942 h 246341"/>
                  <a:gd name="connsiteX1" fmla="*/ 44728 w 273246"/>
                  <a:gd name="connsiteY1" fmla="*/ 210586 h 246341"/>
                  <a:gd name="connsiteX2" fmla="*/ 15487 w 273246"/>
                  <a:gd name="connsiteY2" fmla="*/ 243257 h 246341"/>
                  <a:gd name="connsiteX3" fmla="*/ 2247 w 273246"/>
                  <a:gd name="connsiteY3" fmla="*/ 229922 h 246341"/>
                  <a:gd name="connsiteX4" fmla="*/ 255136 w 273246"/>
                  <a:gd name="connsiteY4" fmla="*/ -107 h 246341"/>
                  <a:gd name="connsiteX5" fmla="*/ 273043 w 273246"/>
                  <a:gd name="connsiteY5" fmla="*/ 10942 h 24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246" h="246341">
                    <a:moveTo>
                      <a:pt x="273043" y="10942"/>
                    </a:moveTo>
                    <a:cubicBezTo>
                      <a:pt x="184746" y="61234"/>
                      <a:pt x="112546" y="135529"/>
                      <a:pt x="44728" y="210586"/>
                    </a:cubicBezTo>
                    <a:cubicBezTo>
                      <a:pt x="34918" y="221445"/>
                      <a:pt x="25174" y="232341"/>
                      <a:pt x="15487" y="243257"/>
                    </a:cubicBezTo>
                    <a:cubicBezTo>
                      <a:pt x="7391" y="252211"/>
                      <a:pt x="-5659" y="238971"/>
                      <a:pt x="2247" y="229922"/>
                    </a:cubicBezTo>
                    <a:cubicBezTo>
                      <a:pt x="78161" y="145054"/>
                      <a:pt x="156171" y="58282"/>
                      <a:pt x="255136" y="-107"/>
                    </a:cubicBezTo>
                    <a:cubicBezTo>
                      <a:pt x="261137" y="3513"/>
                      <a:pt x="267138" y="7228"/>
                      <a:pt x="273043" y="10942"/>
                    </a:cubicBezTo>
                    <a:close/>
                  </a:path>
                </a:pathLst>
              </a:custGeom>
              <a:solidFill>
                <a:srgbClr val="E4E4E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9" name="任意多边形: 形状 278">
                <a:extLst>
                  <a:ext uri="{FF2B5EF4-FFF2-40B4-BE49-F238E27FC236}">
                    <a16:creationId xmlns:a16="http://schemas.microsoft.com/office/drawing/2014/main" id="{52AD18FA-B97F-3F71-D989-ACACF2323EB5}"/>
                  </a:ext>
                </a:extLst>
              </p:cNvPr>
              <p:cNvSpPr/>
              <p:nvPr/>
            </p:nvSpPr>
            <p:spPr>
              <a:xfrm>
                <a:off x="9313281" y="1261098"/>
                <a:ext cx="147075" cy="120090"/>
              </a:xfrm>
              <a:custGeom>
                <a:avLst/>
                <a:gdLst>
                  <a:gd name="connsiteX0" fmla="*/ 1879149 w 1890655"/>
                  <a:gd name="connsiteY0" fmla="*/ 205602 h 1543769"/>
                  <a:gd name="connsiteX1" fmla="*/ 1628832 w 1890655"/>
                  <a:gd name="connsiteY1" fmla="*/ 114048 h 1543769"/>
                  <a:gd name="connsiteX2" fmla="*/ 1504549 w 1890655"/>
                  <a:gd name="connsiteY2" fmla="*/ 68595 h 1543769"/>
                  <a:gd name="connsiteX3" fmla="*/ 1381858 w 1890655"/>
                  <a:gd name="connsiteY3" fmla="*/ 26332 h 1543769"/>
                  <a:gd name="connsiteX4" fmla="*/ 1270796 w 1890655"/>
                  <a:gd name="connsiteY4" fmla="*/ 27751 h 1543769"/>
                  <a:gd name="connsiteX5" fmla="*/ 1184176 w 1890655"/>
                  <a:gd name="connsiteY5" fmla="*/ 81444 h 1543769"/>
                  <a:gd name="connsiteX6" fmla="*/ 1113129 w 1890655"/>
                  <a:gd name="connsiteY6" fmla="*/ 157320 h 1543769"/>
                  <a:gd name="connsiteX7" fmla="*/ 1032633 w 1890655"/>
                  <a:gd name="connsiteY7" fmla="*/ 255447 h 1543769"/>
                  <a:gd name="connsiteX8" fmla="*/ 703240 w 1890655"/>
                  <a:gd name="connsiteY8" fmla="*/ 662698 h 1543769"/>
                  <a:gd name="connsiteX9" fmla="*/ 378209 w 1890655"/>
                  <a:gd name="connsiteY9" fmla="*/ 1073425 h 1543769"/>
                  <a:gd name="connsiteX10" fmla="*/ 56807 w 1890655"/>
                  <a:gd name="connsiteY10" fmla="*/ 1488639 h 1543769"/>
                  <a:gd name="connsiteX11" fmla="*/ 17745 w 1890655"/>
                  <a:gd name="connsiteY11" fmla="*/ 1539741 h 1543769"/>
                  <a:gd name="connsiteX12" fmla="*/ 1638 w 1890655"/>
                  <a:gd name="connsiteY12" fmla="*/ 1530320 h 1543769"/>
                  <a:gd name="connsiteX13" fmla="*/ 325412 w 1890655"/>
                  <a:gd name="connsiteY13" fmla="*/ 1110916 h 1543769"/>
                  <a:gd name="connsiteX14" fmla="*/ 654481 w 1890655"/>
                  <a:gd name="connsiteY14" fmla="*/ 694016 h 1543769"/>
                  <a:gd name="connsiteX15" fmla="*/ 988047 w 1890655"/>
                  <a:gd name="connsiteY15" fmla="*/ 280688 h 1543769"/>
                  <a:gd name="connsiteX16" fmla="*/ 1071848 w 1890655"/>
                  <a:gd name="connsiteY16" fmla="*/ 178275 h 1543769"/>
                  <a:gd name="connsiteX17" fmla="*/ 1144666 w 1890655"/>
                  <a:gd name="connsiteY17" fmla="*/ 93674 h 1543769"/>
                  <a:gd name="connsiteX18" fmla="*/ 1322613 w 1890655"/>
                  <a:gd name="connsiteY18" fmla="*/ -81 h 1543769"/>
                  <a:gd name="connsiteX19" fmla="*/ 1443637 w 1890655"/>
                  <a:gd name="connsiteY19" fmla="*/ 26532 h 1543769"/>
                  <a:gd name="connsiteX20" fmla="*/ 1569024 w 1890655"/>
                  <a:gd name="connsiteY20" fmla="*/ 72376 h 1543769"/>
                  <a:gd name="connsiteX21" fmla="*/ 1821094 w 1890655"/>
                  <a:gd name="connsiteY21" fmla="*/ 164569 h 1543769"/>
                  <a:gd name="connsiteX22" fmla="*/ 1884111 w 1890655"/>
                  <a:gd name="connsiteY22" fmla="*/ 187619 h 1543769"/>
                  <a:gd name="connsiteX23" fmla="*/ 1879149 w 1890655"/>
                  <a:gd name="connsiteY23" fmla="*/ 205602 h 154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90655" h="1543769">
                    <a:moveTo>
                      <a:pt x="1879149" y="205602"/>
                    </a:moveTo>
                    <a:lnTo>
                      <a:pt x="1628832" y="114048"/>
                    </a:lnTo>
                    <a:lnTo>
                      <a:pt x="1504549" y="68595"/>
                    </a:lnTo>
                    <a:cubicBezTo>
                      <a:pt x="1464402" y="52431"/>
                      <a:pt x="1423444" y="38324"/>
                      <a:pt x="1381858" y="26332"/>
                    </a:cubicBezTo>
                    <a:cubicBezTo>
                      <a:pt x="1345492" y="15950"/>
                      <a:pt x="1306887" y="16445"/>
                      <a:pt x="1270796" y="27751"/>
                    </a:cubicBezTo>
                    <a:cubicBezTo>
                      <a:pt x="1238612" y="39667"/>
                      <a:pt x="1209160" y="57927"/>
                      <a:pt x="1184176" y="81444"/>
                    </a:cubicBezTo>
                    <a:cubicBezTo>
                      <a:pt x="1158649" y="104952"/>
                      <a:pt x="1134903" y="130317"/>
                      <a:pt x="1113129" y="157320"/>
                    </a:cubicBezTo>
                    <a:cubicBezTo>
                      <a:pt x="1086069" y="189838"/>
                      <a:pt x="1059408" y="222700"/>
                      <a:pt x="1032633" y="255447"/>
                    </a:cubicBezTo>
                    <a:cubicBezTo>
                      <a:pt x="922115" y="390606"/>
                      <a:pt x="812310" y="526357"/>
                      <a:pt x="703240" y="662698"/>
                    </a:cubicBezTo>
                    <a:cubicBezTo>
                      <a:pt x="594169" y="799029"/>
                      <a:pt x="485822" y="935941"/>
                      <a:pt x="378209" y="1073425"/>
                    </a:cubicBezTo>
                    <a:cubicBezTo>
                      <a:pt x="270338" y="1211252"/>
                      <a:pt x="163201" y="1349659"/>
                      <a:pt x="56807" y="1488639"/>
                    </a:cubicBezTo>
                    <a:cubicBezTo>
                      <a:pt x="43777" y="1505660"/>
                      <a:pt x="30756" y="1522700"/>
                      <a:pt x="17745" y="1539741"/>
                    </a:cubicBezTo>
                    <a:cubicBezTo>
                      <a:pt x="10553" y="1549151"/>
                      <a:pt x="-5649" y="1539874"/>
                      <a:pt x="1638" y="1530320"/>
                    </a:cubicBezTo>
                    <a:cubicBezTo>
                      <a:pt x="108813" y="1389950"/>
                      <a:pt x="216741" y="1250142"/>
                      <a:pt x="325412" y="1110916"/>
                    </a:cubicBezTo>
                    <a:cubicBezTo>
                      <a:pt x="434349" y="971355"/>
                      <a:pt x="544039" y="832385"/>
                      <a:pt x="654481" y="694016"/>
                    </a:cubicBezTo>
                    <a:cubicBezTo>
                      <a:pt x="764924" y="555636"/>
                      <a:pt x="876119" y="417867"/>
                      <a:pt x="988047" y="280688"/>
                    </a:cubicBezTo>
                    <a:cubicBezTo>
                      <a:pt x="1015936" y="246512"/>
                      <a:pt x="1043863" y="212374"/>
                      <a:pt x="1071848" y="178275"/>
                    </a:cubicBezTo>
                    <a:cubicBezTo>
                      <a:pt x="1095451" y="149519"/>
                      <a:pt x="1118778" y="120439"/>
                      <a:pt x="1144666" y="93674"/>
                    </a:cubicBezTo>
                    <a:cubicBezTo>
                      <a:pt x="1192187" y="44525"/>
                      <a:pt x="1251546" y="1100"/>
                      <a:pt x="1322613" y="-81"/>
                    </a:cubicBezTo>
                    <a:cubicBezTo>
                      <a:pt x="1364389" y="-776"/>
                      <a:pt x="1404823" y="12483"/>
                      <a:pt x="1443637" y="26532"/>
                    </a:cubicBezTo>
                    <a:cubicBezTo>
                      <a:pt x="1485490" y="41667"/>
                      <a:pt x="1527238" y="57088"/>
                      <a:pt x="1569024" y="72376"/>
                    </a:cubicBezTo>
                    <a:lnTo>
                      <a:pt x="1821094" y="164569"/>
                    </a:lnTo>
                    <a:lnTo>
                      <a:pt x="1884111" y="187619"/>
                    </a:lnTo>
                    <a:cubicBezTo>
                      <a:pt x="1895294" y="191705"/>
                      <a:pt x="1890455" y="209746"/>
                      <a:pt x="1879149" y="205602"/>
                    </a:cubicBezTo>
                    <a:close/>
                  </a:path>
                </a:pathLst>
              </a:custGeom>
              <a:solidFill>
                <a:srgbClr val="E4E4E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0" name="任意多边形: 形状 279">
                <a:extLst>
                  <a:ext uri="{FF2B5EF4-FFF2-40B4-BE49-F238E27FC236}">
                    <a16:creationId xmlns:a16="http://schemas.microsoft.com/office/drawing/2014/main" id="{D38FACF1-924B-053E-158A-5070B7432AC2}"/>
                  </a:ext>
                </a:extLst>
              </p:cNvPr>
              <p:cNvSpPr/>
              <p:nvPr/>
            </p:nvSpPr>
            <p:spPr>
              <a:xfrm>
                <a:off x="9631870" y="1195474"/>
                <a:ext cx="33032" cy="15582"/>
              </a:xfrm>
              <a:custGeom>
                <a:avLst/>
                <a:gdLst>
                  <a:gd name="connsiteX0" fmla="*/ 424421 w 424624"/>
                  <a:gd name="connsiteY0" fmla="*/ 91905 h 200310"/>
                  <a:gd name="connsiteX1" fmla="*/ -204 w 424624"/>
                  <a:gd name="connsiteY1" fmla="*/ 200204 h 200310"/>
                  <a:gd name="connsiteX2" fmla="*/ 253256 w 424624"/>
                  <a:gd name="connsiteY2" fmla="*/ 16943 h 200310"/>
                  <a:gd name="connsiteX3" fmla="*/ 292118 w 424624"/>
                  <a:gd name="connsiteY3" fmla="*/ -107 h 200310"/>
                  <a:gd name="connsiteX4" fmla="*/ 424421 w 424624"/>
                  <a:gd name="connsiteY4" fmla="*/ 91905 h 200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624" h="200310">
                    <a:moveTo>
                      <a:pt x="424421" y="91905"/>
                    </a:moveTo>
                    <a:cubicBezTo>
                      <a:pt x="281546" y="122575"/>
                      <a:pt x="140004" y="158675"/>
                      <a:pt x="-204" y="200204"/>
                    </a:cubicBezTo>
                    <a:cubicBezTo>
                      <a:pt x="89903" y="147436"/>
                      <a:pt x="160387" y="64663"/>
                      <a:pt x="253256" y="16943"/>
                    </a:cubicBezTo>
                    <a:cubicBezTo>
                      <a:pt x="265848" y="10466"/>
                      <a:pt x="278821" y="4770"/>
                      <a:pt x="292118" y="-107"/>
                    </a:cubicBezTo>
                    <a:cubicBezTo>
                      <a:pt x="336886" y="29516"/>
                      <a:pt x="380987" y="60186"/>
                      <a:pt x="424421" y="91905"/>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1" name="任意多边形: 形状 280">
                <a:extLst>
                  <a:ext uri="{FF2B5EF4-FFF2-40B4-BE49-F238E27FC236}">
                    <a16:creationId xmlns:a16="http://schemas.microsoft.com/office/drawing/2014/main" id="{654D0F04-959F-F7CB-0D78-11AB82006D49}"/>
                  </a:ext>
                </a:extLst>
              </p:cNvPr>
              <p:cNvSpPr/>
              <p:nvPr/>
            </p:nvSpPr>
            <p:spPr>
              <a:xfrm>
                <a:off x="9334812" y="1271448"/>
                <a:ext cx="80868" cy="92558"/>
              </a:xfrm>
              <a:custGeom>
                <a:avLst/>
                <a:gdLst>
                  <a:gd name="connsiteX0" fmla="*/ 916815 w 1039568"/>
                  <a:gd name="connsiteY0" fmla="*/ 73474 h 1189834"/>
                  <a:gd name="connsiteX1" fmla="*/ 1004950 w 1039568"/>
                  <a:gd name="connsiteY1" fmla="*/ -107 h 1189834"/>
                  <a:gd name="connsiteX2" fmla="*/ 1039364 w 1039568"/>
                  <a:gd name="connsiteY2" fmla="*/ 1255 h 1189834"/>
                  <a:gd name="connsiteX3" fmla="*/ -204 w 1039568"/>
                  <a:gd name="connsiteY3" fmla="*/ 1189728 h 1189834"/>
                  <a:gd name="connsiteX4" fmla="*/ 916815 w 1039568"/>
                  <a:gd name="connsiteY4" fmla="*/ 73474 h 118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568" h="1189834">
                    <a:moveTo>
                      <a:pt x="916815" y="73474"/>
                    </a:moveTo>
                    <a:cubicBezTo>
                      <a:pt x="941457" y="43489"/>
                      <a:pt x="968098" y="12076"/>
                      <a:pt x="1004950" y="-107"/>
                    </a:cubicBezTo>
                    <a:lnTo>
                      <a:pt x="1039364" y="1255"/>
                    </a:lnTo>
                    <a:cubicBezTo>
                      <a:pt x="777427" y="464104"/>
                      <a:pt x="423668" y="868535"/>
                      <a:pt x="-204" y="1189728"/>
                    </a:cubicBezTo>
                    <a:cubicBezTo>
                      <a:pt x="305472" y="817643"/>
                      <a:pt x="611139" y="445558"/>
                      <a:pt x="916815" y="73474"/>
                    </a:cubicBezTo>
                    <a:close/>
                  </a:path>
                </a:pathLst>
              </a:custGeom>
              <a:solidFill>
                <a:schemeClr val="accent5">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2" name="任意多边形: 形状 281">
                <a:extLst>
                  <a:ext uri="{FF2B5EF4-FFF2-40B4-BE49-F238E27FC236}">
                    <a16:creationId xmlns:a16="http://schemas.microsoft.com/office/drawing/2014/main" id="{E81BBD68-BA4B-8D31-973A-F5AD3445DC2B}"/>
                  </a:ext>
                </a:extLst>
              </p:cNvPr>
              <p:cNvSpPr/>
              <p:nvPr/>
            </p:nvSpPr>
            <p:spPr>
              <a:xfrm>
                <a:off x="9491233" y="1286788"/>
                <a:ext cx="62319" cy="109061"/>
              </a:xfrm>
              <a:custGeom>
                <a:avLst/>
                <a:gdLst>
                  <a:gd name="connsiteX0" fmla="*/ -204 w 801115"/>
                  <a:gd name="connsiteY0" fmla="*/ 377035 h 1401993"/>
                  <a:gd name="connsiteX1" fmla="*/ 606 w 801115"/>
                  <a:gd name="connsiteY1" fmla="*/ 401800 h 1401993"/>
                  <a:gd name="connsiteX2" fmla="*/ 35744 w 801115"/>
                  <a:gd name="connsiteY2" fmla="*/ 537960 h 1401993"/>
                  <a:gd name="connsiteX3" fmla="*/ 36239 w 801115"/>
                  <a:gd name="connsiteY3" fmla="*/ 539007 h 1401993"/>
                  <a:gd name="connsiteX4" fmla="*/ 39135 w 801115"/>
                  <a:gd name="connsiteY4" fmla="*/ 544932 h 1401993"/>
                  <a:gd name="connsiteX5" fmla="*/ 59099 w 801115"/>
                  <a:gd name="connsiteY5" fmla="*/ 580146 h 1401993"/>
                  <a:gd name="connsiteX6" fmla="*/ 368423 w 801115"/>
                  <a:gd name="connsiteY6" fmla="*/ 754225 h 1401993"/>
                  <a:gd name="connsiteX7" fmla="*/ 364690 w 801115"/>
                  <a:gd name="connsiteY7" fmla="*/ 968795 h 1401993"/>
                  <a:gd name="connsiteX8" fmla="*/ 316036 w 801115"/>
                  <a:gd name="connsiteY8" fmla="*/ 943172 h 1401993"/>
                  <a:gd name="connsiteX9" fmla="*/ 307349 w 801115"/>
                  <a:gd name="connsiteY9" fmla="*/ 959688 h 1401993"/>
                  <a:gd name="connsiteX10" fmla="*/ 364328 w 801115"/>
                  <a:gd name="connsiteY10" fmla="*/ 989692 h 1401993"/>
                  <a:gd name="connsiteX11" fmla="*/ 357355 w 801115"/>
                  <a:gd name="connsiteY11" fmla="*/ 1388190 h 1401993"/>
                  <a:gd name="connsiteX12" fmla="*/ 357279 w 801115"/>
                  <a:gd name="connsiteY12" fmla="*/ 1393514 h 1401993"/>
                  <a:gd name="connsiteX13" fmla="*/ 394903 w 801115"/>
                  <a:gd name="connsiteY13" fmla="*/ 1401887 h 1401993"/>
                  <a:gd name="connsiteX14" fmla="*/ 394827 w 801115"/>
                  <a:gd name="connsiteY14" fmla="*/ 1396543 h 1401993"/>
                  <a:gd name="connsiteX15" fmla="*/ 382978 w 801115"/>
                  <a:gd name="connsiteY15" fmla="*/ 754253 h 1401993"/>
                  <a:gd name="connsiteX16" fmla="*/ 649106 w 801115"/>
                  <a:gd name="connsiteY16" fmla="*/ 638458 h 1401993"/>
                  <a:gd name="connsiteX17" fmla="*/ 656117 w 801115"/>
                  <a:gd name="connsiteY17" fmla="*/ 630971 h 1401993"/>
                  <a:gd name="connsiteX18" fmla="*/ 656383 w 801115"/>
                  <a:gd name="connsiteY18" fmla="*/ 630686 h 1401993"/>
                  <a:gd name="connsiteX19" fmla="*/ 725106 w 801115"/>
                  <a:gd name="connsiteY19" fmla="*/ 524339 h 1401993"/>
                  <a:gd name="connsiteX20" fmla="*/ 723982 w 801115"/>
                  <a:gd name="connsiteY20" fmla="*/ 525568 h 1401993"/>
                  <a:gd name="connsiteX21" fmla="*/ 545055 w 801115"/>
                  <a:gd name="connsiteY21" fmla="*/ 39297 h 1401993"/>
                  <a:gd name="connsiteX22" fmla="*/ 541112 w 801115"/>
                  <a:gd name="connsiteY22" fmla="*/ 37364 h 1401993"/>
                  <a:gd name="connsiteX23" fmla="*/ 51841 w 801115"/>
                  <a:gd name="connsiteY23" fmla="*/ 185897 h 1401993"/>
                  <a:gd name="connsiteX24" fmla="*/ 45192 w 801115"/>
                  <a:gd name="connsiteY24" fmla="*/ 197670 h 1401993"/>
                  <a:gd name="connsiteX25" fmla="*/ -204 w 801115"/>
                  <a:gd name="connsiteY25" fmla="*/ 377035 h 140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01115" h="1401993">
                    <a:moveTo>
                      <a:pt x="-204" y="377035"/>
                    </a:moveTo>
                    <a:cubicBezTo>
                      <a:pt x="-204" y="385360"/>
                      <a:pt x="63" y="393618"/>
                      <a:pt x="606" y="401800"/>
                    </a:cubicBezTo>
                    <a:cubicBezTo>
                      <a:pt x="3625" y="448996"/>
                      <a:pt x="15551" y="495192"/>
                      <a:pt x="35744" y="537960"/>
                    </a:cubicBezTo>
                    <a:cubicBezTo>
                      <a:pt x="35906" y="538331"/>
                      <a:pt x="36087" y="538664"/>
                      <a:pt x="36239" y="539007"/>
                    </a:cubicBezTo>
                    <a:cubicBezTo>
                      <a:pt x="37182" y="540989"/>
                      <a:pt x="38144" y="542970"/>
                      <a:pt x="39135" y="544932"/>
                    </a:cubicBezTo>
                    <a:cubicBezTo>
                      <a:pt x="45145" y="557029"/>
                      <a:pt x="51803" y="568783"/>
                      <a:pt x="59099" y="580146"/>
                    </a:cubicBezTo>
                    <a:cubicBezTo>
                      <a:pt x="126717" y="686130"/>
                      <a:pt x="242731" y="751424"/>
                      <a:pt x="368423" y="754225"/>
                    </a:cubicBezTo>
                    <a:lnTo>
                      <a:pt x="364690" y="968795"/>
                    </a:lnTo>
                    <a:lnTo>
                      <a:pt x="316036" y="943172"/>
                    </a:lnTo>
                    <a:lnTo>
                      <a:pt x="307349" y="959688"/>
                    </a:lnTo>
                    <a:lnTo>
                      <a:pt x="364328" y="989692"/>
                    </a:lnTo>
                    <a:lnTo>
                      <a:pt x="357355" y="1388190"/>
                    </a:lnTo>
                    <a:lnTo>
                      <a:pt x="357279" y="1393514"/>
                    </a:lnTo>
                    <a:lnTo>
                      <a:pt x="394903" y="1401887"/>
                    </a:lnTo>
                    <a:lnTo>
                      <a:pt x="394827" y="1396543"/>
                    </a:lnTo>
                    <a:lnTo>
                      <a:pt x="382978" y="754253"/>
                    </a:lnTo>
                    <a:cubicBezTo>
                      <a:pt x="483609" y="752805"/>
                      <a:pt x="579459" y="711105"/>
                      <a:pt x="649106" y="638458"/>
                    </a:cubicBezTo>
                    <a:cubicBezTo>
                      <a:pt x="651478" y="636010"/>
                      <a:pt x="653821" y="633476"/>
                      <a:pt x="656117" y="630971"/>
                    </a:cubicBezTo>
                    <a:lnTo>
                      <a:pt x="656383" y="630686"/>
                    </a:lnTo>
                    <a:cubicBezTo>
                      <a:pt x="685111" y="599358"/>
                      <a:pt x="708342" y="563401"/>
                      <a:pt x="725106" y="524339"/>
                    </a:cubicBezTo>
                    <a:cubicBezTo>
                      <a:pt x="724735" y="524758"/>
                      <a:pt x="724344" y="525148"/>
                      <a:pt x="723982" y="525568"/>
                    </a:cubicBezTo>
                    <a:cubicBezTo>
                      <a:pt x="879449" y="134881"/>
                      <a:pt x="789000" y="-46237"/>
                      <a:pt x="545055" y="39297"/>
                    </a:cubicBezTo>
                    <a:cubicBezTo>
                      <a:pt x="543750" y="38650"/>
                      <a:pt x="542417" y="38021"/>
                      <a:pt x="541112" y="37364"/>
                    </a:cubicBezTo>
                    <a:cubicBezTo>
                      <a:pt x="364214" y="-47847"/>
                      <a:pt x="151520" y="16723"/>
                      <a:pt x="51841" y="185897"/>
                    </a:cubicBezTo>
                    <a:cubicBezTo>
                      <a:pt x="49546" y="189764"/>
                      <a:pt x="47326" y="193698"/>
                      <a:pt x="45192" y="197670"/>
                    </a:cubicBezTo>
                    <a:cubicBezTo>
                      <a:pt x="15322" y="252734"/>
                      <a:pt x="-280" y="314399"/>
                      <a:pt x="-204" y="377035"/>
                    </a:cubicBezTo>
                    <a:close/>
                  </a:path>
                </a:pathLst>
              </a:custGeom>
              <a:solidFill>
                <a:srgbClr val="E5E5E5"/>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3" name="任意多边形: 形状 282">
                <a:extLst>
                  <a:ext uri="{FF2B5EF4-FFF2-40B4-BE49-F238E27FC236}">
                    <a16:creationId xmlns:a16="http://schemas.microsoft.com/office/drawing/2014/main" id="{888E6D77-E4E0-6115-C0BE-A48040A83376}"/>
                  </a:ext>
                </a:extLst>
              </p:cNvPr>
              <p:cNvSpPr/>
              <p:nvPr/>
            </p:nvSpPr>
            <p:spPr>
              <a:xfrm>
                <a:off x="9456488" y="1245384"/>
                <a:ext cx="77159" cy="83354"/>
              </a:xfrm>
              <a:custGeom>
                <a:avLst/>
                <a:gdLst>
                  <a:gd name="connsiteX0" fmla="*/ 2789 w 991887"/>
                  <a:gd name="connsiteY0" fmla="*/ 576959 h 1071518"/>
                  <a:gd name="connsiteX1" fmla="*/ 59844 w 991887"/>
                  <a:gd name="connsiteY1" fmla="*/ 792634 h 1071518"/>
                  <a:gd name="connsiteX2" fmla="*/ 374798 w 991887"/>
                  <a:gd name="connsiteY2" fmla="*/ 1055819 h 1071518"/>
                  <a:gd name="connsiteX3" fmla="*/ 375550 w 991887"/>
                  <a:gd name="connsiteY3" fmla="*/ 1055972 h 1071518"/>
                  <a:gd name="connsiteX4" fmla="*/ 482858 w 991887"/>
                  <a:gd name="connsiteY4" fmla="*/ 1071259 h 1071518"/>
                  <a:gd name="connsiteX5" fmla="*/ 485887 w 991887"/>
                  <a:gd name="connsiteY5" fmla="*/ 1071259 h 1071518"/>
                  <a:gd name="connsiteX6" fmla="*/ 497241 w 991887"/>
                  <a:gd name="connsiteY6" fmla="*/ 1071412 h 1071518"/>
                  <a:gd name="connsiteX7" fmla="*/ 504957 w 991887"/>
                  <a:gd name="connsiteY7" fmla="*/ 1071259 h 1071518"/>
                  <a:gd name="connsiteX8" fmla="*/ 991684 w 991887"/>
                  <a:gd name="connsiteY8" fmla="*/ 576959 h 1071518"/>
                  <a:gd name="connsiteX9" fmla="*/ 991684 w 991887"/>
                  <a:gd name="connsiteY9" fmla="*/ 571511 h 1071518"/>
                  <a:gd name="connsiteX10" fmla="*/ 978063 w 991887"/>
                  <a:gd name="connsiteY10" fmla="*/ 478280 h 1071518"/>
                  <a:gd name="connsiteX11" fmla="*/ 977911 w 991887"/>
                  <a:gd name="connsiteY11" fmla="*/ 477833 h 1071518"/>
                  <a:gd name="connsiteX12" fmla="*/ 891795 w 991887"/>
                  <a:gd name="connsiteY12" fmla="*/ 339654 h 1071518"/>
                  <a:gd name="connsiteX13" fmla="*/ 497241 w 991887"/>
                  <a:gd name="connsiteY13" fmla="*/ 82517 h 1071518"/>
                  <a:gd name="connsiteX14" fmla="*/ 2789 w 991887"/>
                  <a:gd name="connsiteY14" fmla="*/ 576959 h 107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1887" h="1071518">
                    <a:moveTo>
                      <a:pt x="2789" y="576959"/>
                    </a:moveTo>
                    <a:cubicBezTo>
                      <a:pt x="7332" y="651921"/>
                      <a:pt x="26735" y="725225"/>
                      <a:pt x="59844" y="792634"/>
                    </a:cubicBezTo>
                    <a:cubicBezTo>
                      <a:pt x="123566" y="921574"/>
                      <a:pt x="235408" y="1019348"/>
                      <a:pt x="374798" y="1055819"/>
                    </a:cubicBezTo>
                    <a:cubicBezTo>
                      <a:pt x="375026" y="1055943"/>
                      <a:pt x="375293" y="1056000"/>
                      <a:pt x="375550" y="1055972"/>
                    </a:cubicBezTo>
                    <a:cubicBezTo>
                      <a:pt x="410630" y="1065125"/>
                      <a:pt x="446625" y="1070249"/>
                      <a:pt x="482858" y="1071259"/>
                    </a:cubicBezTo>
                    <a:lnTo>
                      <a:pt x="485887" y="1071259"/>
                    </a:lnTo>
                    <a:cubicBezTo>
                      <a:pt x="489669" y="1071412"/>
                      <a:pt x="493450" y="1071412"/>
                      <a:pt x="497241" y="1071412"/>
                    </a:cubicBezTo>
                    <a:cubicBezTo>
                      <a:pt x="499813" y="1071412"/>
                      <a:pt x="502385" y="1071412"/>
                      <a:pt x="504957" y="1071259"/>
                    </a:cubicBezTo>
                    <a:cubicBezTo>
                      <a:pt x="774981" y="1067097"/>
                      <a:pt x="991684" y="847012"/>
                      <a:pt x="991684" y="576959"/>
                    </a:cubicBezTo>
                    <a:lnTo>
                      <a:pt x="991684" y="571511"/>
                    </a:lnTo>
                    <a:cubicBezTo>
                      <a:pt x="991455" y="539955"/>
                      <a:pt x="986874" y="508589"/>
                      <a:pt x="978063" y="478280"/>
                    </a:cubicBezTo>
                    <a:cubicBezTo>
                      <a:pt x="978063" y="478137"/>
                      <a:pt x="977911" y="477985"/>
                      <a:pt x="977911" y="477833"/>
                    </a:cubicBezTo>
                    <a:cubicBezTo>
                      <a:pt x="961480" y="425169"/>
                      <a:pt x="931829" y="377601"/>
                      <a:pt x="891795" y="339654"/>
                    </a:cubicBezTo>
                    <a:cubicBezTo>
                      <a:pt x="792669" y="241575"/>
                      <a:pt x="635716" y="179976"/>
                      <a:pt x="497241" y="82517"/>
                    </a:cubicBezTo>
                    <a:cubicBezTo>
                      <a:pt x="193937" y="-130881"/>
                      <a:pt x="-28843" y="81450"/>
                      <a:pt x="2789" y="576959"/>
                    </a:cubicBezTo>
                    <a:close/>
                  </a:path>
                </a:pathLst>
              </a:custGeom>
              <a:solidFill>
                <a:srgbClr val="E5E5E5"/>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4" name="任意多边形: 形状 283">
                <a:extLst>
                  <a:ext uri="{FF2B5EF4-FFF2-40B4-BE49-F238E27FC236}">
                    <a16:creationId xmlns:a16="http://schemas.microsoft.com/office/drawing/2014/main" id="{49F90EBC-DA16-155A-4837-E8BA21EFEF8A}"/>
                  </a:ext>
                </a:extLst>
              </p:cNvPr>
              <p:cNvSpPr/>
              <p:nvPr/>
            </p:nvSpPr>
            <p:spPr>
              <a:xfrm>
                <a:off x="9461159" y="1271814"/>
                <a:ext cx="72185" cy="56838"/>
              </a:xfrm>
              <a:custGeom>
                <a:avLst/>
                <a:gdLst>
                  <a:gd name="connsiteX0" fmla="*/ -204 w 927939"/>
                  <a:gd name="connsiteY0" fmla="*/ 452873 h 730662"/>
                  <a:gd name="connsiteX1" fmla="*/ 314750 w 927939"/>
                  <a:gd name="connsiteY1" fmla="*/ 716059 h 730662"/>
                  <a:gd name="connsiteX2" fmla="*/ 315502 w 927939"/>
                  <a:gd name="connsiteY2" fmla="*/ 716211 h 730662"/>
                  <a:gd name="connsiteX3" fmla="*/ 422354 w 927939"/>
                  <a:gd name="connsiteY3" fmla="*/ 730442 h 730662"/>
                  <a:gd name="connsiteX4" fmla="*/ 425840 w 927939"/>
                  <a:gd name="connsiteY4" fmla="*/ 730442 h 730662"/>
                  <a:gd name="connsiteX5" fmla="*/ 444909 w 927939"/>
                  <a:gd name="connsiteY5" fmla="*/ 730442 h 730662"/>
                  <a:gd name="connsiteX6" fmla="*/ 927703 w 927939"/>
                  <a:gd name="connsiteY6" fmla="*/ 229789 h 730662"/>
                  <a:gd name="connsiteX7" fmla="*/ 918016 w 927939"/>
                  <a:gd name="connsiteY7" fmla="*/ 138520 h 730662"/>
                  <a:gd name="connsiteX8" fmla="*/ 917863 w 927939"/>
                  <a:gd name="connsiteY8" fmla="*/ 138072 h 730662"/>
                  <a:gd name="connsiteX9" fmla="*/ 831748 w 927939"/>
                  <a:gd name="connsiteY9" fmla="*/ -107 h 730662"/>
                  <a:gd name="connsiteX10" fmla="*/ 449281 w 927939"/>
                  <a:gd name="connsiteY10" fmla="*/ 585262 h 730662"/>
                  <a:gd name="connsiteX11" fmla="*/ 442337 w 927939"/>
                  <a:gd name="connsiteY11" fmla="*/ 586662 h 730662"/>
                  <a:gd name="connsiteX12" fmla="*/ 428259 w 927939"/>
                  <a:gd name="connsiteY12" fmla="*/ 589233 h 730662"/>
                  <a:gd name="connsiteX13" fmla="*/ 387244 w 927939"/>
                  <a:gd name="connsiteY13" fmla="*/ 594224 h 730662"/>
                  <a:gd name="connsiteX14" fmla="*/ -204 w 927939"/>
                  <a:gd name="connsiteY14" fmla="*/ 452873 h 730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939" h="730662">
                    <a:moveTo>
                      <a:pt x="-204" y="452873"/>
                    </a:moveTo>
                    <a:cubicBezTo>
                      <a:pt x="63518" y="581814"/>
                      <a:pt x="175361" y="679588"/>
                      <a:pt x="314750" y="716059"/>
                    </a:cubicBezTo>
                    <a:cubicBezTo>
                      <a:pt x="314979" y="716183"/>
                      <a:pt x="315245" y="716240"/>
                      <a:pt x="315502" y="716211"/>
                    </a:cubicBezTo>
                    <a:cubicBezTo>
                      <a:pt x="350487" y="724898"/>
                      <a:pt x="386321" y="729670"/>
                      <a:pt x="422354" y="730442"/>
                    </a:cubicBezTo>
                    <a:lnTo>
                      <a:pt x="425840" y="730442"/>
                    </a:lnTo>
                    <a:cubicBezTo>
                      <a:pt x="432193" y="730594"/>
                      <a:pt x="438556" y="730594"/>
                      <a:pt x="444909" y="730442"/>
                    </a:cubicBezTo>
                    <a:cubicBezTo>
                      <a:pt x="715685" y="723688"/>
                      <a:pt x="930779" y="500622"/>
                      <a:pt x="927703" y="229789"/>
                    </a:cubicBezTo>
                    <a:cubicBezTo>
                      <a:pt x="927245" y="199137"/>
                      <a:pt x="923997" y="168590"/>
                      <a:pt x="918016" y="138520"/>
                    </a:cubicBezTo>
                    <a:cubicBezTo>
                      <a:pt x="918016" y="138377"/>
                      <a:pt x="917863" y="138225"/>
                      <a:pt x="917863" y="138072"/>
                    </a:cubicBezTo>
                    <a:cubicBezTo>
                      <a:pt x="901433" y="85409"/>
                      <a:pt x="871781" y="37841"/>
                      <a:pt x="831748" y="-107"/>
                    </a:cubicBezTo>
                    <a:cubicBezTo>
                      <a:pt x="887774" y="267155"/>
                      <a:pt x="716543" y="529226"/>
                      <a:pt x="449281" y="585262"/>
                    </a:cubicBezTo>
                    <a:cubicBezTo>
                      <a:pt x="446966" y="585738"/>
                      <a:pt x="444652" y="586214"/>
                      <a:pt x="442337" y="586662"/>
                    </a:cubicBezTo>
                    <a:cubicBezTo>
                      <a:pt x="437641" y="587567"/>
                      <a:pt x="432955" y="588481"/>
                      <a:pt x="428259" y="589233"/>
                    </a:cubicBezTo>
                    <a:cubicBezTo>
                      <a:pt x="414639" y="591500"/>
                      <a:pt x="401018" y="593167"/>
                      <a:pt x="387244" y="594224"/>
                    </a:cubicBezTo>
                    <a:cubicBezTo>
                      <a:pt x="243655" y="605883"/>
                      <a:pt x="102142" y="554248"/>
                      <a:pt x="-204" y="452873"/>
                    </a:cubicBezTo>
                    <a:close/>
                  </a:path>
                </a:pathLst>
              </a:custGeom>
              <a:solidFill>
                <a:schemeClr val="accent4">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5" name="任意多边形: 形状 284">
                <a:extLst>
                  <a:ext uri="{FF2B5EF4-FFF2-40B4-BE49-F238E27FC236}">
                    <a16:creationId xmlns:a16="http://schemas.microsoft.com/office/drawing/2014/main" id="{B8FF60B9-53D7-2B58-3602-26D37636312A}"/>
                  </a:ext>
                </a:extLst>
              </p:cNvPr>
              <p:cNvSpPr/>
              <p:nvPr/>
            </p:nvSpPr>
            <p:spPr>
              <a:xfrm>
                <a:off x="9488073" y="1290273"/>
                <a:ext cx="8958" cy="107166"/>
              </a:xfrm>
              <a:custGeom>
                <a:avLst/>
                <a:gdLst>
                  <a:gd name="connsiteX0" fmla="*/ 74657 w 115157"/>
                  <a:gd name="connsiteY0" fmla="*/ 802977 h 1377619"/>
                  <a:gd name="connsiteX1" fmla="*/ 0 w 115157"/>
                  <a:gd name="connsiteY1" fmla="*/ 763677 h 1377619"/>
                  <a:gd name="connsiteX2" fmla="*/ 11392 w 115157"/>
                  <a:gd name="connsiteY2" fmla="*/ 742036 h 1377619"/>
                  <a:gd name="connsiteX3" fmla="*/ 75152 w 115157"/>
                  <a:gd name="connsiteY3" fmla="*/ 775602 h 1377619"/>
                  <a:gd name="connsiteX4" fmla="*/ 79953 w 115157"/>
                  <a:gd name="connsiteY4" fmla="*/ 500234 h 1377619"/>
                  <a:gd name="connsiteX5" fmla="*/ 79953 w 115157"/>
                  <a:gd name="connsiteY5" fmla="*/ 500206 h 1377619"/>
                  <a:gd name="connsiteX6" fmla="*/ 80058 w 115157"/>
                  <a:gd name="connsiteY6" fmla="*/ 494376 h 1377619"/>
                  <a:gd name="connsiteX7" fmla="*/ 80058 w 115157"/>
                  <a:gd name="connsiteY7" fmla="*/ 493328 h 1377619"/>
                  <a:gd name="connsiteX8" fmla="*/ 82534 w 115157"/>
                  <a:gd name="connsiteY8" fmla="*/ 352063 h 1377619"/>
                  <a:gd name="connsiteX9" fmla="*/ 86001 w 115157"/>
                  <a:gd name="connsiteY9" fmla="*/ 152972 h 1377619"/>
                  <a:gd name="connsiteX10" fmla="*/ 88668 w 115157"/>
                  <a:gd name="connsiteY10" fmla="*/ 0 h 1377619"/>
                  <a:gd name="connsiteX11" fmla="*/ 90059 w 115157"/>
                  <a:gd name="connsiteY11" fmla="*/ 0 h 1377619"/>
                  <a:gd name="connsiteX12" fmla="*/ 92659 w 115157"/>
                  <a:gd name="connsiteY12" fmla="*/ 141189 h 1377619"/>
                  <a:gd name="connsiteX13" fmla="*/ 92659 w 115157"/>
                  <a:gd name="connsiteY13" fmla="*/ 141227 h 1377619"/>
                  <a:gd name="connsiteX14" fmla="*/ 96488 w 115157"/>
                  <a:gd name="connsiteY14" fmla="*/ 349520 h 1377619"/>
                  <a:gd name="connsiteX15" fmla="*/ 99136 w 115157"/>
                  <a:gd name="connsiteY15" fmla="*/ 493243 h 1377619"/>
                  <a:gd name="connsiteX16" fmla="*/ 99155 w 115157"/>
                  <a:gd name="connsiteY16" fmla="*/ 494433 h 1377619"/>
                  <a:gd name="connsiteX17" fmla="*/ 99917 w 115157"/>
                  <a:gd name="connsiteY17" fmla="*/ 535448 h 1377619"/>
                  <a:gd name="connsiteX18" fmla="*/ 115043 w 115157"/>
                  <a:gd name="connsiteY18" fmla="*/ 1358018 h 1377619"/>
                  <a:gd name="connsiteX19" fmla="*/ 115158 w 115157"/>
                  <a:gd name="connsiteY19" fmla="*/ 1363456 h 1377619"/>
                  <a:gd name="connsiteX20" fmla="*/ 64646 w 115157"/>
                  <a:gd name="connsiteY20" fmla="*/ 1377620 h 1377619"/>
                  <a:gd name="connsiteX21" fmla="*/ 64742 w 115157"/>
                  <a:gd name="connsiteY21" fmla="*/ 1372143 h 1377619"/>
                  <a:gd name="connsiteX22" fmla="*/ 74657 w 115157"/>
                  <a:gd name="connsiteY22" fmla="*/ 802977 h 137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157" h="1377619">
                    <a:moveTo>
                      <a:pt x="74657" y="802977"/>
                    </a:moveTo>
                    <a:lnTo>
                      <a:pt x="0" y="763677"/>
                    </a:lnTo>
                    <a:lnTo>
                      <a:pt x="11392" y="742036"/>
                    </a:lnTo>
                    <a:lnTo>
                      <a:pt x="75152" y="775602"/>
                    </a:lnTo>
                    <a:lnTo>
                      <a:pt x="79953" y="500234"/>
                    </a:lnTo>
                    <a:lnTo>
                      <a:pt x="79953" y="500206"/>
                    </a:lnTo>
                    <a:lnTo>
                      <a:pt x="80058" y="494376"/>
                    </a:lnTo>
                    <a:lnTo>
                      <a:pt x="80058" y="493328"/>
                    </a:lnTo>
                    <a:lnTo>
                      <a:pt x="82534" y="352063"/>
                    </a:lnTo>
                    <a:lnTo>
                      <a:pt x="86001" y="152972"/>
                    </a:lnTo>
                    <a:lnTo>
                      <a:pt x="88668" y="0"/>
                    </a:lnTo>
                    <a:lnTo>
                      <a:pt x="90059" y="0"/>
                    </a:lnTo>
                    <a:lnTo>
                      <a:pt x="92659" y="141189"/>
                    </a:lnTo>
                    <a:lnTo>
                      <a:pt x="92659" y="141227"/>
                    </a:lnTo>
                    <a:lnTo>
                      <a:pt x="96488" y="349520"/>
                    </a:lnTo>
                    <a:lnTo>
                      <a:pt x="99136" y="493243"/>
                    </a:lnTo>
                    <a:lnTo>
                      <a:pt x="99155" y="494433"/>
                    </a:lnTo>
                    <a:lnTo>
                      <a:pt x="99917" y="535448"/>
                    </a:lnTo>
                    <a:lnTo>
                      <a:pt x="115043" y="1358018"/>
                    </a:lnTo>
                    <a:lnTo>
                      <a:pt x="115158" y="1363456"/>
                    </a:lnTo>
                    <a:lnTo>
                      <a:pt x="64646" y="1377620"/>
                    </a:lnTo>
                    <a:lnTo>
                      <a:pt x="64742" y="1372143"/>
                    </a:lnTo>
                    <a:lnTo>
                      <a:pt x="74657" y="802977"/>
                    </a:lnTo>
                    <a:close/>
                  </a:path>
                </a:pathLst>
              </a:custGeom>
              <a:solidFill>
                <a:schemeClr val="tx1">
                  <a:lumMod val="50000"/>
                  <a:lumOff val="5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6" name="任意多边形: 形状 285">
                <a:extLst>
                  <a:ext uri="{FF2B5EF4-FFF2-40B4-BE49-F238E27FC236}">
                    <a16:creationId xmlns:a16="http://schemas.microsoft.com/office/drawing/2014/main" id="{C1B492A2-0A75-1489-79BB-26AADA87476F}"/>
                  </a:ext>
                </a:extLst>
              </p:cNvPr>
              <p:cNvSpPr/>
              <p:nvPr/>
            </p:nvSpPr>
            <p:spPr>
              <a:xfrm>
                <a:off x="9261118" y="1286788"/>
                <a:ext cx="62319" cy="109061"/>
              </a:xfrm>
              <a:custGeom>
                <a:avLst/>
                <a:gdLst>
                  <a:gd name="connsiteX0" fmla="*/ -204 w 801115"/>
                  <a:gd name="connsiteY0" fmla="*/ 377035 h 1401993"/>
                  <a:gd name="connsiteX1" fmla="*/ 606 w 801115"/>
                  <a:gd name="connsiteY1" fmla="*/ 401800 h 1401993"/>
                  <a:gd name="connsiteX2" fmla="*/ 35744 w 801115"/>
                  <a:gd name="connsiteY2" fmla="*/ 537960 h 1401993"/>
                  <a:gd name="connsiteX3" fmla="*/ 36239 w 801115"/>
                  <a:gd name="connsiteY3" fmla="*/ 539007 h 1401993"/>
                  <a:gd name="connsiteX4" fmla="*/ 39144 w 801115"/>
                  <a:gd name="connsiteY4" fmla="*/ 544932 h 1401993"/>
                  <a:gd name="connsiteX5" fmla="*/ 59099 w 801115"/>
                  <a:gd name="connsiteY5" fmla="*/ 580146 h 1401993"/>
                  <a:gd name="connsiteX6" fmla="*/ 368423 w 801115"/>
                  <a:gd name="connsiteY6" fmla="*/ 754225 h 1401993"/>
                  <a:gd name="connsiteX7" fmla="*/ 364689 w 801115"/>
                  <a:gd name="connsiteY7" fmla="*/ 968795 h 1401993"/>
                  <a:gd name="connsiteX8" fmla="*/ 316036 w 801115"/>
                  <a:gd name="connsiteY8" fmla="*/ 943172 h 1401993"/>
                  <a:gd name="connsiteX9" fmla="*/ 307349 w 801115"/>
                  <a:gd name="connsiteY9" fmla="*/ 959688 h 1401993"/>
                  <a:gd name="connsiteX10" fmla="*/ 364328 w 801115"/>
                  <a:gd name="connsiteY10" fmla="*/ 989692 h 1401993"/>
                  <a:gd name="connsiteX11" fmla="*/ 357365 w 801115"/>
                  <a:gd name="connsiteY11" fmla="*/ 1388190 h 1401993"/>
                  <a:gd name="connsiteX12" fmla="*/ 357288 w 801115"/>
                  <a:gd name="connsiteY12" fmla="*/ 1393514 h 1401993"/>
                  <a:gd name="connsiteX13" fmla="*/ 394903 w 801115"/>
                  <a:gd name="connsiteY13" fmla="*/ 1401887 h 1401993"/>
                  <a:gd name="connsiteX14" fmla="*/ 394827 w 801115"/>
                  <a:gd name="connsiteY14" fmla="*/ 1396543 h 1401993"/>
                  <a:gd name="connsiteX15" fmla="*/ 382987 w 801115"/>
                  <a:gd name="connsiteY15" fmla="*/ 754253 h 1401993"/>
                  <a:gd name="connsiteX16" fmla="*/ 649106 w 801115"/>
                  <a:gd name="connsiteY16" fmla="*/ 638458 h 1401993"/>
                  <a:gd name="connsiteX17" fmla="*/ 656126 w 801115"/>
                  <a:gd name="connsiteY17" fmla="*/ 630971 h 1401993"/>
                  <a:gd name="connsiteX18" fmla="*/ 656383 w 801115"/>
                  <a:gd name="connsiteY18" fmla="*/ 630686 h 1401993"/>
                  <a:gd name="connsiteX19" fmla="*/ 725106 w 801115"/>
                  <a:gd name="connsiteY19" fmla="*/ 524339 h 1401993"/>
                  <a:gd name="connsiteX20" fmla="*/ 723982 w 801115"/>
                  <a:gd name="connsiteY20" fmla="*/ 525568 h 1401993"/>
                  <a:gd name="connsiteX21" fmla="*/ 545055 w 801115"/>
                  <a:gd name="connsiteY21" fmla="*/ 39297 h 1401993"/>
                  <a:gd name="connsiteX22" fmla="*/ 541121 w 801115"/>
                  <a:gd name="connsiteY22" fmla="*/ 37364 h 1401993"/>
                  <a:gd name="connsiteX23" fmla="*/ 51850 w 801115"/>
                  <a:gd name="connsiteY23" fmla="*/ 185897 h 1401993"/>
                  <a:gd name="connsiteX24" fmla="*/ 45192 w 801115"/>
                  <a:gd name="connsiteY24" fmla="*/ 197670 h 1401993"/>
                  <a:gd name="connsiteX25" fmla="*/ -204 w 801115"/>
                  <a:gd name="connsiteY25" fmla="*/ 377035 h 140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01115" h="1401993">
                    <a:moveTo>
                      <a:pt x="-204" y="377035"/>
                    </a:moveTo>
                    <a:cubicBezTo>
                      <a:pt x="-204" y="385360"/>
                      <a:pt x="63" y="393618"/>
                      <a:pt x="606" y="401800"/>
                    </a:cubicBezTo>
                    <a:cubicBezTo>
                      <a:pt x="3625" y="448996"/>
                      <a:pt x="15551" y="495192"/>
                      <a:pt x="35744" y="537960"/>
                    </a:cubicBezTo>
                    <a:cubicBezTo>
                      <a:pt x="35905" y="538331"/>
                      <a:pt x="36087" y="538664"/>
                      <a:pt x="36239" y="539007"/>
                    </a:cubicBezTo>
                    <a:cubicBezTo>
                      <a:pt x="37182" y="540989"/>
                      <a:pt x="38153" y="542970"/>
                      <a:pt x="39144" y="544932"/>
                    </a:cubicBezTo>
                    <a:cubicBezTo>
                      <a:pt x="45145" y="557029"/>
                      <a:pt x="51812" y="568783"/>
                      <a:pt x="59099" y="580146"/>
                    </a:cubicBezTo>
                    <a:cubicBezTo>
                      <a:pt x="126726" y="686130"/>
                      <a:pt x="242741" y="751424"/>
                      <a:pt x="368423" y="754225"/>
                    </a:cubicBezTo>
                    <a:lnTo>
                      <a:pt x="364689" y="968795"/>
                    </a:lnTo>
                    <a:lnTo>
                      <a:pt x="316036" y="943172"/>
                    </a:lnTo>
                    <a:lnTo>
                      <a:pt x="307349" y="959688"/>
                    </a:lnTo>
                    <a:lnTo>
                      <a:pt x="364328" y="989692"/>
                    </a:lnTo>
                    <a:lnTo>
                      <a:pt x="357365" y="1388190"/>
                    </a:lnTo>
                    <a:lnTo>
                      <a:pt x="357288" y="1393514"/>
                    </a:lnTo>
                    <a:lnTo>
                      <a:pt x="394903" y="1401887"/>
                    </a:lnTo>
                    <a:lnTo>
                      <a:pt x="394827" y="1396543"/>
                    </a:lnTo>
                    <a:lnTo>
                      <a:pt x="382987" y="754253"/>
                    </a:lnTo>
                    <a:cubicBezTo>
                      <a:pt x="483609" y="752805"/>
                      <a:pt x="579459" y="711105"/>
                      <a:pt x="649106" y="638458"/>
                    </a:cubicBezTo>
                    <a:cubicBezTo>
                      <a:pt x="651478" y="636010"/>
                      <a:pt x="653830" y="633476"/>
                      <a:pt x="656126" y="630971"/>
                    </a:cubicBezTo>
                    <a:lnTo>
                      <a:pt x="656383" y="630686"/>
                    </a:lnTo>
                    <a:cubicBezTo>
                      <a:pt x="685110" y="599358"/>
                      <a:pt x="708342" y="563401"/>
                      <a:pt x="725106" y="524339"/>
                    </a:cubicBezTo>
                    <a:cubicBezTo>
                      <a:pt x="724744" y="524758"/>
                      <a:pt x="724344" y="525148"/>
                      <a:pt x="723982" y="525568"/>
                    </a:cubicBezTo>
                    <a:cubicBezTo>
                      <a:pt x="879449" y="134881"/>
                      <a:pt x="789000" y="-46237"/>
                      <a:pt x="545055" y="39297"/>
                    </a:cubicBezTo>
                    <a:cubicBezTo>
                      <a:pt x="543750" y="38650"/>
                      <a:pt x="542416" y="38021"/>
                      <a:pt x="541121" y="37364"/>
                    </a:cubicBezTo>
                    <a:cubicBezTo>
                      <a:pt x="364213" y="-47847"/>
                      <a:pt x="151529" y="16723"/>
                      <a:pt x="51850" y="185897"/>
                    </a:cubicBezTo>
                    <a:cubicBezTo>
                      <a:pt x="49545" y="189764"/>
                      <a:pt x="47336" y="193698"/>
                      <a:pt x="45192" y="197670"/>
                    </a:cubicBezTo>
                    <a:cubicBezTo>
                      <a:pt x="15331" y="252734"/>
                      <a:pt x="-280" y="314399"/>
                      <a:pt x="-204" y="377035"/>
                    </a:cubicBezTo>
                    <a:close/>
                  </a:path>
                </a:pathLst>
              </a:custGeom>
              <a:solidFill>
                <a:srgbClr val="E5E5E5"/>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7" name="任意多边形: 形状 286">
                <a:extLst>
                  <a:ext uri="{FF2B5EF4-FFF2-40B4-BE49-F238E27FC236}">
                    <a16:creationId xmlns:a16="http://schemas.microsoft.com/office/drawing/2014/main" id="{35E2A38E-447C-D4BD-0458-F95BA01FE4CA}"/>
                  </a:ext>
                </a:extLst>
              </p:cNvPr>
              <p:cNvSpPr/>
              <p:nvPr/>
            </p:nvSpPr>
            <p:spPr>
              <a:xfrm>
                <a:off x="9230844" y="1252713"/>
                <a:ext cx="72688" cy="76022"/>
              </a:xfrm>
              <a:custGeom>
                <a:avLst/>
                <a:gdLst>
                  <a:gd name="connsiteX0" fmla="*/ 934199 w 934402"/>
                  <a:gd name="connsiteY0" fmla="*/ 477286 h 977265"/>
                  <a:gd name="connsiteX1" fmla="*/ 934199 w 934402"/>
                  <a:gd name="connsiteY1" fmla="*/ 482716 h 977265"/>
                  <a:gd name="connsiteX2" fmla="*/ 447566 w 934402"/>
                  <a:gd name="connsiteY2" fmla="*/ 977063 h 977265"/>
                  <a:gd name="connsiteX3" fmla="*/ 447471 w 934402"/>
                  <a:gd name="connsiteY3" fmla="*/ 977063 h 977265"/>
                  <a:gd name="connsiteX4" fmla="*/ 439756 w 934402"/>
                  <a:gd name="connsiteY4" fmla="*/ 977158 h 977265"/>
                  <a:gd name="connsiteX5" fmla="*/ 428421 w 934402"/>
                  <a:gd name="connsiteY5" fmla="*/ 977063 h 977265"/>
                  <a:gd name="connsiteX6" fmla="*/ 425373 w 934402"/>
                  <a:gd name="connsiteY6" fmla="*/ 977063 h 977265"/>
                  <a:gd name="connsiteX7" fmla="*/ 318121 w 934402"/>
                  <a:gd name="connsiteY7" fmla="*/ 961728 h 977265"/>
                  <a:gd name="connsiteX8" fmla="*/ 317359 w 934402"/>
                  <a:gd name="connsiteY8" fmla="*/ 961633 h 977265"/>
                  <a:gd name="connsiteX9" fmla="*/ 2368 w 934402"/>
                  <a:gd name="connsiteY9" fmla="*/ 698457 h 977265"/>
                  <a:gd name="connsiteX10" fmla="*/ -204 w 934402"/>
                  <a:gd name="connsiteY10" fmla="*/ 693123 h 977265"/>
                  <a:gd name="connsiteX11" fmla="*/ 456615 w 934402"/>
                  <a:gd name="connsiteY11" fmla="*/ -107 h 977265"/>
                  <a:gd name="connsiteX12" fmla="*/ 834376 w 934402"/>
                  <a:gd name="connsiteY12" fmla="*/ 245448 h 977265"/>
                  <a:gd name="connsiteX13" fmla="*/ 920483 w 934402"/>
                  <a:gd name="connsiteY13" fmla="*/ 383656 h 977265"/>
                  <a:gd name="connsiteX14" fmla="*/ 920578 w 934402"/>
                  <a:gd name="connsiteY14" fmla="*/ 384037 h 977265"/>
                  <a:gd name="connsiteX15" fmla="*/ 934199 w 934402"/>
                  <a:gd name="connsiteY15" fmla="*/ 477286 h 97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34402" h="977265">
                    <a:moveTo>
                      <a:pt x="934199" y="477286"/>
                    </a:moveTo>
                    <a:lnTo>
                      <a:pt x="934199" y="482716"/>
                    </a:lnTo>
                    <a:cubicBezTo>
                      <a:pt x="934237" y="752759"/>
                      <a:pt x="717571" y="972853"/>
                      <a:pt x="447566" y="977063"/>
                    </a:cubicBezTo>
                    <a:lnTo>
                      <a:pt x="447471" y="977063"/>
                    </a:lnTo>
                    <a:cubicBezTo>
                      <a:pt x="444899" y="977158"/>
                      <a:pt x="442327" y="977158"/>
                      <a:pt x="439756" y="977158"/>
                    </a:cubicBezTo>
                    <a:cubicBezTo>
                      <a:pt x="435946" y="977158"/>
                      <a:pt x="432231" y="977158"/>
                      <a:pt x="428421" y="977063"/>
                    </a:cubicBezTo>
                    <a:lnTo>
                      <a:pt x="425373" y="977063"/>
                    </a:lnTo>
                    <a:cubicBezTo>
                      <a:pt x="389159" y="976063"/>
                      <a:pt x="353174" y="970919"/>
                      <a:pt x="318121" y="961728"/>
                    </a:cubicBezTo>
                    <a:cubicBezTo>
                      <a:pt x="317864" y="961747"/>
                      <a:pt x="317607" y="961718"/>
                      <a:pt x="317359" y="961633"/>
                    </a:cubicBezTo>
                    <a:cubicBezTo>
                      <a:pt x="177913" y="925152"/>
                      <a:pt x="66090" y="827330"/>
                      <a:pt x="2368" y="698457"/>
                    </a:cubicBezTo>
                    <a:cubicBezTo>
                      <a:pt x="1510" y="696647"/>
                      <a:pt x="653" y="694933"/>
                      <a:pt x="-204" y="693123"/>
                    </a:cubicBezTo>
                    <a:cubicBezTo>
                      <a:pt x="126088" y="445940"/>
                      <a:pt x="279288" y="213453"/>
                      <a:pt x="456615" y="-107"/>
                    </a:cubicBezTo>
                    <a:cubicBezTo>
                      <a:pt x="590822" y="90762"/>
                      <a:pt x="739222" y="151341"/>
                      <a:pt x="834376" y="245448"/>
                    </a:cubicBezTo>
                    <a:cubicBezTo>
                      <a:pt x="874400" y="283424"/>
                      <a:pt x="904042" y="331001"/>
                      <a:pt x="920483" y="383656"/>
                    </a:cubicBezTo>
                    <a:cubicBezTo>
                      <a:pt x="920483" y="383751"/>
                      <a:pt x="920578" y="383941"/>
                      <a:pt x="920578" y="384037"/>
                    </a:cubicBezTo>
                    <a:cubicBezTo>
                      <a:pt x="929398" y="414345"/>
                      <a:pt x="933989" y="445730"/>
                      <a:pt x="934199" y="477286"/>
                    </a:cubicBezTo>
                    <a:close/>
                  </a:path>
                </a:pathLst>
              </a:custGeom>
              <a:solidFill>
                <a:srgbClr val="E5E5E5"/>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8" name="任意多边形: 形状 287">
                <a:extLst>
                  <a:ext uri="{FF2B5EF4-FFF2-40B4-BE49-F238E27FC236}">
                    <a16:creationId xmlns:a16="http://schemas.microsoft.com/office/drawing/2014/main" id="{8C6C74B7-B2EC-8044-EA94-170A1B63C387}"/>
                  </a:ext>
                </a:extLst>
              </p:cNvPr>
              <p:cNvSpPr/>
              <p:nvPr/>
            </p:nvSpPr>
            <p:spPr>
              <a:xfrm>
                <a:off x="9231045" y="1271814"/>
                <a:ext cx="72184" cy="56838"/>
              </a:xfrm>
              <a:custGeom>
                <a:avLst/>
                <a:gdLst>
                  <a:gd name="connsiteX0" fmla="*/ -204 w 927929"/>
                  <a:gd name="connsiteY0" fmla="*/ 452873 h 730662"/>
                  <a:gd name="connsiteX1" fmla="*/ 314740 w 927929"/>
                  <a:gd name="connsiteY1" fmla="*/ 716059 h 730662"/>
                  <a:gd name="connsiteX2" fmla="*/ 315502 w 927929"/>
                  <a:gd name="connsiteY2" fmla="*/ 716211 h 730662"/>
                  <a:gd name="connsiteX3" fmla="*/ 422354 w 927929"/>
                  <a:gd name="connsiteY3" fmla="*/ 730442 h 730662"/>
                  <a:gd name="connsiteX4" fmla="*/ 425830 w 927929"/>
                  <a:gd name="connsiteY4" fmla="*/ 730442 h 730662"/>
                  <a:gd name="connsiteX5" fmla="*/ 444899 w 927929"/>
                  <a:gd name="connsiteY5" fmla="*/ 730442 h 730662"/>
                  <a:gd name="connsiteX6" fmla="*/ 927693 w 927929"/>
                  <a:gd name="connsiteY6" fmla="*/ 229789 h 730662"/>
                  <a:gd name="connsiteX7" fmla="*/ 918006 w 927929"/>
                  <a:gd name="connsiteY7" fmla="*/ 138520 h 730662"/>
                  <a:gd name="connsiteX8" fmla="*/ 917863 w 927929"/>
                  <a:gd name="connsiteY8" fmla="*/ 138072 h 730662"/>
                  <a:gd name="connsiteX9" fmla="*/ 831748 w 927929"/>
                  <a:gd name="connsiteY9" fmla="*/ -107 h 730662"/>
                  <a:gd name="connsiteX10" fmla="*/ 449271 w 927929"/>
                  <a:gd name="connsiteY10" fmla="*/ 585262 h 730662"/>
                  <a:gd name="connsiteX11" fmla="*/ 442328 w 927929"/>
                  <a:gd name="connsiteY11" fmla="*/ 586662 h 730662"/>
                  <a:gd name="connsiteX12" fmla="*/ 428250 w 927929"/>
                  <a:gd name="connsiteY12" fmla="*/ 589233 h 730662"/>
                  <a:gd name="connsiteX13" fmla="*/ 387235 w 927929"/>
                  <a:gd name="connsiteY13" fmla="*/ 594224 h 730662"/>
                  <a:gd name="connsiteX14" fmla="*/ -204 w 927929"/>
                  <a:gd name="connsiteY14" fmla="*/ 452873 h 730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929" h="730662">
                    <a:moveTo>
                      <a:pt x="-204" y="452873"/>
                    </a:moveTo>
                    <a:cubicBezTo>
                      <a:pt x="63509" y="581814"/>
                      <a:pt x="175351" y="679588"/>
                      <a:pt x="314740" y="716059"/>
                    </a:cubicBezTo>
                    <a:cubicBezTo>
                      <a:pt x="314978" y="716183"/>
                      <a:pt x="315236" y="716240"/>
                      <a:pt x="315502" y="716211"/>
                    </a:cubicBezTo>
                    <a:cubicBezTo>
                      <a:pt x="350478" y="724898"/>
                      <a:pt x="386321" y="729670"/>
                      <a:pt x="422354" y="730442"/>
                    </a:cubicBezTo>
                    <a:lnTo>
                      <a:pt x="425830" y="730442"/>
                    </a:lnTo>
                    <a:cubicBezTo>
                      <a:pt x="432193" y="730594"/>
                      <a:pt x="438546" y="730594"/>
                      <a:pt x="444899" y="730442"/>
                    </a:cubicBezTo>
                    <a:cubicBezTo>
                      <a:pt x="715676" y="723688"/>
                      <a:pt x="930779" y="500622"/>
                      <a:pt x="927693" y="229789"/>
                    </a:cubicBezTo>
                    <a:cubicBezTo>
                      <a:pt x="927236" y="199137"/>
                      <a:pt x="923997" y="168590"/>
                      <a:pt x="918006" y="138520"/>
                    </a:cubicBezTo>
                    <a:cubicBezTo>
                      <a:pt x="918006" y="138377"/>
                      <a:pt x="917863" y="138225"/>
                      <a:pt x="917863" y="138072"/>
                    </a:cubicBezTo>
                    <a:cubicBezTo>
                      <a:pt x="901423" y="85409"/>
                      <a:pt x="871772" y="37841"/>
                      <a:pt x="831748" y="-107"/>
                    </a:cubicBezTo>
                    <a:cubicBezTo>
                      <a:pt x="887774" y="267155"/>
                      <a:pt x="716533" y="529226"/>
                      <a:pt x="449271" y="585262"/>
                    </a:cubicBezTo>
                    <a:cubicBezTo>
                      <a:pt x="446957" y="585738"/>
                      <a:pt x="444642" y="586214"/>
                      <a:pt x="442328" y="586662"/>
                    </a:cubicBezTo>
                    <a:cubicBezTo>
                      <a:pt x="437641" y="587567"/>
                      <a:pt x="432946" y="588481"/>
                      <a:pt x="428250" y="589233"/>
                    </a:cubicBezTo>
                    <a:cubicBezTo>
                      <a:pt x="414629" y="591500"/>
                      <a:pt x="401008" y="593167"/>
                      <a:pt x="387235" y="594224"/>
                    </a:cubicBezTo>
                    <a:cubicBezTo>
                      <a:pt x="243655" y="605883"/>
                      <a:pt x="102142" y="554248"/>
                      <a:pt x="-204" y="452873"/>
                    </a:cubicBezTo>
                    <a:close/>
                  </a:path>
                </a:pathLst>
              </a:custGeom>
              <a:solidFill>
                <a:schemeClr val="accent4">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9" name="任意多边形: 形状 288">
                <a:extLst>
                  <a:ext uri="{FF2B5EF4-FFF2-40B4-BE49-F238E27FC236}">
                    <a16:creationId xmlns:a16="http://schemas.microsoft.com/office/drawing/2014/main" id="{2018E32A-1BC2-C173-89B8-4D1A2B0A8E7C}"/>
                  </a:ext>
                </a:extLst>
              </p:cNvPr>
              <p:cNvSpPr/>
              <p:nvPr/>
            </p:nvSpPr>
            <p:spPr>
              <a:xfrm>
                <a:off x="9257959" y="1290273"/>
                <a:ext cx="8958" cy="107166"/>
              </a:xfrm>
              <a:custGeom>
                <a:avLst/>
                <a:gdLst>
                  <a:gd name="connsiteX0" fmla="*/ 74657 w 115157"/>
                  <a:gd name="connsiteY0" fmla="*/ 802977 h 1377619"/>
                  <a:gd name="connsiteX1" fmla="*/ 0 w 115157"/>
                  <a:gd name="connsiteY1" fmla="*/ 763677 h 1377619"/>
                  <a:gd name="connsiteX2" fmla="*/ 11392 w 115157"/>
                  <a:gd name="connsiteY2" fmla="*/ 742036 h 1377619"/>
                  <a:gd name="connsiteX3" fmla="*/ 75152 w 115157"/>
                  <a:gd name="connsiteY3" fmla="*/ 775602 h 1377619"/>
                  <a:gd name="connsiteX4" fmla="*/ 79953 w 115157"/>
                  <a:gd name="connsiteY4" fmla="*/ 500234 h 1377619"/>
                  <a:gd name="connsiteX5" fmla="*/ 79953 w 115157"/>
                  <a:gd name="connsiteY5" fmla="*/ 500206 h 1377619"/>
                  <a:gd name="connsiteX6" fmla="*/ 80058 w 115157"/>
                  <a:gd name="connsiteY6" fmla="*/ 494376 h 1377619"/>
                  <a:gd name="connsiteX7" fmla="*/ 80058 w 115157"/>
                  <a:gd name="connsiteY7" fmla="*/ 493328 h 1377619"/>
                  <a:gd name="connsiteX8" fmla="*/ 82544 w 115157"/>
                  <a:gd name="connsiteY8" fmla="*/ 352063 h 1377619"/>
                  <a:gd name="connsiteX9" fmla="*/ 86011 w 115157"/>
                  <a:gd name="connsiteY9" fmla="*/ 152972 h 1377619"/>
                  <a:gd name="connsiteX10" fmla="*/ 88668 w 115157"/>
                  <a:gd name="connsiteY10" fmla="*/ 0 h 1377619"/>
                  <a:gd name="connsiteX11" fmla="*/ 90059 w 115157"/>
                  <a:gd name="connsiteY11" fmla="*/ 0 h 1377619"/>
                  <a:gd name="connsiteX12" fmla="*/ 92669 w 115157"/>
                  <a:gd name="connsiteY12" fmla="*/ 141189 h 1377619"/>
                  <a:gd name="connsiteX13" fmla="*/ 92669 w 115157"/>
                  <a:gd name="connsiteY13" fmla="*/ 141227 h 1377619"/>
                  <a:gd name="connsiteX14" fmla="*/ 96498 w 115157"/>
                  <a:gd name="connsiteY14" fmla="*/ 349520 h 1377619"/>
                  <a:gd name="connsiteX15" fmla="*/ 99146 w 115157"/>
                  <a:gd name="connsiteY15" fmla="*/ 493243 h 1377619"/>
                  <a:gd name="connsiteX16" fmla="*/ 99155 w 115157"/>
                  <a:gd name="connsiteY16" fmla="*/ 494433 h 1377619"/>
                  <a:gd name="connsiteX17" fmla="*/ 99917 w 115157"/>
                  <a:gd name="connsiteY17" fmla="*/ 535448 h 1377619"/>
                  <a:gd name="connsiteX18" fmla="*/ 115053 w 115157"/>
                  <a:gd name="connsiteY18" fmla="*/ 1358018 h 1377619"/>
                  <a:gd name="connsiteX19" fmla="*/ 115157 w 115157"/>
                  <a:gd name="connsiteY19" fmla="*/ 1363456 h 1377619"/>
                  <a:gd name="connsiteX20" fmla="*/ 64656 w 115157"/>
                  <a:gd name="connsiteY20" fmla="*/ 1377620 h 1377619"/>
                  <a:gd name="connsiteX21" fmla="*/ 64741 w 115157"/>
                  <a:gd name="connsiteY21" fmla="*/ 1372143 h 1377619"/>
                  <a:gd name="connsiteX22" fmla="*/ 74657 w 115157"/>
                  <a:gd name="connsiteY22" fmla="*/ 802977 h 137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157" h="1377619">
                    <a:moveTo>
                      <a:pt x="74657" y="802977"/>
                    </a:moveTo>
                    <a:lnTo>
                      <a:pt x="0" y="763677"/>
                    </a:lnTo>
                    <a:lnTo>
                      <a:pt x="11392" y="742036"/>
                    </a:lnTo>
                    <a:lnTo>
                      <a:pt x="75152" y="775602"/>
                    </a:lnTo>
                    <a:lnTo>
                      <a:pt x="79953" y="500234"/>
                    </a:lnTo>
                    <a:lnTo>
                      <a:pt x="79953" y="500206"/>
                    </a:lnTo>
                    <a:lnTo>
                      <a:pt x="80058" y="494376"/>
                    </a:lnTo>
                    <a:lnTo>
                      <a:pt x="80058" y="493328"/>
                    </a:lnTo>
                    <a:lnTo>
                      <a:pt x="82544" y="352063"/>
                    </a:lnTo>
                    <a:lnTo>
                      <a:pt x="86011" y="152972"/>
                    </a:lnTo>
                    <a:lnTo>
                      <a:pt x="88668" y="0"/>
                    </a:lnTo>
                    <a:lnTo>
                      <a:pt x="90059" y="0"/>
                    </a:lnTo>
                    <a:lnTo>
                      <a:pt x="92669" y="141189"/>
                    </a:lnTo>
                    <a:lnTo>
                      <a:pt x="92669" y="141227"/>
                    </a:lnTo>
                    <a:lnTo>
                      <a:pt x="96498" y="349520"/>
                    </a:lnTo>
                    <a:lnTo>
                      <a:pt x="99146" y="493243"/>
                    </a:lnTo>
                    <a:lnTo>
                      <a:pt x="99155" y="494433"/>
                    </a:lnTo>
                    <a:lnTo>
                      <a:pt x="99917" y="535448"/>
                    </a:lnTo>
                    <a:lnTo>
                      <a:pt x="115053" y="1358018"/>
                    </a:lnTo>
                    <a:lnTo>
                      <a:pt x="115157" y="1363456"/>
                    </a:lnTo>
                    <a:lnTo>
                      <a:pt x="64656" y="1377620"/>
                    </a:lnTo>
                    <a:lnTo>
                      <a:pt x="64741" y="1372143"/>
                    </a:lnTo>
                    <a:lnTo>
                      <a:pt x="74657" y="802977"/>
                    </a:lnTo>
                    <a:close/>
                  </a:path>
                </a:pathLst>
              </a:custGeom>
              <a:solidFill>
                <a:schemeClr val="tx1">
                  <a:lumMod val="50000"/>
                  <a:lumOff val="5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0" name="任意多边形: 形状 289">
                <a:extLst>
                  <a:ext uri="{FF2B5EF4-FFF2-40B4-BE49-F238E27FC236}">
                    <a16:creationId xmlns:a16="http://schemas.microsoft.com/office/drawing/2014/main" id="{05C3A819-C91B-0480-75B3-3E2914E27E34}"/>
                  </a:ext>
                </a:extLst>
              </p:cNvPr>
              <p:cNvSpPr/>
              <p:nvPr/>
            </p:nvSpPr>
            <p:spPr>
              <a:xfrm>
                <a:off x="9661170" y="1286788"/>
                <a:ext cx="62319" cy="109061"/>
              </a:xfrm>
              <a:custGeom>
                <a:avLst/>
                <a:gdLst>
                  <a:gd name="connsiteX0" fmla="*/ 800911 w 801114"/>
                  <a:gd name="connsiteY0" fmla="*/ 377035 h 1401993"/>
                  <a:gd name="connsiteX1" fmla="*/ 800101 w 801114"/>
                  <a:gd name="connsiteY1" fmla="*/ 401800 h 1401993"/>
                  <a:gd name="connsiteX2" fmla="*/ 764963 w 801114"/>
                  <a:gd name="connsiteY2" fmla="*/ 537960 h 1401993"/>
                  <a:gd name="connsiteX3" fmla="*/ 764468 w 801114"/>
                  <a:gd name="connsiteY3" fmla="*/ 539007 h 1401993"/>
                  <a:gd name="connsiteX4" fmla="*/ 761563 w 801114"/>
                  <a:gd name="connsiteY4" fmla="*/ 544932 h 1401993"/>
                  <a:gd name="connsiteX5" fmla="*/ 741608 w 801114"/>
                  <a:gd name="connsiteY5" fmla="*/ 580146 h 1401993"/>
                  <a:gd name="connsiteX6" fmla="*/ 432284 w 801114"/>
                  <a:gd name="connsiteY6" fmla="*/ 754225 h 1401993"/>
                  <a:gd name="connsiteX7" fmla="*/ 436018 w 801114"/>
                  <a:gd name="connsiteY7" fmla="*/ 968795 h 1401993"/>
                  <a:gd name="connsiteX8" fmla="*/ 484671 w 801114"/>
                  <a:gd name="connsiteY8" fmla="*/ 943172 h 1401993"/>
                  <a:gd name="connsiteX9" fmla="*/ 493358 w 801114"/>
                  <a:gd name="connsiteY9" fmla="*/ 959688 h 1401993"/>
                  <a:gd name="connsiteX10" fmla="*/ 436379 w 801114"/>
                  <a:gd name="connsiteY10" fmla="*/ 989692 h 1401993"/>
                  <a:gd name="connsiteX11" fmla="*/ 443342 w 801114"/>
                  <a:gd name="connsiteY11" fmla="*/ 1388190 h 1401993"/>
                  <a:gd name="connsiteX12" fmla="*/ 443419 w 801114"/>
                  <a:gd name="connsiteY12" fmla="*/ 1393514 h 1401993"/>
                  <a:gd name="connsiteX13" fmla="*/ 405805 w 801114"/>
                  <a:gd name="connsiteY13" fmla="*/ 1401887 h 1401993"/>
                  <a:gd name="connsiteX14" fmla="*/ 405881 w 801114"/>
                  <a:gd name="connsiteY14" fmla="*/ 1396543 h 1401993"/>
                  <a:gd name="connsiteX15" fmla="*/ 417720 w 801114"/>
                  <a:gd name="connsiteY15" fmla="*/ 754253 h 1401993"/>
                  <a:gd name="connsiteX16" fmla="*/ 151601 w 801114"/>
                  <a:gd name="connsiteY16" fmla="*/ 638458 h 1401993"/>
                  <a:gd name="connsiteX17" fmla="*/ 144581 w 801114"/>
                  <a:gd name="connsiteY17" fmla="*/ 630971 h 1401993"/>
                  <a:gd name="connsiteX18" fmla="*/ 144324 w 801114"/>
                  <a:gd name="connsiteY18" fmla="*/ 630686 h 1401993"/>
                  <a:gd name="connsiteX19" fmla="*/ 75601 w 801114"/>
                  <a:gd name="connsiteY19" fmla="*/ 524339 h 1401993"/>
                  <a:gd name="connsiteX20" fmla="*/ 76725 w 801114"/>
                  <a:gd name="connsiteY20" fmla="*/ 525568 h 1401993"/>
                  <a:gd name="connsiteX21" fmla="*/ 255652 w 801114"/>
                  <a:gd name="connsiteY21" fmla="*/ 39297 h 1401993"/>
                  <a:gd name="connsiteX22" fmla="*/ 259586 w 801114"/>
                  <a:gd name="connsiteY22" fmla="*/ 37364 h 1401993"/>
                  <a:gd name="connsiteX23" fmla="*/ 748857 w 801114"/>
                  <a:gd name="connsiteY23" fmla="*/ 185897 h 1401993"/>
                  <a:gd name="connsiteX24" fmla="*/ 755515 w 801114"/>
                  <a:gd name="connsiteY24" fmla="*/ 197670 h 1401993"/>
                  <a:gd name="connsiteX25" fmla="*/ 800911 w 801114"/>
                  <a:gd name="connsiteY25" fmla="*/ 377035 h 140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01114" h="1401993">
                    <a:moveTo>
                      <a:pt x="800911" y="377035"/>
                    </a:moveTo>
                    <a:cubicBezTo>
                      <a:pt x="800911" y="385360"/>
                      <a:pt x="800644" y="393618"/>
                      <a:pt x="800101" y="401800"/>
                    </a:cubicBezTo>
                    <a:cubicBezTo>
                      <a:pt x="797082" y="448996"/>
                      <a:pt x="785156" y="495192"/>
                      <a:pt x="764963" y="537960"/>
                    </a:cubicBezTo>
                    <a:cubicBezTo>
                      <a:pt x="764801" y="538331"/>
                      <a:pt x="764620" y="538664"/>
                      <a:pt x="764468" y="539007"/>
                    </a:cubicBezTo>
                    <a:cubicBezTo>
                      <a:pt x="763525" y="540989"/>
                      <a:pt x="762554" y="542970"/>
                      <a:pt x="761563" y="544932"/>
                    </a:cubicBezTo>
                    <a:cubicBezTo>
                      <a:pt x="755562" y="557029"/>
                      <a:pt x="748895" y="568783"/>
                      <a:pt x="741608" y="580146"/>
                    </a:cubicBezTo>
                    <a:cubicBezTo>
                      <a:pt x="673981" y="686130"/>
                      <a:pt x="557966" y="751424"/>
                      <a:pt x="432284" y="754225"/>
                    </a:cubicBezTo>
                    <a:lnTo>
                      <a:pt x="436018" y="968795"/>
                    </a:lnTo>
                    <a:lnTo>
                      <a:pt x="484671" y="943172"/>
                    </a:lnTo>
                    <a:lnTo>
                      <a:pt x="493358" y="959688"/>
                    </a:lnTo>
                    <a:lnTo>
                      <a:pt x="436379" y="989692"/>
                    </a:lnTo>
                    <a:lnTo>
                      <a:pt x="443342" y="1388190"/>
                    </a:lnTo>
                    <a:lnTo>
                      <a:pt x="443419" y="1393514"/>
                    </a:lnTo>
                    <a:lnTo>
                      <a:pt x="405805" y="1401887"/>
                    </a:lnTo>
                    <a:lnTo>
                      <a:pt x="405881" y="1396543"/>
                    </a:lnTo>
                    <a:lnTo>
                      <a:pt x="417720" y="754253"/>
                    </a:lnTo>
                    <a:cubicBezTo>
                      <a:pt x="317098" y="752805"/>
                      <a:pt x="221248" y="711105"/>
                      <a:pt x="151601" y="638458"/>
                    </a:cubicBezTo>
                    <a:cubicBezTo>
                      <a:pt x="149229" y="636010"/>
                      <a:pt x="146877" y="633476"/>
                      <a:pt x="144581" y="630971"/>
                    </a:cubicBezTo>
                    <a:lnTo>
                      <a:pt x="144324" y="630686"/>
                    </a:lnTo>
                    <a:cubicBezTo>
                      <a:pt x="115597" y="599358"/>
                      <a:pt x="92365" y="563401"/>
                      <a:pt x="75601" y="524339"/>
                    </a:cubicBezTo>
                    <a:cubicBezTo>
                      <a:pt x="75963" y="524758"/>
                      <a:pt x="76363" y="525148"/>
                      <a:pt x="76725" y="525568"/>
                    </a:cubicBezTo>
                    <a:cubicBezTo>
                      <a:pt x="-78742" y="134881"/>
                      <a:pt x="11708" y="-46237"/>
                      <a:pt x="255652" y="39297"/>
                    </a:cubicBezTo>
                    <a:cubicBezTo>
                      <a:pt x="256957" y="38650"/>
                      <a:pt x="258281" y="38021"/>
                      <a:pt x="259586" y="37364"/>
                    </a:cubicBezTo>
                    <a:cubicBezTo>
                      <a:pt x="436494" y="-47847"/>
                      <a:pt x="649177" y="16723"/>
                      <a:pt x="748857" y="185897"/>
                    </a:cubicBezTo>
                    <a:cubicBezTo>
                      <a:pt x="751162" y="189764"/>
                      <a:pt x="753372" y="193698"/>
                      <a:pt x="755515" y="197670"/>
                    </a:cubicBezTo>
                    <a:cubicBezTo>
                      <a:pt x="785376" y="252734"/>
                      <a:pt x="800987" y="314399"/>
                      <a:pt x="800911" y="377035"/>
                    </a:cubicBezTo>
                    <a:close/>
                  </a:path>
                </a:pathLst>
              </a:custGeom>
              <a:solidFill>
                <a:srgbClr val="E5E5E5"/>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1" name="任意多边形: 形状 290">
                <a:extLst>
                  <a:ext uri="{FF2B5EF4-FFF2-40B4-BE49-F238E27FC236}">
                    <a16:creationId xmlns:a16="http://schemas.microsoft.com/office/drawing/2014/main" id="{CFE32675-277C-A50A-C52F-665564060A49}"/>
                  </a:ext>
                </a:extLst>
              </p:cNvPr>
              <p:cNvSpPr/>
              <p:nvPr/>
            </p:nvSpPr>
            <p:spPr>
              <a:xfrm>
                <a:off x="9681076" y="1252713"/>
                <a:ext cx="72688" cy="76022"/>
              </a:xfrm>
              <a:custGeom>
                <a:avLst/>
                <a:gdLst>
                  <a:gd name="connsiteX0" fmla="*/ -204 w 934402"/>
                  <a:gd name="connsiteY0" fmla="*/ 477286 h 977265"/>
                  <a:gd name="connsiteX1" fmla="*/ -204 w 934402"/>
                  <a:gd name="connsiteY1" fmla="*/ 482716 h 977265"/>
                  <a:gd name="connsiteX2" fmla="*/ 486428 w 934402"/>
                  <a:gd name="connsiteY2" fmla="*/ 977063 h 977265"/>
                  <a:gd name="connsiteX3" fmla="*/ 486523 w 934402"/>
                  <a:gd name="connsiteY3" fmla="*/ 977063 h 977265"/>
                  <a:gd name="connsiteX4" fmla="*/ 494239 w 934402"/>
                  <a:gd name="connsiteY4" fmla="*/ 977158 h 977265"/>
                  <a:gd name="connsiteX5" fmla="*/ 505573 w 934402"/>
                  <a:gd name="connsiteY5" fmla="*/ 977063 h 977265"/>
                  <a:gd name="connsiteX6" fmla="*/ 508621 w 934402"/>
                  <a:gd name="connsiteY6" fmla="*/ 977063 h 977265"/>
                  <a:gd name="connsiteX7" fmla="*/ 615873 w 934402"/>
                  <a:gd name="connsiteY7" fmla="*/ 961728 h 977265"/>
                  <a:gd name="connsiteX8" fmla="*/ 616635 w 934402"/>
                  <a:gd name="connsiteY8" fmla="*/ 961633 h 977265"/>
                  <a:gd name="connsiteX9" fmla="*/ 931626 w 934402"/>
                  <a:gd name="connsiteY9" fmla="*/ 698457 h 977265"/>
                  <a:gd name="connsiteX10" fmla="*/ 934198 w 934402"/>
                  <a:gd name="connsiteY10" fmla="*/ 693123 h 977265"/>
                  <a:gd name="connsiteX11" fmla="*/ 477379 w 934402"/>
                  <a:gd name="connsiteY11" fmla="*/ -107 h 977265"/>
                  <a:gd name="connsiteX12" fmla="*/ 99618 w 934402"/>
                  <a:gd name="connsiteY12" fmla="*/ 245448 h 977265"/>
                  <a:gd name="connsiteX13" fmla="*/ 13512 w 934402"/>
                  <a:gd name="connsiteY13" fmla="*/ 383656 h 977265"/>
                  <a:gd name="connsiteX14" fmla="*/ 13417 w 934402"/>
                  <a:gd name="connsiteY14" fmla="*/ 384037 h 977265"/>
                  <a:gd name="connsiteX15" fmla="*/ -204 w 934402"/>
                  <a:gd name="connsiteY15" fmla="*/ 477286 h 97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34402" h="977265">
                    <a:moveTo>
                      <a:pt x="-204" y="477286"/>
                    </a:moveTo>
                    <a:lnTo>
                      <a:pt x="-204" y="482716"/>
                    </a:lnTo>
                    <a:cubicBezTo>
                      <a:pt x="-242" y="752759"/>
                      <a:pt x="216423" y="972853"/>
                      <a:pt x="486428" y="977063"/>
                    </a:cubicBezTo>
                    <a:lnTo>
                      <a:pt x="486523" y="977063"/>
                    </a:lnTo>
                    <a:cubicBezTo>
                      <a:pt x="489095" y="977158"/>
                      <a:pt x="491667" y="977158"/>
                      <a:pt x="494239" y="977158"/>
                    </a:cubicBezTo>
                    <a:cubicBezTo>
                      <a:pt x="498049" y="977158"/>
                      <a:pt x="501763" y="977158"/>
                      <a:pt x="505573" y="977063"/>
                    </a:cubicBezTo>
                    <a:lnTo>
                      <a:pt x="508621" y="977063"/>
                    </a:lnTo>
                    <a:cubicBezTo>
                      <a:pt x="544835" y="976063"/>
                      <a:pt x="580821" y="970919"/>
                      <a:pt x="615873" y="961728"/>
                    </a:cubicBezTo>
                    <a:cubicBezTo>
                      <a:pt x="616130" y="961747"/>
                      <a:pt x="616387" y="961718"/>
                      <a:pt x="616635" y="961633"/>
                    </a:cubicBezTo>
                    <a:cubicBezTo>
                      <a:pt x="756081" y="925152"/>
                      <a:pt x="867904" y="827330"/>
                      <a:pt x="931626" y="698457"/>
                    </a:cubicBezTo>
                    <a:cubicBezTo>
                      <a:pt x="932484" y="696647"/>
                      <a:pt x="933341" y="694933"/>
                      <a:pt x="934198" y="693123"/>
                    </a:cubicBezTo>
                    <a:cubicBezTo>
                      <a:pt x="807907" y="445940"/>
                      <a:pt x="654706" y="213453"/>
                      <a:pt x="477379" y="-107"/>
                    </a:cubicBezTo>
                    <a:cubicBezTo>
                      <a:pt x="343172" y="90762"/>
                      <a:pt x="194772" y="151341"/>
                      <a:pt x="99618" y="245448"/>
                    </a:cubicBezTo>
                    <a:cubicBezTo>
                      <a:pt x="59594" y="283424"/>
                      <a:pt x="29952" y="331001"/>
                      <a:pt x="13512" y="383656"/>
                    </a:cubicBezTo>
                    <a:cubicBezTo>
                      <a:pt x="13512" y="383751"/>
                      <a:pt x="13417" y="383941"/>
                      <a:pt x="13417" y="384037"/>
                    </a:cubicBezTo>
                    <a:cubicBezTo>
                      <a:pt x="4596" y="414345"/>
                      <a:pt x="5" y="445730"/>
                      <a:pt x="-204" y="477286"/>
                    </a:cubicBezTo>
                    <a:close/>
                  </a:path>
                </a:pathLst>
              </a:custGeom>
              <a:solidFill>
                <a:srgbClr val="E5E5E5"/>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2" name="任意多边形: 形状 291">
                <a:extLst>
                  <a:ext uri="{FF2B5EF4-FFF2-40B4-BE49-F238E27FC236}">
                    <a16:creationId xmlns:a16="http://schemas.microsoft.com/office/drawing/2014/main" id="{B70DA12E-0633-9E5B-EE9C-047BDF659D05}"/>
                  </a:ext>
                </a:extLst>
              </p:cNvPr>
              <p:cNvSpPr/>
              <p:nvPr/>
            </p:nvSpPr>
            <p:spPr>
              <a:xfrm>
                <a:off x="9681378" y="1271814"/>
                <a:ext cx="72185" cy="56838"/>
              </a:xfrm>
              <a:custGeom>
                <a:avLst/>
                <a:gdLst>
                  <a:gd name="connsiteX0" fmla="*/ 927735 w 927938"/>
                  <a:gd name="connsiteY0" fmla="*/ 452873 h 730662"/>
                  <a:gd name="connsiteX1" fmla="*/ 612782 w 927938"/>
                  <a:gd name="connsiteY1" fmla="*/ 716059 h 730662"/>
                  <a:gd name="connsiteX2" fmla="*/ 612019 w 927938"/>
                  <a:gd name="connsiteY2" fmla="*/ 716211 h 730662"/>
                  <a:gd name="connsiteX3" fmla="*/ 505168 w 927938"/>
                  <a:gd name="connsiteY3" fmla="*/ 730442 h 730662"/>
                  <a:gd name="connsiteX4" fmla="*/ 501691 w 927938"/>
                  <a:gd name="connsiteY4" fmla="*/ 730442 h 730662"/>
                  <a:gd name="connsiteX5" fmla="*/ 482622 w 927938"/>
                  <a:gd name="connsiteY5" fmla="*/ 730442 h 730662"/>
                  <a:gd name="connsiteX6" fmla="*/ -171 w 927938"/>
                  <a:gd name="connsiteY6" fmla="*/ 229789 h 730662"/>
                  <a:gd name="connsiteX7" fmla="*/ 9515 w 927938"/>
                  <a:gd name="connsiteY7" fmla="*/ 138520 h 730662"/>
                  <a:gd name="connsiteX8" fmla="*/ 9658 w 927938"/>
                  <a:gd name="connsiteY8" fmla="*/ 138072 h 730662"/>
                  <a:gd name="connsiteX9" fmla="*/ 95774 w 927938"/>
                  <a:gd name="connsiteY9" fmla="*/ -107 h 730662"/>
                  <a:gd name="connsiteX10" fmla="*/ 478250 w 927938"/>
                  <a:gd name="connsiteY10" fmla="*/ 585262 h 730662"/>
                  <a:gd name="connsiteX11" fmla="*/ 485194 w 927938"/>
                  <a:gd name="connsiteY11" fmla="*/ 586662 h 730662"/>
                  <a:gd name="connsiteX12" fmla="*/ 499272 w 927938"/>
                  <a:gd name="connsiteY12" fmla="*/ 589233 h 730662"/>
                  <a:gd name="connsiteX13" fmla="*/ 540287 w 927938"/>
                  <a:gd name="connsiteY13" fmla="*/ 594224 h 730662"/>
                  <a:gd name="connsiteX14" fmla="*/ 927735 w 927938"/>
                  <a:gd name="connsiteY14" fmla="*/ 452873 h 730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938" h="730662">
                    <a:moveTo>
                      <a:pt x="927735" y="452873"/>
                    </a:moveTo>
                    <a:cubicBezTo>
                      <a:pt x="864013" y="581814"/>
                      <a:pt x="752170" y="679588"/>
                      <a:pt x="612782" y="716059"/>
                    </a:cubicBezTo>
                    <a:cubicBezTo>
                      <a:pt x="612543" y="716183"/>
                      <a:pt x="612286" y="716240"/>
                      <a:pt x="612019" y="716211"/>
                    </a:cubicBezTo>
                    <a:cubicBezTo>
                      <a:pt x="577044" y="724898"/>
                      <a:pt x="541201" y="729670"/>
                      <a:pt x="505168" y="730442"/>
                    </a:cubicBezTo>
                    <a:lnTo>
                      <a:pt x="501691" y="730442"/>
                    </a:lnTo>
                    <a:cubicBezTo>
                      <a:pt x="495329" y="730594"/>
                      <a:pt x="488975" y="730594"/>
                      <a:pt x="482622" y="730442"/>
                    </a:cubicBezTo>
                    <a:cubicBezTo>
                      <a:pt x="211846" y="723688"/>
                      <a:pt x="-3258" y="500622"/>
                      <a:pt x="-171" y="229789"/>
                    </a:cubicBezTo>
                    <a:cubicBezTo>
                      <a:pt x="286" y="199137"/>
                      <a:pt x="3524" y="168590"/>
                      <a:pt x="9515" y="138520"/>
                    </a:cubicBezTo>
                    <a:cubicBezTo>
                      <a:pt x="9515" y="138377"/>
                      <a:pt x="9658" y="138225"/>
                      <a:pt x="9658" y="138072"/>
                    </a:cubicBezTo>
                    <a:cubicBezTo>
                      <a:pt x="26099" y="85409"/>
                      <a:pt x="55750" y="37841"/>
                      <a:pt x="95774" y="-107"/>
                    </a:cubicBezTo>
                    <a:cubicBezTo>
                      <a:pt x="39748" y="267155"/>
                      <a:pt x="210988" y="529226"/>
                      <a:pt x="478250" y="585262"/>
                    </a:cubicBezTo>
                    <a:cubicBezTo>
                      <a:pt x="480565" y="585738"/>
                      <a:pt x="482880" y="586214"/>
                      <a:pt x="485194" y="586662"/>
                    </a:cubicBezTo>
                    <a:cubicBezTo>
                      <a:pt x="489880" y="587567"/>
                      <a:pt x="494576" y="588481"/>
                      <a:pt x="499272" y="589233"/>
                    </a:cubicBezTo>
                    <a:cubicBezTo>
                      <a:pt x="512893" y="591500"/>
                      <a:pt x="526514" y="593167"/>
                      <a:pt x="540287" y="594224"/>
                    </a:cubicBezTo>
                    <a:cubicBezTo>
                      <a:pt x="683866" y="605883"/>
                      <a:pt x="825380" y="554248"/>
                      <a:pt x="927735" y="452873"/>
                    </a:cubicBezTo>
                    <a:close/>
                  </a:path>
                </a:pathLst>
              </a:custGeom>
              <a:solidFill>
                <a:schemeClr val="accent4">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3" name="任意多边形: 形状 292">
                <a:extLst>
                  <a:ext uri="{FF2B5EF4-FFF2-40B4-BE49-F238E27FC236}">
                    <a16:creationId xmlns:a16="http://schemas.microsoft.com/office/drawing/2014/main" id="{D4023909-FC72-9FCF-A86C-58069B5663CF}"/>
                  </a:ext>
                </a:extLst>
              </p:cNvPr>
              <p:cNvSpPr/>
              <p:nvPr/>
            </p:nvSpPr>
            <p:spPr>
              <a:xfrm>
                <a:off x="9717690" y="1290273"/>
                <a:ext cx="8958" cy="107166"/>
              </a:xfrm>
              <a:custGeom>
                <a:avLst/>
                <a:gdLst>
                  <a:gd name="connsiteX0" fmla="*/ 40500 w 115157"/>
                  <a:gd name="connsiteY0" fmla="*/ 802977 h 1377619"/>
                  <a:gd name="connsiteX1" fmla="*/ 115158 w 115157"/>
                  <a:gd name="connsiteY1" fmla="*/ 763677 h 1377619"/>
                  <a:gd name="connsiteX2" fmla="*/ 103765 w 115157"/>
                  <a:gd name="connsiteY2" fmla="*/ 742036 h 1377619"/>
                  <a:gd name="connsiteX3" fmla="*/ 40005 w 115157"/>
                  <a:gd name="connsiteY3" fmla="*/ 775602 h 1377619"/>
                  <a:gd name="connsiteX4" fmla="*/ 35204 w 115157"/>
                  <a:gd name="connsiteY4" fmla="*/ 500234 h 1377619"/>
                  <a:gd name="connsiteX5" fmla="*/ 35204 w 115157"/>
                  <a:gd name="connsiteY5" fmla="*/ 500206 h 1377619"/>
                  <a:gd name="connsiteX6" fmla="*/ 35100 w 115157"/>
                  <a:gd name="connsiteY6" fmla="*/ 494376 h 1377619"/>
                  <a:gd name="connsiteX7" fmla="*/ 35100 w 115157"/>
                  <a:gd name="connsiteY7" fmla="*/ 493328 h 1377619"/>
                  <a:gd name="connsiteX8" fmla="*/ 32614 w 115157"/>
                  <a:gd name="connsiteY8" fmla="*/ 352063 h 1377619"/>
                  <a:gd name="connsiteX9" fmla="*/ 29146 w 115157"/>
                  <a:gd name="connsiteY9" fmla="*/ 152972 h 1377619"/>
                  <a:gd name="connsiteX10" fmla="*/ 26489 w 115157"/>
                  <a:gd name="connsiteY10" fmla="*/ 0 h 1377619"/>
                  <a:gd name="connsiteX11" fmla="*/ 25098 w 115157"/>
                  <a:gd name="connsiteY11" fmla="*/ 0 h 1377619"/>
                  <a:gd name="connsiteX12" fmla="*/ 22489 w 115157"/>
                  <a:gd name="connsiteY12" fmla="*/ 141189 h 1377619"/>
                  <a:gd name="connsiteX13" fmla="*/ 22489 w 115157"/>
                  <a:gd name="connsiteY13" fmla="*/ 141227 h 1377619"/>
                  <a:gd name="connsiteX14" fmla="*/ 18659 w 115157"/>
                  <a:gd name="connsiteY14" fmla="*/ 349520 h 1377619"/>
                  <a:gd name="connsiteX15" fmla="*/ 16012 w 115157"/>
                  <a:gd name="connsiteY15" fmla="*/ 493243 h 1377619"/>
                  <a:gd name="connsiteX16" fmla="*/ 16002 w 115157"/>
                  <a:gd name="connsiteY16" fmla="*/ 494433 h 1377619"/>
                  <a:gd name="connsiteX17" fmla="*/ 15240 w 115157"/>
                  <a:gd name="connsiteY17" fmla="*/ 535448 h 1377619"/>
                  <a:gd name="connsiteX18" fmla="*/ 105 w 115157"/>
                  <a:gd name="connsiteY18" fmla="*/ 1358018 h 1377619"/>
                  <a:gd name="connsiteX19" fmla="*/ 0 w 115157"/>
                  <a:gd name="connsiteY19" fmla="*/ 1363456 h 1377619"/>
                  <a:gd name="connsiteX20" fmla="*/ 50502 w 115157"/>
                  <a:gd name="connsiteY20" fmla="*/ 1377620 h 1377619"/>
                  <a:gd name="connsiteX21" fmla="*/ 50416 w 115157"/>
                  <a:gd name="connsiteY21" fmla="*/ 1372143 h 1377619"/>
                  <a:gd name="connsiteX22" fmla="*/ 40500 w 115157"/>
                  <a:gd name="connsiteY22" fmla="*/ 802977 h 137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157" h="1377619">
                    <a:moveTo>
                      <a:pt x="40500" y="802977"/>
                    </a:moveTo>
                    <a:lnTo>
                      <a:pt x="115158" y="763677"/>
                    </a:lnTo>
                    <a:lnTo>
                      <a:pt x="103765" y="742036"/>
                    </a:lnTo>
                    <a:lnTo>
                      <a:pt x="40005" y="775602"/>
                    </a:lnTo>
                    <a:lnTo>
                      <a:pt x="35204" y="500234"/>
                    </a:lnTo>
                    <a:lnTo>
                      <a:pt x="35204" y="500206"/>
                    </a:lnTo>
                    <a:lnTo>
                      <a:pt x="35100" y="494376"/>
                    </a:lnTo>
                    <a:lnTo>
                      <a:pt x="35100" y="493328"/>
                    </a:lnTo>
                    <a:lnTo>
                      <a:pt x="32614" y="352063"/>
                    </a:lnTo>
                    <a:lnTo>
                      <a:pt x="29146" y="152972"/>
                    </a:lnTo>
                    <a:lnTo>
                      <a:pt x="26489" y="0"/>
                    </a:lnTo>
                    <a:lnTo>
                      <a:pt x="25098" y="0"/>
                    </a:lnTo>
                    <a:lnTo>
                      <a:pt x="22489" y="141189"/>
                    </a:lnTo>
                    <a:lnTo>
                      <a:pt x="22489" y="141227"/>
                    </a:lnTo>
                    <a:lnTo>
                      <a:pt x="18659" y="349520"/>
                    </a:lnTo>
                    <a:lnTo>
                      <a:pt x="16012" y="493243"/>
                    </a:lnTo>
                    <a:lnTo>
                      <a:pt x="16002" y="494433"/>
                    </a:lnTo>
                    <a:lnTo>
                      <a:pt x="15240" y="535448"/>
                    </a:lnTo>
                    <a:lnTo>
                      <a:pt x="105" y="1358018"/>
                    </a:lnTo>
                    <a:lnTo>
                      <a:pt x="0" y="1363456"/>
                    </a:lnTo>
                    <a:lnTo>
                      <a:pt x="50502" y="1377620"/>
                    </a:lnTo>
                    <a:lnTo>
                      <a:pt x="50416" y="1372143"/>
                    </a:lnTo>
                    <a:lnTo>
                      <a:pt x="40500" y="802977"/>
                    </a:lnTo>
                    <a:close/>
                  </a:path>
                </a:pathLst>
              </a:custGeom>
              <a:solidFill>
                <a:schemeClr val="tx1">
                  <a:lumMod val="50000"/>
                  <a:lumOff val="5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4" name="任意多边形: 形状 293">
                <a:extLst>
                  <a:ext uri="{FF2B5EF4-FFF2-40B4-BE49-F238E27FC236}">
                    <a16:creationId xmlns:a16="http://schemas.microsoft.com/office/drawing/2014/main" id="{660F70A9-1657-A265-7880-74E7501192AC}"/>
                  </a:ext>
                </a:extLst>
              </p:cNvPr>
              <p:cNvSpPr/>
              <p:nvPr/>
            </p:nvSpPr>
            <p:spPr>
              <a:xfrm>
                <a:off x="9640517" y="1415574"/>
                <a:ext cx="143538" cy="67116"/>
              </a:xfrm>
              <a:custGeom>
                <a:avLst/>
                <a:gdLst>
                  <a:gd name="connsiteX0" fmla="*/ 1844979 w 1845183"/>
                  <a:gd name="connsiteY0" fmla="*/ 717602 h 862774"/>
                  <a:gd name="connsiteX1" fmla="*/ 1844217 w 1845183"/>
                  <a:gd name="connsiteY1" fmla="*/ 723793 h 862774"/>
                  <a:gd name="connsiteX2" fmla="*/ 1085170 w 1845183"/>
                  <a:gd name="connsiteY2" fmla="*/ 862668 h 862774"/>
                  <a:gd name="connsiteX3" fmla="*/ 273640 w 1845183"/>
                  <a:gd name="connsiteY3" fmla="*/ 699219 h 862774"/>
                  <a:gd name="connsiteX4" fmla="*/ 26085 w 1845183"/>
                  <a:gd name="connsiteY4" fmla="*/ 483001 h 862774"/>
                  <a:gd name="connsiteX5" fmla="*/ -204 w 1845183"/>
                  <a:gd name="connsiteY5" fmla="*/ 376321 h 862774"/>
                  <a:gd name="connsiteX6" fmla="*/ 1606 w 1845183"/>
                  <a:gd name="connsiteY6" fmla="*/ 348127 h 862774"/>
                  <a:gd name="connsiteX7" fmla="*/ 14274 w 1845183"/>
                  <a:gd name="connsiteY7" fmla="*/ 296883 h 862774"/>
                  <a:gd name="connsiteX8" fmla="*/ 96570 w 1845183"/>
                  <a:gd name="connsiteY8" fmla="*/ 175344 h 862774"/>
                  <a:gd name="connsiteX9" fmla="*/ 122192 w 1845183"/>
                  <a:gd name="connsiteY9" fmla="*/ 151817 h 862774"/>
                  <a:gd name="connsiteX10" fmla="*/ 398322 w 1845183"/>
                  <a:gd name="connsiteY10" fmla="*/ -107 h 862774"/>
                  <a:gd name="connsiteX11" fmla="*/ 126193 w 1845183"/>
                  <a:gd name="connsiteY11" fmla="*/ 278118 h 862774"/>
                  <a:gd name="connsiteX12" fmla="*/ 125145 w 1845183"/>
                  <a:gd name="connsiteY12" fmla="*/ 283738 h 862774"/>
                  <a:gd name="connsiteX13" fmla="*/ 121335 w 1845183"/>
                  <a:gd name="connsiteY13" fmla="*/ 324219 h 862774"/>
                  <a:gd name="connsiteX14" fmla="*/ 121430 w 1845183"/>
                  <a:gd name="connsiteY14" fmla="*/ 328315 h 862774"/>
                  <a:gd name="connsiteX15" fmla="*/ 121430 w 1845183"/>
                  <a:gd name="connsiteY15" fmla="*/ 328410 h 862774"/>
                  <a:gd name="connsiteX16" fmla="*/ 260114 w 1845183"/>
                  <a:gd name="connsiteY16" fmla="*/ 562344 h 862774"/>
                  <a:gd name="connsiteX17" fmla="*/ 1206804 w 1845183"/>
                  <a:gd name="connsiteY17" fmla="*/ 810566 h 862774"/>
                  <a:gd name="connsiteX18" fmla="*/ 1844979 w 1845183"/>
                  <a:gd name="connsiteY18" fmla="*/ 717602 h 86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45183" h="862774">
                    <a:moveTo>
                      <a:pt x="1844979" y="717602"/>
                    </a:moveTo>
                    <a:cubicBezTo>
                      <a:pt x="1844789" y="719698"/>
                      <a:pt x="1844503" y="721697"/>
                      <a:pt x="1844217" y="723793"/>
                    </a:cubicBezTo>
                    <a:cubicBezTo>
                      <a:pt x="1648478" y="809709"/>
                      <a:pt x="1380731" y="862668"/>
                      <a:pt x="1085170" y="862668"/>
                    </a:cubicBezTo>
                    <a:cubicBezTo>
                      <a:pt x="762368" y="862668"/>
                      <a:pt x="472427" y="799517"/>
                      <a:pt x="273640" y="699219"/>
                    </a:cubicBezTo>
                    <a:cubicBezTo>
                      <a:pt x="153625" y="638735"/>
                      <a:pt x="66852" y="564726"/>
                      <a:pt x="26085" y="483001"/>
                    </a:cubicBezTo>
                    <a:cubicBezTo>
                      <a:pt x="9035" y="450016"/>
                      <a:pt x="34" y="413459"/>
                      <a:pt x="-204" y="376321"/>
                    </a:cubicBezTo>
                    <a:cubicBezTo>
                      <a:pt x="-223" y="366901"/>
                      <a:pt x="377" y="357481"/>
                      <a:pt x="1606" y="348127"/>
                    </a:cubicBezTo>
                    <a:cubicBezTo>
                      <a:pt x="3863" y="330620"/>
                      <a:pt x="8112" y="313428"/>
                      <a:pt x="14274" y="296883"/>
                    </a:cubicBezTo>
                    <a:cubicBezTo>
                      <a:pt x="32429" y="250810"/>
                      <a:pt x="60537" y="209310"/>
                      <a:pt x="96570" y="175344"/>
                    </a:cubicBezTo>
                    <a:cubicBezTo>
                      <a:pt x="104666" y="167438"/>
                      <a:pt x="113239" y="159532"/>
                      <a:pt x="122192" y="151817"/>
                    </a:cubicBezTo>
                    <a:cubicBezTo>
                      <a:pt x="190582" y="93143"/>
                      <a:pt x="284880" y="41517"/>
                      <a:pt x="398322" y="-107"/>
                    </a:cubicBezTo>
                    <a:cubicBezTo>
                      <a:pt x="247637" y="75141"/>
                      <a:pt x="148577" y="171724"/>
                      <a:pt x="126193" y="278118"/>
                    </a:cubicBezTo>
                    <a:cubicBezTo>
                      <a:pt x="125717" y="280024"/>
                      <a:pt x="125431" y="281928"/>
                      <a:pt x="125145" y="283738"/>
                    </a:cubicBezTo>
                    <a:cubicBezTo>
                      <a:pt x="122592" y="297083"/>
                      <a:pt x="121316" y="310637"/>
                      <a:pt x="121335" y="324219"/>
                    </a:cubicBezTo>
                    <a:cubicBezTo>
                      <a:pt x="121335" y="325553"/>
                      <a:pt x="121335" y="326982"/>
                      <a:pt x="121430" y="328315"/>
                    </a:cubicBezTo>
                    <a:cubicBezTo>
                      <a:pt x="121430" y="328315"/>
                      <a:pt x="121526" y="328410"/>
                      <a:pt x="121430" y="328410"/>
                    </a:cubicBezTo>
                    <a:cubicBezTo>
                      <a:pt x="122955" y="413374"/>
                      <a:pt x="173151" y="493098"/>
                      <a:pt x="260114" y="562344"/>
                    </a:cubicBezTo>
                    <a:cubicBezTo>
                      <a:pt x="446138" y="710458"/>
                      <a:pt x="800373" y="810566"/>
                      <a:pt x="1206804" y="810566"/>
                    </a:cubicBezTo>
                    <a:cubicBezTo>
                      <a:pt x="1445310" y="810566"/>
                      <a:pt x="1665814" y="775990"/>
                      <a:pt x="1844979" y="717602"/>
                    </a:cubicBezTo>
                    <a:close/>
                  </a:path>
                </a:pathLst>
              </a:custGeom>
              <a:solidFill>
                <a:srgbClr val="E6E6E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5" name="任意多边形: 形状 294">
                <a:extLst>
                  <a:ext uri="{FF2B5EF4-FFF2-40B4-BE49-F238E27FC236}">
                    <a16:creationId xmlns:a16="http://schemas.microsoft.com/office/drawing/2014/main" id="{E830CB7D-5939-3953-EC2B-05DB5BC45C5C}"/>
                  </a:ext>
                </a:extLst>
              </p:cNvPr>
              <p:cNvSpPr/>
              <p:nvPr/>
            </p:nvSpPr>
            <p:spPr>
              <a:xfrm>
                <a:off x="9606739" y="1429922"/>
                <a:ext cx="166238" cy="75732"/>
              </a:xfrm>
              <a:custGeom>
                <a:avLst/>
                <a:gdLst>
                  <a:gd name="connsiteX0" fmla="*/ 449558 w 2137000"/>
                  <a:gd name="connsiteY0" fmla="*/ -107 h 973540"/>
                  <a:gd name="connsiteX1" fmla="*/ 136975 w 2137000"/>
                  <a:gd name="connsiteY1" fmla="*/ 365939 h 973540"/>
                  <a:gd name="connsiteX2" fmla="*/ 1361766 w 2137000"/>
                  <a:gd name="connsiteY2" fmla="*/ 914646 h 973540"/>
                  <a:gd name="connsiteX3" fmla="*/ 2136797 w 2137000"/>
                  <a:gd name="connsiteY3" fmla="*/ 790773 h 973540"/>
                  <a:gd name="connsiteX4" fmla="*/ 1224588 w 2137000"/>
                  <a:gd name="connsiteY4" fmla="*/ 973434 h 973540"/>
                  <a:gd name="connsiteX5" fmla="*/ -204 w 2137000"/>
                  <a:gd name="connsiteY5" fmla="*/ 424727 h 973540"/>
                  <a:gd name="connsiteX6" fmla="*/ 449558 w 2137000"/>
                  <a:gd name="connsiteY6" fmla="*/ -107 h 97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7000" h="973540">
                    <a:moveTo>
                      <a:pt x="449558" y="-107"/>
                    </a:moveTo>
                    <a:cubicBezTo>
                      <a:pt x="255266" y="97010"/>
                      <a:pt x="136975" y="225264"/>
                      <a:pt x="136975" y="365939"/>
                    </a:cubicBezTo>
                    <a:cubicBezTo>
                      <a:pt x="136975" y="668986"/>
                      <a:pt x="685339" y="914646"/>
                      <a:pt x="1361766" y="914646"/>
                    </a:cubicBezTo>
                    <a:cubicBezTo>
                      <a:pt x="1655861" y="914646"/>
                      <a:pt x="1925666" y="868173"/>
                      <a:pt x="2136797" y="790773"/>
                    </a:cubicBezTo>
                    <a:cubicBezTo>
                      <a:pt x="1912550" y="902863"/>
                      <a:pt x="1587023" y="973434"/>
                      <a:pt x="1224588" y="973434"/>
                    </a:cubicBezTo>
                    <a:cubicBezTo>
                      <a:pt x="548160" y="973434"/>
                      <a:pt x="-204" y="727775"/>
                      <a:pt x="-204" y="424727"/>
                    </a:cubicBezTo>
                    <a:cubicBezTo>
                      <a:pt x="-204" y="253439"/>
                      <a:pt x="175066" y="100525"/>
                      <a:pt x="449558" y="-107"/>
                    </a:cubicBezTo>
                    <a:close/>
                  </a:path>
                </a:pathLst>
              </a:custGeom>
              <a:solidFill>
                <a:srgbClr val="E6E6E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6" name="任意多边形: 形状 295">
                <a:extLst>
                  <a:ext uri="{FF2B5EF4-FFF2-40B4-BE49-F238E27FC236}">
                    <a16:creationId xmlns:a16="http://schemas.microsoft.com/office/drawing/2014/main" id="{213CEA7D-97A4-0A1F-E0EC-9FE94E7AA012}"/>
                  </a:ext>
                </a:extLst>
              </p:cNvPr>
              <p:cNvSpPr/>
              <p:nvPr/>
            </p:nvSpPr>
            <p:spPr>
              <a:xfrm>
                <a:off x="9661078" y="1421893"/>
                <a:ext cx="103793" cy="47285"/>
              </a:xfrm>
              <a:custGeom>
                <a:avLst/>
                <a:gdLst>
                  <a:gd name="connsiteX0" fmla="*/ 280612 w 1334271"/>
                  <a:gd name="connsiteY0" fmla="*/ -107 h 607847"/>
                  <a:gd name="connsiteX1" fmla="*/ 85444 w 1334271"/>
                  <a:gd name="connsiteY1" fmla="*/ 228436 h 607847"/>
                  <a:gd name="connsiteX2" fmla="*/ 850159 w 1334271"/>
                  <a:gd name="connsiteY2" fmla="*/ 571031 h 607847"/>
                  <a:gd name="connsiteX3" fmla="*/ 1334068 w 1334271"/>
                  <a:gd name="connsiteY3" fmla="*/ 493688 h 607847"/>
                  <a:gd name="connsiteX4" fmla="*/ 764510 w 1334271"/>
                  <a:gd name="connsiteY4" fmla="*/ 607741 h 607847"/>
                  <a:gd name="connsiteX5" fmla="*/ -204 w 1334271"/>
                  <a:gd name="connsiteY5" fmla="*/ 265145 h 607847"/>
                  <a:gd name="connsiteX6" fmla="*/ 280612 w 1334271"/>
                  <a:gd name="connsiteY6" fmla="*/ -107 h 60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4271" h="607847">
                    <a:moveTo>
                      <a:pt x="280612" y="-107"/>
                    </a:moveTo>
                    <a:cubicBezTo>
                      <a:pt x="159301" y="60529"/>
                      <a:pt x="85444" y="140606"/>
                      <a:pt x="85444" y="228436"/>
                    </a:cubicBezTo>
                    <a:cubicBezTo>
                      <a:pt x="85444" y="417650"/>
                      <a:pt x="427820" y="571031"/>
                      <a:pt x="850159" y="571031"/>
                    </a:cubicBezTo>
                    <a:cubicBezTo>
                      <a:pt x="1014703" y="573165"/>
                      <a:pt x="1178391" y="547000"/>
                      <a:pt x="1334068" y="493688"/>
                    </a:cubicBezTo>
                    <a:cubicBezTo>
                      <a:pt x="1194059" y="563668"/>
                      <a:pt x="990805" y="607741"/>
                      <a:pt x="764510" y="607741"/>
                    </a:cubicBezTo>
                    <a:cubicBezTo>
                      <a:pt x="342172" y="607741"/>
                      <a:pt x="-204" y="454350"/>
                      <a:pt x="-204" y="265145"/>
                    </a:cubicBezTo>
                    <a:cubicBezTo>
                      <a:pt x="-204" y="158199"/>
                      <a:pt x="109228" y="62720"/>
                      <a:pt x="280612" y="-107"/>
                    </a:cubicBezTo>
                    <a:close/>
                  </a:path>
                </a:pathLst>
              </a:custGeom>
              <a:solidFill>
                <a:srgbClr val="E6E6E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7" name="任意多边形: 形状 296">
                <a:extLst>
                  <a:ext uri="{FF2B5EF4-FFF2-40B4-BE49-F238E27FC236}">
                    <a16:creationId xmlns:a16="http://schemas.microsoft.com/office/drawing/2014/main" id="{6B698918-E025-B34D-B35F-698655CD4C18}"/>
                  </a:ext>
                </a:extLst>
              </p:cNvPr>
              <p:cNvSpPr/>
              <p:nvPr/>
            </p:nvSpPr>
            <p:spPr>
              <a:xfrm>
                <a:off x="9690236" y="1430282"/>
                <a:ext cx="78020" cy="19798"/>
              </a:xfrm>
              <a:custGeom>
                <a:avLst/>
                <a:gdLst>
                  <a:gd name="connsiteX0" fmla="*/ 996854 w 1002956"/>
                  <a:gd name="connsiteY0" fmla="*/ 46665 h 254511"/>
                  <a:gd name="connsiteX1" fmla="*/ 927035 w 1002956"/>
                  <a:gd name="connsiteY1" fmla="*/ -103 h 254511"/>
                  <a:gd name="connsiteX2" fmla="*/ 56831 w 1002956"/>
                  <a:gd name="connsiteY2" fmla="*/ -103 h 254511"/>
                  <a:gd name="connsiteX3" fmla="*/ -204 w 1002956"/>
                  <a:gd name="connsiteY3" fmla="*/ 56838 h 254511"/>
                  <a:gd name="connsiteX4" fmla="*/ 21494 w 1002956"/>
                  <a:gd name="connsiteY4" fmla="*/ 101624 h 254511"/>
                  <a:gd name="connsiteX5" fmla="*/ 551751 w 1002956"/>
                  <a:gd name="connsiteY5" fmla="*/ 254405 h 254511"/>
                  <a:gd name="connsiteX6" fmla="*/ 980376 w 1002956"/>
                  <a:gd name="connsiteY6" fmla="*/ 128580 h 254511"/>
                  <a:gd name="connsiteX7" fmla="*/ 996854 w 1002956"/>
                  <a:gd name="connsiteY7" fmla="*/ 46665 h 254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2956" h="254511">
                    <a:moveTo>
                      <a:pt x="996854" y="46665"/>
                    </a:moveTo>
                    <a:cubicBezTo>
                      <a:pt x="985462" y="18166"/>
                      <a:pt x="957735" y="-417"/>
                      <a:pt x="927035" y="-103"/>
                    </a:cubicBezTo>
                    <a:lnTo>
                      <a:pt x="56831" y="-103"/>
                    </a:lnTo>
                    <a:cubicBezTo>
                      <a:pt x="25361" y="-122"/>
                      <a:pt x="-176" y="25367"/>
                      <a:pt x="-204" y="56838"/>
                    </a:cubicBezTo>
                    <a:cubicBezTo>
                      <a:pt x="-214" y="74307"/>
                      <a:pt x="7777" y="90813"/>
                      <a:pt x="21494" y="101624"/>
                    </a:cubicBezTo>
                    <a:cubicBezTo>
                      <a:pt x="110171" y="171347"/>
                      <a:pt x="274097" y="254405"/>
                      <a:pt x="551751" y="254405"/>
                    </a:cubicBezTo>
                    <a:cubicBezTo>
                      <a:pt x="801210" y="254405"/>
                      <a:pt x="922559" y="185920"/>
                      <a:pt x="980376" y="128580"/>
                    </a:cubicBezTo>
                    <a:cubicBezTo>
                      <a:pt x="1002255" y="107301"/>
                      <a:pt x="1008798" y="74754"/>
                      <a:pt x="996854" y="46665"/>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8" name="任意多边形: 形状 297">
                <a:extLst>
                  <a:ext uri="{FF2B5EF4-FFF2-40B4-BE49-F238E27FC236}">
                    <a16:creationId xmlns:a16="http://schemas.microsoft.com/office/drawing/2014/main" id="{26DDF244-B041-7317-2DEA-0ACEB1C3EEF5}"/>
                  </a:ext>
                </a:extLst>
              </p:cNvPr>
              <p:cNvSpPr/>
              <p:nvPr/>
            </p:nvSpPr>
            <p:spPr>
              <a:xfrm>
                <a:off x="9731096" y="1373532"/>
                <a:ext cx="2493" cy="59331"/>
              </a:xfrm>
              <a:custGeom>
                <a:avLst/>
                <a:gdLst>
                  <a:gd name="connsiteX0" fmla="*/ 0 w 32041"/>
                  <a:gd name="connsiteY0" fmla="*/ 0 h 762701"/>
                  <a:gd name="connsiteX1" fmla="*/ 32041 w 32041"/>
                  <a:gd name="connsiteY1" fmla="*/ 0 h 762701"/>
                  <a:gd name="connsiteX2" fmla="*/ 32041 w 32041"/>
                  <a:gd name="connsiteY2" fmla="*/ 762701 h 762701"/>
                  <a:gd name="connsiteX3" fmla="*/ 0 w 32041"/>
                  <a:gd name="connsiteY3" fmla="*/ 762701 h 762701"/>
                </a:gdLst>
                <a:ahLst/>
                <a:cxnLst>
                  <a:cxn ang="0">
                    <a:pos x="connsiteX0" y="connsiteY0"/>
                  </a:cxn>
                  <a:cxn ang="0">
                    <a:pos x="connsiteX1" y="connsiteY1"/>
                  </a:cxn>
                  <a:cxn ang="0">
                    <a:pos x="connsiteX2" y="connsiteY2"/>
                  </a:cxn>
                  <a:cxn ang="0">
                    <a:pos x="connsiteX3" y="connsiteY3"/>
                  </a:cxn>
                </a:cxnLst>
                <a:rect l="l" t="t" r="r" b="b"/>
                <a:pathLst>
                  <a:path w="32041" h="762701">
                    <a:moveTo>
                      <a:pt x="0" y="0"/>
                    </a:moveTo>
                    <a:lnTo>
                      <a:pt x="32041" y="0"/>
                    </a:lnTo>
                    <a:lnTo>
                      <a:pt x="32041" y="762701"/>
                    </a:lnTo>
                    <a:lnTo>
                      <a:pt x="0" y="762701"/>
                    </a:lnTo>
                    <a:close/>
                  </a:path>
                </a:pathLst>
              </a:custGeom>
              <a:solidFill>
                <a:schemeClr val="tx1">
                  <a:lumMod val="50000"/>
                  <a:lumOff val="5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9" name="任意多边形: 形状 298">
                <a:extLst>
                  <a:ext uri="{FF2B5EF4-FFF2-40B4-BE49-F238E27FC236}">
                    <a16:creationId xmlns:a16="http://schemas.microsoft.com/office/drawing/2014/main" id="{7E8EB55C-3DDD-0123-952E-73DA98C3FC69}"/>
                  </a:ext>
                </a:extLst>
              </p:cNvPr>
              <p:cNvSpPr/>
              <p:nvPr/>
            </p:nvSpPr>
            <p:spPr>
              <a:xfrm>
                <a:off x="9385021" y="1159901"/>
                <a:ext cx="29964" cy="8936"/>
              </a:xfrm>
              <a:custGeom>
                <a:avLst/>
                <a:gdLst>
                  <a:gd name="connsiteX0" fmla="*/ 384987 w 385191"/>
                  <a:gd name="connsiteY0" fmla="*/ 110193 h 114871"/>
                  <a:gd name="connsiteX1" fmla="*/ 384606 w 385191"/>
                  <a:gd name="connsiteY1" fmla="*/ 114765 h 114871"/>
                  <a:gd name="connsiteX2" fmla="*/ -204 w 385191"/>
                  <a:gd name="connsiteY2" fmla="*/ 88190 h 114871"/>
                  <a:gd name="connsiteX3" fmla="*/ 249446 w 385191"/>
                  <a:gd name="connsiteY3" fmla="*/ -107 h 114871"/>
                  <a:gd name="connsiteX4" fmla="*/ 384987 w 385191"/>
                  <a:gd name="connsiteY4" fmla="*/ 110193 h 11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191" h="114871">
                    <a:moveTo>
                      <a:pt x="384987" y="110193"/>
                    </a:moveTo>
                    <a:lnTo>
                      <a:pt x="384606" y="114765"/>
                    </a:lnTo>
                    <a:cubicBezTo>
                      <a:pt x="256304" y="105907"/>
                      <a:pt x="128031" y="97048"/>
                      <a:pt x="-204" y="88190"/>
                    </a:cubicBezTo>
                    <a:cubicBezTo>
                      <a:pt x="81806" y="55900"/>
                      <a:pt x="164769" y="26468"/>
                      <a:pt x="249446" y="-107"/>
                    </a:cubicBezTo>
                    <a:cubicBezTo>
                      <a:pt x="294881" y="36279"/>
                      <a:pt x="340058" y="73045"/>
                      <a:pt x="384987" y="110193"/>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0" name="任意多边形: 形状 299">
                <a:extLst>
                  <a:ext uri="{FF2B5EF4-FFF2-40B4-BE49-F238E27FC236}">
                    <a16:creationId xmlns:a16="http://schemas.microsoft.com/office/drawing/2014/main" id="{AD866904-4E39-5E95-807F-BE3369AECFF1}"/>
                  </a:ext>
                </a:extLst>
              </p:cNvPr>
              <p:cNvSpPr/>
              <p:nvPr/>
            </p:nvSpPr>
            <p:spPr>
              <a:xfrm>
                <a:off x="9415630" y="1156048"/>
                <a:ext cx="72563" cy="81739"/>
              </a:xfrm>
              <a:custGeom>
                <a:avLst/>
                <a:gdLst>
                  <a:gd name="connsiteX0" fmla="*/ 931437 w 932801"/>
                  <a:gd name="connsiteY0" fmla="*/ 1043547 h 1050755"/>
                  <a:gd name="connsiteX1" fmla="*/ 912939 w 932801"/>
                  <a:gd name="connsiteY1" fmla="*/ 1048977 h 1050755"/>
                  <a:gd name="connsiteX2" fmla="*/ 908481 w 932801"/>
                  <a:gd name="connsiteY2" fmla="*/ 1045071 h 1050755"/>
                  <a:gd name="connsiteX3" fmla="*/ -204 w 932801"/>
                  <a:gd name="connsiteY3" fmla="*/ 7513 h 1050755"/>
                  <a:gd name="connsiteX4" fmla="*/ 28752 w 932801"/>
                  <a:gd name="connsiteY4" fmla="*/ -107 h 1050755"/>
                  <a:gd name="connsiteX5" fmla="*/ 817613 w 932801"/>
                  <a:gd name="connsiteY5" fmla="*/ 877717 h 1050755"/>
                  <a:gd name="connsiteX6" fmla="*/ 930294 w 932801"/>
                  <a:gd name="connsiteY6" fmla="*/ 1032308 h 1050755"/>
                  <a:gd name="connsiteX7" fmla="*/ 931437 w 932801"/>
                  <a:gd name="connsiteY7" fmla="*/ 1043547 h 105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801" h="1050755">
                    <a:moveTo>
                      <a:pt x="931437" y="1043547"/>
                    </a:moveTo>
                    <a:cubicBezTo>
                      <a:pt x="927826" y="1050158"/>
                      <a:pt x="919540" y="1052587"/>
                      <a:pt x="912939" y="1048977"/>
                    </a:cubicBezTo>
                    <a:cubicBezTo>
                      <a:pt x="911186" y="1048015"/>
                      <a:pt x="909662" y="1046681"/>
                      <a:pt x="908481" y="1045071"/>
                    </a:cubicBezTo>
                    <a:cubicBezTo>
                      <a:pt x="642057" y="668910"/>
                      <a:pt x="337552" y="321219"/>
                      <a:pt x="-204" y="7513"/>
                    </a:cubicBezTo>
                    <a:cubicBezTo>
                      <a:pt x="9416" y="4846"/>
                      <a:pt x="19132" y="2274"/>
                      <a:pt x="28752" y="-107"/>
                    </a:cubicBezTo>
                    <a:cubicBezTo>
                      <a:pt x="316874" y="268870"/>
                      <a:pt x="580840" y="562602"/>
                      <a:pt x="817613" y="877717"/>
                    </a:cubicBezTo>
                    <a:cubicBezTo>
                      <a:pt x="855998" y="928676"/>
                      <a:pt x="893556" y="980206"/>
                      <a:pt x="930294" y="1032308"/>
                    </a:cubicBezTo>
                    <a:cubicBezTo>
                      <a:pt x="932875" y="1035499"/>
                      <a:pt x="933332" y="1039909"/>
                      <a:pt x="931437" y="1043547"/>
                    </a:cubicBezTo>
                    <a:close/>
                  </a:path>
                </a:pathLst>
              </a:custGeom>
              <a:solidFill>
                <a:srgbClr val="E4E4E4"/>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1" name="任意多边形: 形状 300">
                <a:extLst>
                  <a:ext uri="{FF2B5EF4-FFF2-40B4-BE49-F238E27FC236}">
                    <a16:creationId xmlns:a16="http://schemas.microsoft.com/office/drawing/2014/main" id="{BD542D91-FEA5-CFE7-7EF6-398249BE17BC}"/>
                  </a:ext>
                </a:extLst>
              </p:cNvPr>
              <p:cNvSpPr/>
              <p:nvPr/>
            </p:nvSpPr>
            <p:spPr>
              <a:xfrm>
                <a:off x="9525449" y="1334390"/>
                <a:ext cx="74756" cy="39565"/>
              </a:xfrm>
              <a:custGeom>
                <a:avLst/>
                <a:gdLst>
                  <a:gd name="connsiteX0" fmla="*/ 80073 w 960996"/>
                  <a:gd name="connsiteY0" fmla="*/ 2248 h 508617"/>
                  <a:gd name="connsiteX1" fmla="*/ 200097 w 960996"/>
                  <a:gd name="connsiteY1" fmla="*/ 79134 h 508617"/>
                  <a:gd name="connsiteX2" fmla="*/ 202355 w 960996"/>
                  <a:gd name="connsiteY2" fmla="*/ 96755 h 508617"/>
                  <a:gd name="connsiteX3" fmla="*/ 960792 w 960996"/>
                  <a:gd name="connsiteY3" fmla="*/ 389620 h 508617"/>
                  <a:gd name="connsiteX4" fmla="*/ 817603 w 960996"/>
                  <a:gd name="connsiteY4" fmla="*/ 508511 h 508617"/>
                  <a:gd name="connsiteX5" fmla="*/ 98380 w 960996"/>
                  <a:gd name="connsiteY5" fmla="*/ 202663 h 508617"/>
                  <a:gd name="connsiteX6" fmla="*/ -166 w 960996"/>
                  <a:gd name="connsiteY6" fmla="*/ 98631 h 508617"/>
                  <a:gd name="connsiteX7" fmla="*/ 80073 w 960996"/>
                  <a:gd name="connsiteY7" fmla="*/ 2248 h 508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996" h="508617">
                    <a:moveTo>
                      <a:pt x="80073" y="2248"/>
                    </a:moveTo>
                    <a:cubicBezTo>
                      <a:pt x="134451" y="-9658"/>
                      <a:pt x="188181" y="24755"/>
                      <a:pt x="200097" y="79134"/>
                    </a:cubicBezTo>
                    <a:cubicBezTo>
                      <a:pt x="201364" y="84925"/>
                      <a:pt x="202116" y="90821"/>
                      <a:pt x="202355" y="96755"/>
                    </a:cubicBezTo>
                    <a:lnTo>
                      <a:pt x="960792" y="389620"/>
                    </a:lnTo>
                    <a:lnTo>
                      <a:pt x="817603" y="508511"/>
                    </a:lnTo>
                    <a:lnTo>
                      <a:pt x="98380" y="202663"/>
                    </a:lnTo>
                    <a:cubicBezTo>
                      <a:pt x="42439" y="201149"/>
                      <a:pt x="-1681" y="154572"/>
                      <a:pt x="-166" y="98631"/>
                    </a:cubicBezTo>
                    <a:cubicBezTo>
                      <a:pt x="1101" y="51825"/>
                      <a:pt x="34267" y="11973"/>
                      <a:pt x="80073" y="2248"/>
                    </a:cubicBez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2" name="任意多边形: 形状 301">
                <a:extLst>
                  <a:ext uri="{FF2B5EF4-FFF2-40B4-BE49-F238E27FC236}">
                    <a16:creationId xmlns:a16="http://schemas.microsoft.com/office/drawing/2014/main" id="{5EC6641B-7E6C-EF10-A9D7-9DA455FD6EF4}"/>
                  </a:ext>
                </a:extLst>
              </p:cNvPr>
              <p:cNvSpPr/>
              <p:nvPr/>
            </p:nvSpPr>
            <p:spPr>
              <a:xfrm>
                <a:off x="9557742" y="1346846"/>
                <a:ext cx="90988" cy="56446"/>
              </a:xfrm>
              <a:custGeom>
                <a:avLst/>
                <a:gdLst>
                  <a:gd name="connsiteX0" fmla="*/ 1169447 w 1169650"/>
                  <a:gd name="connsiteY0" fmla="*/ 722317 h 725619"/>
                  <a:gd name="connsiteX1" fmla="*/ 1022409 w 1169650"/>
                  <a:gd name="connsiteY1" fmla="*/ 691684 h 725619"/>
                  <a:gd name="connsiteX2" fmla="*/ 559256 w 1169650"/>
                  <a:gd name="connsiteY2" fmla="*/ 458636 h 725619"/>
                  <a:gd name="connsiteX3" fmla="*/ 418353 w 1169650"/>
                  <a:gd name="connsiteY3" fmla="*/ 391247 h 725619"/>
                  <a:gd name="connsiteX4" fmla="*/ -204 w 1169650"/>
                  <a:gd name="connsiteY4" fmla="*/ 191527 h 725619"/>
                  <a:gd name="connsiteX5" fmla="*/ 3968 w 1169650"/>
                  <a:gd name="connsiteY5" fmla="*/ 179030 h 725619"/>
                  <a:gd name="connsiteX6" fmla="*/ 50764 w 1169650"/>
                  <a:gd name="connsiteY6" fmla="*/ 38365 h 725619"/>
                  <a:gd name="connsiteX7" fmla="*/ 63756 w 1169650"/>
                  <a:gd name="connsiteY7" fmla="*/ -107 h 725619"/>
                  <a:gd name="connsiteX8" fmla="*/ 453148 w 1169650"/>
                  <a:gd name="connsiteY8" fmla="*/ 157951 h 725619"/>
                  <a:gd name="connsiteX9" fmla="*/ 699674 w 1169650"/>
                  <a:gd name="connsiteY9" fmla="*/ 257935 h 725619"/>
                  <a:gd name="connsiteX10" fmla="*/ 968250 w 1169650"/>
                  <a:gd name="connsiteY10" fmla="*/ 300826 h 725619"/>
                  <a:gd name="connsiteX11" fmla="*/ 1153759 w 1169650"/>
                  <a:gd name="connsiteY11" fmla="*/ 487307 h 725619"/>
                  <a:gd name="connsiteX12" fmla="*/ 1169447 w 1169650"/>
                  <a:gd name="connsiteY12" fmla="*/ 722317 h 72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9650" h="725619">
                    <a:moveTo>
                      <a:pt x="1169447" y="722317"/>
                    </a:moveTo>
                    <a:cubicBezTo>
                      <a:pt x="1137834" y="729670"/>
                      <a:pt x="1090532" y="726232"/>
                      <a:pt x="1022409" y="691684"/>
                    </a:cubicBezTo>
                    <a:cubicBezTo>
                      <a:pt x="865571" y="612036"/>
                      <a:pt x="559256" y="458636"/>
                      <a:pt x="559256" y="458636"/>
                    </a:cubicBezTo>
                    <a:lnTo>
                      <a:pt x="418353" y="391247"/>
                    </a:lnTo>
                    <a:lnTo>
                      <a:pt x="-204" y="191527"/>
                    </a:lnTo>
                    <a:lnTo>
                      <a:pt x="3968" y="179030"/>
                    </a:lnTo>
                    <a:lnTo>
                      <a:pt x="50764" y="38365"/>
                    </a:lnTo>
                    <a:lnTo>
                      <a:pt x="63756" y="-107"/>
                    </a:lnTo>
                    <a:lnTo>
                      <a:pt x="453148" y="157951"/>
                    </a:lnTo>
                    <a:lnTo>
                      <a:pt x="699674" y="257935"/>
                    </a:lnTo>
                    <a:lnTo>
                      <a:pt x="968250" y="300826"/>
                    </a:lnTo>
                    <a:lnTo>
                      <a:pt x="1153759" y="487307"/>
                    </a:lnTo>
                    <a:cubicBezTo>
                      <a:pt x="1157922" y="545628"/>
                      <a:pt x="1163808" y="630668"/>
                      <a:pt x="1169447" y="722317"/>
                    </a:cubicBezTo>
                    <a:close/>
                  </a:path>
                </a:pathLst>
              </a:custGeom>
              <a:solidFill>
                <a:srgbClr val="3F3D5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3" name="任意多边形: 形状 302">
                <a:extLst>
                  <a:ext uri="{FF2B5EF4-FFF2-40B4-BE49-F238E27FC236}">
                    <a16:creationId xmlns:a16="http://schemas.microsoft.com/office/drawing/2014/main" id="{C13B349F-3F65-AAF5-49CB-D044FB3A482B}"/>
                  </a:ext>
                </a:extLst>
              </p:cNvPr>
              <p:cNvSpPr/>
              <p:nvPr/>
            </p:nvSpPr>
            <p:spPr>
              <a:xfrm>
                <a:off x="9328757" y="1357957"/>
                <a:ext cx="93049" cy="21578"/>
              </a:xfrm>
              <a:custGeom>
                <a:avLst/>
                <a:gdLst>
                  <a:gd name="connsiteX0" fmla="*/ -204 w 1196152"/>
                  <a:gd name="connsiteY0" fmla="*/ 255214 h 277380"/>
                  <a:gd name="connsiteX1" fmla="*/ 33962 w 1196152"/>
                  <a:gd name="connsiteY1" fmla="*/ 38482 h 277380"/>
                  <a:gd name="connsiteX2" fmla="*/ 493124 w 1196152"/>
                  <a:gd name="connsiteY2" fmla="*/ 75658 h 277380"/>
                  <a:gd name="connsiteX3" fmla="*/ 1038526 w 1196152"/>
                  <a:gd name="connsiteY3" fmla="*/ 21147 h 277380"/>
                  <a:gd name="connsiteX4" fmla="*/ 1174695 w 1196152"/>
                  <a:gd name="connsiteY4" fmla="*/ 36215 h 277380"/>
                  <a:gd name="connsiteX5" fmla="*/ 1159627 w 1196152"/>
                  <a:gd name="connsiteY5" fmla="*/ 172385 h 277380"/>
                  <a:gd name="connsiteX6" fmla="*/ 1061319 w 1196152"/>
                  <a:gd name="connsiteY6" fmla="*/ 185977 h 277380"/>
                  <a:gd name="connsiteX7" fmla="*/ 405371 w 1196152"/>
                  <a:gd name="connsiteY7" fmla="*/ 277274 h 27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6152" h="277380">
                    <a:moveTo>
                      <a:pt x="-204" y="255214"/>
                    </a:moveTo>
                    <a:lnTo>
                      <a:pt x="33962" y="38482"/>
                    </a:lnTo>
                    <a:cubicBezTo>
                      <a:pt x="172970" y="4411"/>
                      <a:pt x="493124" y="75658"/>
                      <a:pt x="493124" y="75658"/>
                    </a:cubicBezTo>
                    <a:lnTo>
                      <a:pt x="1038526" y="21147"/>
                    </a:lnTo>
                    <a:cubicBezTo>
                      <a:pt x="1080284" y="-12286"/>
                      <a:pt x="1141253" y="-5542"/>
                      <a:pt x="1174695" y="36215"/>
                    </a:cubicBezTo>
                    <a:cubicBezTo>
                      <a:pt x="1208128" y="77982"/>
                      <a:pt x="1201384" y="138942"/>
                      <a:pt x="1159627" y="172385"/>
                    </a:cubicBezTo>
                    <a:cubicBezTo>
                      <a:pt x="1131842" y="194635"/>
                      <a:pt x="1094095" y="199855"/>
                      <a:pt x="1061319" y="185977"/>
                    </a:cubicBezTo>
                    <a:lnTo>
                      <a:pt x="405371" y="277274"/>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4" name="任意多边形: 形状 303">
                <a:extLst>
                  <a:ext uri="{FF2B5EF4-FFF2-40B4-BE49-F238E27FC236}">
                    <a16:creationId xmlns:a16="http://schemas.microsoft.com/office/drawing/2014/main" id="{0A85F17C-C1E9-1042-BB67-CBCA23F46464}"/>
                  </a:ext>
                </a:extLst>
              </p:cNvPr>
              <p:cNvSpPr/>
              <p:nvPr/>
            </p:nvSpPr>
            <p:spPr>
              <a:xfrm>
                <a:off x="9299466" y="1338862"/>
                <a:ext cx="41785" cy="40554"/>
              </a:xfrm>
              <a:custGeom>
                <a:avLst/>
                <a:gdLst>
                  <a:gd name="connsiteX0" fmla="*/ 423903 w 537150"/>
                  <a:gd name="connsiteY0" fmla="*/ 519319 h 521321"/>
                  <a:gd name="connsiteX1" fmla="*/ 130676 w 537150"/>
                  <a:gd name="connsiteY1" fmla="*/ 403676 h 521321"/>
                  <a:gd name="connsiteX2" fmla="*/ 28502 w 537150"/>
                  <a:gd name="connsiteY2" fmla="*/ 273784 h 521321"/>
                  <a:gd name="connsiteX3" fmla="*/ 24816 w 537150"/>
                  <a:gd name="connsiteY3" fmla="*/ 85789 h 521321"/>
                  <a:gd name="connsiteX4" fmla="*/ 24816 w 537150"/>
                  <a:gd name="connsiteY4" fmla="*/ 85789 h 521321"/>
                  <a:gd name="connsiteX5" fmla="*/ 258245 w 537150"/>
                  <a:gd name="connsiteY5" fmla="*/ 19599 h 521321"/>
                  <a:gd name="connsiteX6" fmla="*/ 531403 w 537150"/>
                  <a:gd name="connsiteY6" fmla="*/ 273117 h 521321"/>
                  <a:gd name="connsiteX7" fmla="*/ 531460 w 537150"/>
                  <a:gd name="connsiteY7" fmla="*/ 274088 h 521321"/>
                  <a:gd name="connsiteX8" fmla="*/ 536946 w 537150"/>
                  <a:gd name="connsiteY8" fmla="*/ 290986 h 521321"/>
                  <a:gd name="connsiteX9" fmla="*/ 452993 w 537150"/>
                  <a:gd name="connsiteY9" fmla="*/ 521214 h 521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150" h="521321">
                    <a:moveTo>
                      <a:pt x="423903" y="519319"/>
                    </a:moveTo>
                    <a:lnTo>
                      <a:pt x="130676" y="403676"/>
                    </a:lnTo>
                    <a:lnTo>
                      <a:pt x="28502" y="273784"/>
                    </a:lnTo>
                    <a:cubicBezTo>
                      <a:pt x="-8398" y="216919"/>
                      <a:pt x="-9827" y="144053"/>
                      <a:pt x="24816" y="85789"/>
                    </a:cubicBezTo>
                    <a:lnTo>
                      <a:pt x="24816" y="85789"/>
                    </a:lnTo>
                    <a:cubicBezTo>
                      <a:pt x="73117" y="5779"/>
                      <a:pt x="175139" y="-23149"/>
                      <a:pt x="258245" y="19599"/>
                    </a:cubicBezTo>
                    <a:cubicBezTo>
                      <a:pt x="379669" y="82188"/>
                      <a:pt x="525621" y="176972"/>
                      <a:pt x="531403" y="273117"/>
                    </a:cubicBezTo>
                    <a:lnTo>
                      <a:pt x="531460" y="274088"/>
                    </a:lnTo>
                    <a:lnTo>
                      <a:pt x="536946" y="290986"/>
                    </a:lnTo>
                    <a:lnTo>
                      <a:pt x="452993" y="521214"/>
                    </a:lnTo>
                    <a:close/>
                  </a:path>
                </a:pathLst>
              </a:custGeom>
              <a:solidFill>
                <a:srgbClr val="3F3D5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5" name="任意多边形: 形状 304">
                <a:extLst>
                  <a:ext uri="{FF2B5EF4-FFF2-40B4-BE49-F238E27FC236}">
                    <a16:creationId xmlns:a16="http://schemas.microsoft.com/office/drawing/2014/main" id="{672283D1-F2D3-BF59-DF07-C25BAE4AD5CC}"/>
                  </a:ext>
                </a:extLst>
              </p:cNvPr>
              <p:cNvSpPr/>
              <p:nvPr/>
            </p:nvSpPr>
            <p:spPr>
              <a:xfrm>
                <a:off x="9365836" y="1336400"/>
                <a:ext cx="116376" cy="310724"/>
              </a:xfrm>
              <a:custGeom>
                <a:avLst/>
                <a:gdLst>
                  <a:gd name="connsiteX0" fmla="*/ 1495821 w 1496024"/>
                  <a:gd name="connsiteY0" fmla="*/ 1660472 h 3994380"/>
                  <a:gd name="connsiteX1" fmla="*/ 785209 w 1496024"/>
                  <a:gd name="connsiteY1" fmla="*/ 3990830 h 3994380"/>
                  <a:gd name="connsiteX2" fmla="*/ 710409 w 1496024"/>
                  <a:gd name="connsiteY2" fmla="*/ 3990830 h 3994380"/>
                  <a:gd name="connsiteX3" fmla="*/ -204 w 1496024"/>
                  <a:gd name="connsiteY3" fmla="*/ 1660472 h 3994380"/>
                  <a:gd name="connsiteX4" fmla="*/ 710409 w 1496024"/>
                  <a:gd name="connsiteY4" fmla="*/ 1455 h 3994380"/>
                  <a:gd name="connsiteX5" fmla="*/ 747813 w 1496024"/>
                  <a:gd name="connsiteY5" fmla="*/ -107 h 3994380"/>
                  <a:gd name="connsiteX6" fmla="*/ 785209 w 1496024"/>
                  <a:gd name="connsiteY6" fmla="*/ 1455 h 3994380"/>
                  <a:gd name="connsiteX7" fmla="*/ 1495821 w 1496024"/>
                  <a:gd name="connsiteY7" fmla="*/ 1660472 h 399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6024" h="3994380">
                    <a:moveTo>
                      <a:pt x="1495821" y="1660472"/>
                    </a:moveTo>
                    <a:cubicBezTo>
                      <a:pt x="1495821" y="2730063"/>
                      <a:pt x="1180915" y="3919697"/>
                      <a:pt x="785209" y="3990830"/>
                    </a:cubicBezTo>
                    <a:cubicBezTo>
                      <a:pt x="760491" y="3995421"/>
                      <a:pt x="735136" y="3995421"/>
                      <a:pt x="710409" y="3990830"/>
                    </a:cubicBezTo>
                    <a:cubicBezTo>
                      <a:pt x="314712" y="3919697"/>
                      <a:pt x="-204" y="2730063"/>
                      <a:pt x="-204" y="1660472"/>
                    </a:cubicBezTo>
                    <a:cubicBezTo>
                      <a:pt x="-204" y="590891"/>
                      <a:pt x="314712" y="34221"/>
                      <a:pt x="710409" y="1455"/>
                    </a:cubicBezTo>
                    <a:cubicBezTo>
                      <a:pt x="722829" y="417"/>
                      <a:pt x="735250" y="-107"/>
                      <a:pt x="747813" y="-107"/>
                    </a:cubicBezTo>
                    <a:cubicBezTo>
                      <a:pt x="760377" y="-107"/>
                      <a:pt x="772797" y="417"/>
                      <a:pt x="785209" y="1455"/>
                    </a:cubicBezTo>
                    <a:cubicBezTo>
                      <a:pt x="1180915" y="34221"/>
                      <a:pt x="1495821" y="590891"/>
                      <a:pt x="1495821" y="1660472"/>
                    </a:cubicBezTo>
                    <a:close/>
                  </a:path>
                </a:pathLst>
              </a:custGeom>
              <a:solidFill>
                <a:schemeClr val="accent4">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6" name="任意多边形: 形状 305">
                <a:extLst>
                  <a:ext uri="{FF2B5EF4-FFF2-40B4-BE49-F238E27FC236}">
                    <a16:creationId xmlns:a16="http://schemas.microsoft.com/office/drawing/2014/main" id="{5C99A7A3-E2F6-E418-36CC-F4EC6461BFB9}"/>
                  </a:ext>
                </a:extLst>
              </p:cNvPr>
              <p:cNvSpPr/>
              <p:nvPr/>
            </p:nvSpPr>
            <p:spPr>
              <a:xfrm>
                <a:off x="9421115" y="1336400"/>
                <a:ext cx="5819" cy="310724"/>
              </a:xfrm>
              <a:custGeom>
                <a:avLst/>
                <a:gdLst>
                  <a:gd name="connsiteX0" fmla="*/ 74596 w 74799"/>
                  <a:gd name="connsiteY0" fmla="*/ 1455 h 3994380"/>
                  <a:gd name="connsiteX1" fmla="*/ 74596 w 74799"/>
                  <a:gd name="connsiteY1" fmla="*/ 3990830 h 3994380"/>
                  <a:gd name="connsiteX2" fmla="*/ -204 w 74799"/>
                  <a:gd name="connsiteY2" fmla="*/ 3990830 h 3994380"/>
                  <a:gd name="connsiteX3" fmla="*/ -204 w 74799"/>
                  <a:gd name="connsiteY3" fmla="*/ 1455 h 3994380"/>
                  <a:gd name="connsiteX4" fmla="*/ 37201 w 74799"/>
                  <a:gd name="connsiteY4" fmla="*/ -107 h 3994380"/>
                  <a:gd name="connsiteX5" fmla="*/ 74596 w 74799"/>
                  <a:gd name="connsiteY5" fmla="*/ 1455 h 399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799" h="3994380">
                    <a:moveTo>
                      <a:pt x="74596" y="1455"/>
                    </a:moveTo>
                    <a:lnTo>
                      <a:pt x="74596" y="3990830"/>
                    </a:lnTo>
                    <a:cubicBezTo>
                      <a:pt x="49878" y="3995421"/>
                      <a:pt x="24523" y="3995421"/>
                      <a:pt x="-204" y="3990830"/>
                    </a:cubicBezTo>
                    <a:lnTo>
                      <a:pt x="-204" y="1455"/>
                    </a:lnTo>
                    <a:cubicBezTo>
                      <a:pt x="12216" y="417"/>
                      <a:pt x="24637" y="-107"/>
                      <a:pt x="37201" y="-107"/>
                    </a:cubicBezTo>
                    <a:cubicBezTo>
                      <a:pt x="49764" y="-107"/>
                      <a:pt x="62185" y="417"/>
                      <a:pt x="74596" y="1455"/>
                    </a:cubicBezTo>
                    <a:close/>
                  </a:path>
                </a:pathLst>
              </a:custGeom>
              <a:solidFill>
                <a:srgbClr val="F2F2F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7" name="任意多边形: 形状 306">
                <a:extLst>
                  <a:ext uri="{FF2B5EF4-FFF2-40B4-BE49-F238E27FC236}">
                    <a16:creationId xmlns:a16="http://schemas.microsoft.com/office/drawing/2014/main" id="{9911A163-8B1F-9F0E-046C-6BABD6B813FD}"/>
                  </a:ext>
                </a:extLst>
              </p:cNvPr>
              <p:cNvSpPr/>
              <p:nvPr/>
            </p:nvSpPr>
            <p:spPr>
              <a:xfrm>
                <a:off x="9504996" y="1336400"/>
                <a:ext cx="116376" cy="310724"/>
              </a:xfrm>
              <a:custGeom>
                <a:avLst/>
                <a:gdLst>
                  <a:gd name="connsiteX0" fmla="*/ 1495821 w 1496024"/>
                  <a:gd name="connsiteY0" fmla="*/ 1660472 h 3994380"/>
                  <a:gd name="connsiteX1" fmla="*/ 785208 w 1496024"/>
                  <a:gd name="connsiteY1" fmla="*/ 3990830 h 3994380"/>
                  <a:gd name="connsiteX2" fmla="*/ 710408 w 1496024"/>
                  <a:gd name="connsiteY2" fmla="*/ 3990830 h 3994380"/>
                  <a:gd name="connsiteX3" fmla="*/ -204 w 1496024"/>
                  <a:gd name="connsiteY3" fmla="*/ 1660472 h 3994380"/>
                  <a:gd name="connsiteX4" fmla="*/ 710408 w 1496024"/>
                  <a:gd name="connsiteY4" fmla="*/ 1455 h 3994380"/>
                  <a:gd name="connsiteX5" fmla="*/ 747813 w 1496024"/>
                  <a:gd name="connsiteY5" fmla="*/ -107 h 3994380"/>
                  <a:gd name="connsiteX6" fmla="*/ 785208 w 1496024"/>
                  <a:gd name="connsiteY6" fmla="*/ 1455 h 3994380"/>
                  <a:gd name="connsiteX7" fmla="*/ 1495821 w 1496024"/>
                  <a:gd name="connsiteY7" fmla="*/ 1660472 h 399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6024" h="3994380">
                    <a:moveTo>
                      <a:pt x="1495821" y="1660472"/>
                    </a:moveTo>
                    <a:cubicBezTo>
                      <a:pt x="1495821" y="2730063"/>
                      <a:pt x="1180905" y="3919697"/>
                      <a:pt x="785208" y="3990830"/>
                    </a:cubicBezTo>
                    <a:cubicBezTo>
                      <a:pt x="760491" y="3995421"/>
                      <a:pt x="735135" y="3995421"/>
                      <a:pt x="710408" y="3990830"/>
                    </a:cubicBezTo>
                    <a:cubicBezTo>
                      <a:pt x="314711" y="3919697"/>
                      <a:pt x="-204" y="2730063"/>
                      <a:pt x="-204" y="1660472"/>
                    </a:cubicBezTo>
                    <a:cubicBezTo>
                      <a:pt x="-204" y="590891"/>
                      <a:pt x="314711" y="34221"/>
                      <a:pt x="710408" y="1455"/>
                    </a:cubicBezTo>
                    <a:cubicBezTo>
                      <a:pt x="722829" y="417"/>
                      <a:pt x="735240" y="-107"/>
                      <a:pt x="747813" y="-107"/>
                    </a:cubicBezTo>
                    <a:cubicBezTo>
                      <a:pt x="760376" y="-107"/>
                      <a:pt x="772797" y="417"/>
                      <a:pt x="785208" y="1455"/>
                    </a:cubicBezTo>
                    <a:cubicBezTo>
                      <a:pt x="1180905" y="34221"/>
                      <a:pt x="1495821" y="590891"/>
                      <a:pt x="1495821" y="1660472"/>
                    </a:cubicBezTo>
                    <a:close/>
                  </a:path>
                </a:pathLst>
              </a:custGeom>
              <a:solidFill>
                <a:schemeClr val="accent4">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8" name="任意多边形: 形状 307">
                <a:extLst>
                  <a:ext uri="{FF2B5EF4-FFF2-40B4-BE49-F238E27FC236}">
                    <a16:creationId xmlns:a16="http://schemas.microsoft.com/office/drawing/2014/main" id="{0CA604BA-4BC1-6BB1-D226-02D91129A7BD}"/>
                  </a:ext>
                </a:extLst>
              </p:cNvPr>
              <p:cNvSpPr/>
              <p:nvPr/>
            </p:nvSpPr>
            <p:spPr>
              <a:xfrm>
                <a:off x="9560274" y="1336400"/>
                <a:ext cx="5819" cy="310724"/>
              </a:xfrm>
              <a:custGeom>
                <a:avLst/>
                <a:gdLst>
                  <a:gd name="connsiteX0" fmla="*/ 74596 w 74799"/>
                  <a:gd name="connsiteY0" fmla="*/ 1455 h 3994380"/>
                  <a:gd name="connsiteX1" fmla="*/ 74596 w 74799"/>
                  <a:gd name="connsiteY1" fmla="*/ 3990830 h 3994380"/>
                  <a:gd name="connsiteX2" fmla="*/ -204 w 74799"/>
                  <a:gd name="connsiteY2" fmla="*/ 3990830 h 3994380"/>
                  <a:gd name="connsiteX3" fmla="*/ -204 w 74799"/>
                  <a:gd name="connsiteY3" fmla="*/ 1455 h 3994380"/>
                  <a:gd name="connsiteX4" fmla="*/ 37201 w 74799"/>
                  <a:gd name="connsiteY4" fmla="*/ -107 h 3994380"/>
                  <a:gd name="connsiteX5" fmla="*/ 74596 w 74799"/>
                  <a:gd name="connsiteY5" fmla="*/ 1455 h 399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799" h="3994380">
                    <a:moveTo>
                      <a:pt x="74596" y="1455"/>
                    </a:moveTo>
                    <a:lnTo>
                      <a:pt x="74596" y="3990830"/>
                    </a:lnTo>
                    <a:cubicBezTo>
                      <a:pt x="49878" y="3995421"/>
                      <a:pt x="24523" y="3995421"/>
                      <a:pt x="-204" y="3990830"/>
                    </a:cubicBezTo>
                    <a:lnTo>
                      <a:pt x="-204" y="1455"/>
                    </a:lnTo>
                    <a:cubicBezTo>
                      <a:pt x="12217" y="417"/>
                      <a:pt x="24628" y="-107"/>
                      <a:pt x="37201" y="-107"/>
                    </a:cubicBezTo>
                    <a:cubicBezTo>
                      <a:pt x="49764" y="-107"/>
                      <a:pt x="62185" y="417"/>
                      <a:pt x="74596" y="1455"/>
                    </a:cubicBezTo>
                    <a:close/>
                  </a:path>
                </a:pathLst>
              </a:custGeom>
              <a:solidFill>
                <a:srgbClr val="F2F2F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9" name="任意多边形: 形状 308">
                <a:extLst>
                  <a:ext uri="{FF2B5EF4-FFF2-40B4-BE49-F238E27FC236}">
                    <a16:creationId xmlns:a16="http://schemas.microsoft.com/office/drawing/2014/main" id="{91FA60A8-AD98-DA40-CF2C-793B90ED31F5}"/>
                  </a:ext>
                </a:extLst>
              </p:cNvPr>
              <p:cNvSpPr/>
              <p:nvPr/>
            </p:nvSpPr>
            <p:spPr>
              <a:xfrm>
                <a:off x="9595833" y="1419504"/>
                <a:ext cx="52211" cy="33736"/>
              </a:xfrm>
              <a:custGeom>
                <a:avLst/>
                <a:gdLst>
                  <a:gd name="connsiteX0" fmla="*/ 671179 w 671179"/>
                  <a:gd name="connsiteY0" fmla="*/ 433683 h 433682"/>
                  <a:gd name="connsiteX1" fmla="*/ 51626 w 671179"/>
                  <a:gd name="connsiteY1" fmla="*/ 423358 h 433682"/>
                  <a:gd name="connsiteX2" fmla="*/ 0 w 671179"/>
                  <a:gd name="connsiteY2" fmla="*/ 0 h 433682"/>
                  <a:gd name="connsiteX3" fmla="*/ 671179 w 671179"/>
                  <a:gd name="connsiteY3" fmla="*/ 0 h 433682"/>
                  <a:gd name="connsiteX4" fmla="*/ 671179 w 671179"/>
                  <a:gd name="connsiteY4" fmla="*/ 433683 h 433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179" h="433682">
                    <a:moveTo>
                      <a:pt x="671179" y="433683"/>
                    </a:moveTo>
                    <a:lnTo>
                      <a:pt x="51626" y="423358"/>
                    </a:lnTo>
                    <a:lnTo>
                      <a:pt x="0" y="0"/>
                    </a:lnTo>
                    <a:lnTo>
                      <a:pt x="671179" y="0"/>
                    </a:lnTo>
                    <a:lnTo>
                      <a:pt x="671179" y="433683"/>
                    </a:lnTo>
                    <a:close/>
                  </a:path>
                </a:pathLst>
              </a:custGeom>
              <a:solidFill>
                <a:srgbClr val="9E616A"/>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0" name="任意多边形: 形状 309">
                <a:extLst>
                  <a:ext uri="{FF2B5EF4-FFF2-40B4-BE49-F238E27FC236}">
                    <a16:creationId xmlns:a16="http://schemas.microsoft.com/office/drawing/2014/main" id="{6906829D-F5FC-F1D9-171B-13E198627645}"/>
                  </a:ext>
                </a:extLst>
              </p:cNvPr>
              <p:cNvSpPr/>
              <p:nvPr/>
            </p:nvSpPr>
            <p:spPr>
              <a:xfrm>
                <a:off x="9587070" y="1611808"/>
                <a:ext cx="16422" cy="42916"/>
              </a:xfrm>
              <a:custGeom>
                <a:avLst/>
                <a:gdLst>
                  <a:gd name="connsiteX0" fmla="*/ 211074 w 211102"/>
                  <a:gd name="connsiteY0" fmla="*/ 551688 h 551687"/>
                  <a:gd name="connsiteX1" fmla="*/ 68046 w 211102"/>
                  <a:gd name="connsiteY1" fmla="*/ 551679 h 551687"/>
                  <a:gd name="connsiteX2" fmla="*/ 0 w 211102"/>
                  <a:gd name="connsiteY2" fmla="*/ 0 h 551687"/>
                  <a:gd name="connsiteX3" fmla="*/ 211102 w 211102"/>
                  <a:gd name="connsiteY3" fmla="*/ 9 h 551687"/>
                  <a:gd name="connsiteX4" fmla="*/ 211074 w 211102"/>
                  <a:gd name="connsiteY4" fmla="*/ 551688 h 551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102" h="551687">
                    <a:moveTo>
                      <a:pt x="211074" y="551688"/>
                    </a:moveTo>
                    <a:lnTo>
                      <a:pt x="68046" y="551679"/>
                    </a:lnTo>
                    <a:lnTo>
                      <a:pt x="0" y="0"/>
                    </a:lnTo>
                    <a:lnTo>
                      <a:pt x="211102" y="9"/>
                    </a:lnTo>
                    <a:lnTo>
                      <a:pt x="211074" y="551688"/>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1" name="任意多边形: 形状 310">
                <a:extLst>
                  <a:ext uri="{FF2B5EF4-FFF2-40B4-BE49-F238E27FC236}">
                    <a16:creationId xmlns:a16="http://schemas.microsoft.com/office/drawing/2014/main" id="{CE3077C9-A930-C398-07EA-0849CFDA244E}"/>
                  </a:ext>
                </a:extLst>
              </p:cNvPr>
              <p:cNvSpPr/>
              <p:nvPr/>
            </p:nvSpPr>
            <p:spPr>
              <a:xfrm>
                <a:off x="9658254" y="1611544"/>
                <a:ext cx="16118" cy="43030"/>
              </a:xfrm>
              <a:custGeom>
                <a:avLst/>
                <a:gdLst>
                  <a:gd name="connsiteX0" fmla="*/ 207197 w 207197"/>
                  <a:gd name="connsiteY0" fmla="*/ 553155 h 553155"/>
                  <a:gd name="connsiteX1" fmla="*/ 64170 w 207197"/>
                  <a:gd name="connsiteY1" fmla="*/ 552145 h 553155"/>
                  <a:gd name="connsiteX2" fmla="*/ 0 w 207197"/>
                  <a:gd name="connsiteY2" fmla="*/ 0 h 553155"/>
                  <a:gd name="connsiteX3" fmla="*/ 186014 w 207197"/>
                  <a:gd name="connsiteY3" fmla="*/ 42672 h 553155"/>
                  <a:gd name="connsiteX4" fmla="*/ 207197 w 207197"/>
                  <a:gd name="connsiteY4" fmla="*/ 553155 h 553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97" h="553155">
                    <a:moveTo>
                      <a:pt x="207197" y="553155"/>
                    </a:moveTo>
                    <a:lnTo>
                      <a:pt x="64170" y="552145"/>
                    </a:lnTo>
                    <a:lnTo>
                      <a:pt x="0" y="0"/>
                    </a:lnTo>
                    <a:lnTo>
                      <a:pt x="186014" y="42672"/>
                    </a:lnTo>
                    <a:lnTo>
                      <a:pt x="207197" y="553155"/>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2" name="任意多边形: 形状 311">
                <a:extLst>
                  <a:ext uri="{FF2B5EF4-FFF2-40B4-BE49-F238E27FC236}">
                    <a16:creationId xmlns:a16="http://schemas.microsoft.com/office/drawing/2014/main" id="{8175A988-C24A-1E69-3C8B-E2D25FCD9B9A}"/>
                  </a:ext>
                </a:extLst>
              </p:cNvPr>
              <p:cNvSpPr/>
              <p:nvPr/>
            </p:nvSpPr>
            <p:spPr>
              <a:xfrm>
                <a:off x="9600784" y="1296912"/>
                <a:ext cx="35244" cy="35244"/>
              </a:xfrm>
              <a:custGeom>
                <a:avLst/>
                <a:gdLst>
                  <a:gd name="connsiteX0" fmla="*/ 453068 w 453068"/>
                  <a:gd name="connsiteY0" fmla="*/ 226534 h 453068"/>
                  <a:gd name="connsiteX1" fmla="*/ 226534 w 453068"/>
                  <a:gd name="connsiteY1" fmla="*/ 453068 h 453068"/>
                  <a:gd name="connsiteX2" fmla="*/ 0 w 453068"/>
                  <a:gd name="connsiteY2" fmla="*/ 226534 h 453068"/>
                  <a:gd name="connsiteX3" fmla="*/ 226534 w 453068"/>
                  <a:gd name="connsiteY3" fmla="*/ 0 h 453068"/>
                  <a:gd name="connsiteX4" fmla="*/ 453068 w 453068"/>
                  <a:gd name="connsiteY4" fmla="*/ 226534 h 453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068" h="453068">
                    <a:moveTo>
                      <a:pt x="453068" y="226534"/>
                    </a:moveTo>
                    <a:cubicBezTo>
                      <a:pt x="453068" y="351645"/>
                      <a:pt x="351645" y="453068"/>
                      <a:pt x="226534" y="453068"/>
                    </a:cubicBezTo>
                    <a:cubicBezTo>
                      <a:pt x="101423" y="453068"/>
                      <a:pt x="0" y="351645"/>
                      <a:pt x="0" y="226534"/>
                    </a:cubicBezTo>
                    <a:cubicBezTo>
                      <a:pt x="0" y="101423"/>
                      <a:pt x="101423" y="0"/>
                      <a:pt x="226534" y="0"/>
                    </a:cubicBezTo>
                    <a:cubicBezTo>
                      <a:pt x="351646" y="0"/>
                      <a:pt x="453068" y="101423"/>
                      <a:pt x="453068" y="226534"/>
                    </a:cubicBez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3" name="任意多边形: 形状 312">
                <a:extLst>
                  <a:ext uri="{FF2B5EF4-FFF2-40B4-BE49-F238E27FC236}">
                    <a16:creationId xmlns:a16="http://schemas.microsoft.com/office/drawing/2014/main" id="{7D136553-17ED-BDEC-0C92-792894A17429}"/>
                  </a:ext>
                </a:extLst>
              </p:cNvPr>
              <p:cNvSpPr/>
              <p:nvPr/>
            </p:nvSpPr>
            <p:spPr>
              <a:xfrm>
                <a:off x="9584925" y="1437176"/>
                <a:ext cx="89848" cy="184638"/>
              </a:xfrm>
              <a:custGeom>
                <a:avLst/>
                <a:gdLst>
                  <a:gd name="connsiteX0" fmla="*/ 1153287 w 1155006"/>
                  <a:gd name="connsiteY0" fmla="*/ 2306705 h 2373535"/>
                  <a:gd name="connsiteX1" fmla="*/ 1090012 w 1155006"/>
                  <a:gd name="connsiteY1" fmla="*/ 1569432 h 2373535"/>
                  <a:gd name="connsiteX2" fmla="*/ 966092 w 1155006"/>
                  <a:gd name="connsiteY2" fmla="*/ 691732 h 2373535"/>
                  <a:gd name="connsiteX3" fmla="*/ 852515 w 1155006"/>
                  <a:gd name="connsiteY3" fmla="*/ -107 h 2373535"/>
                  <a:gd name="connsiteX4" fmla="*/ 823664 w 1155006"/>
                  <a:gd name="connsiteY4" fmla="*/ 1274 h 2373535"/>
                  <a:gd name="connsiteX5" fmla="*/ 170859 w 1155006"/>
                  <a:gd name="connsiteY5" fmla="*/ 124433 h 2373535"/>
                  <a:gd name="connsiteX6" fmla="*/ 171002 w 1155006"/>
                  <a:gd name="connsiteY6" fmla="*/ 123804 h 2373535"/>
                  <a:gd name="connsiteX7" fmla="*/ 562 w 1155006"/>
                  <a:gd name="connsiteY7" fmla="*/ 1055702 h 2373535"/>
                  <a:gd name="connsiteX8" fmla="*/ 26032 w 1155006"/>
                  <a:gd name="connsiteY8" fmla="*/ 2306705 h 2373535"/>
                  <a:gd name="connsiteX9" fmla="*/ 245650 w 1155006"/>
                  <a:gd name="connsiteY9" fmla="*/ 2298104 h 2373535"/>
                  <a:gd name="connsiteX10" fmla="*/ 506120 w 1155006"/>
                  <a:gd name="connsiteY10" fmla="*/ 658718 h 2373535"/>
                  <a:gd name="connsiteX11" fmla="*/ 720957 w 1155006"/>
                  <a:gd name="connsiteY11" fmla="*/ 1453342 h 2373535"/>
                  <a:gd name="connsiteX12" fmla="*/ 948128 w 1155006"/>
                  <a:gd name="connsiteY12" fmla="*/ 2362026 h 2373535"/>
                  <a:gd name="connsiteX13" fmla="*/ 1153287 w 1155006"/>
                  <a:gd name="connsiteY13" fmla="*/ 2306705 h 237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5006" h="2373535">
                    <a:moveTo>
                      <a:pt x="1153287" y="2306705"/>
                    </a:moveTo>
                    <a:lnTo>
                      <a:pt x="1090012" y="1569432"/>
                    </a:lnTo>
                    <a:lnTo>
                      <a:pt x="966092" y="691732"/>
                    </a:lnTo>
                    <a:cubicBezTo>
                      <a:pt x="1055265" y="199233"/>
                      <a:pt x="852515" y="-107"/>
                      <a:pt x="852515" y="-107"/>
                    </a:cubicBezTo>
                    <a:lnTo>
                      <a:pt x="823664" y="1274"/>
                    </a:lnTo>
                    <a:lnTo>
                      <a:pt x="170859" y="124433"/>
                    </a:lnTo>
                    <a:lnTo>
                      <a:pt x="171002" y="123804"/>
                    </a:lnTo>
                    <a:cubicBezTo>
                      <a:pt x="37480" y="487983"/>
                      <a:pt x="-6754" y="667891"/>
                      <a:pt x="562" y="1055702"/>
                    </a:cubicBezTo>
                    <a:lnTo>
                      <a:pt x="26032" y="2306705"/>
                    </a:lnTo>
                    <a:lnTo>
                      <a:pt x="245650" y="2298104"/>
                    </a:lnTo>
                    <a:lnTo>
                      <a:pt x="506120" y="658718"/>
                    </a:lnTo>
                    <a:lnTo>
                      <a:pt x="720957" y="1453342"/>
                    </a:lnTo>
                    <a:lnTo>
                      <a:pt x="948128" y="2362026"/>
                    </a:lnTo>
                    <a:cubicBezTo>
                      <a:pt x="1006249" y="2404727"/>
                      <a:pt x="1172356" y="2314288"/>
                      <a:pt x="1153287" y="2306705"/>
                    </a:cubicBezTo>
                    <a:close/>
                  </a:path>
                </a:pathLst>
              </a:custGeom>
              <a:solidFill>
                <a:schemeClr val="accent6">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4" name="任意多边形: 形状 313">
                <a:extLst>
                  <a:ext uri="{FF2B5EF4-FFF2-40B4-BE49-F238E27FC236}">
                    <a16:creationId xmlns:a16="http://schemas.microsoft.com/office/drawing/2014/main" id="{4DF55649-93BD-81EA-92AC-B125047CDC62}"/>
                  </a:ext>
                </a:extLst>
              </p:cNvPr>
              <p:cNvSpPr/>
              <p:nvPr/>
            </p:nvSpPr>
            <p:spPr>
              <a:xfrm>
                <a:off x="9589748" y="1340955"/>
                <a:ext cx="60523" cy="107919"/>
              </a:xfrm>
              <a:custGeom>
                <a:avLst/>
                <a:gdLst>
                  <a:gd name="connsiteX0" fmla="*/ 772716 w 778022"/>
                  <a:gd name="connsiteY0" fmla="*/ 1289131 h 1387305"/>
                  <a:gd name="connsiteX1" fmla="*/ 135579 w 778022"/>
                  <a:gd name="connsiteY1" fmla="*/ 1387152 h 1387305"/>
                  <a:gd name="connsiteX2" fmla="*/ 13049 w 778022"/>
                  <a:gd name="connsiteY2" fmla="*/ 799022 h 1387305"/>
                  <a:gd name="connsiteX3" fmla="*/ 6925 w 778022"/>
                  <a:gd name="connsiteY3" fmla="*/ 466971 h 1387305"/>
                  <a:gd name="connsiteX4" fmla="*/ 14030 w 778022"/>
                  <a:gd name="connsiteY4" fmla="*/ 404972 h 1387305"/>
                  <a:gd name="connsiteX5" fmla="*/ 35833 w 778022"/>
                  <a:gd name="connsiteY5" fmla="*/ 267251 h 1387305"/>
                  <a:gd name="connsiteX6" fmla="*/ 41720 w 778022"/>
                  <a:gd name="connsiteY6" fmla="*/ 233675 h 1387305"/>
                  <a:gd name="connsiteX7" fmla="*/ 53721 w 778022"/>
                  <a:gd name="connsiteY7" fmla="*/ 165305 h 1387305"/>
                  <a:gd name="connsiteX8" fmla="*/ 174536 w 778022"/>
                  <a:gd name="connsiteY8" fmla="*/ 63854 h 1387305"/>
                  <a:gd name="connsiteX9" fmla="*/ 176994 w 778022"/>
                  <a:gd name="connsiteY9" fmla="*/ 63854 h 1387305"/>
                  <a:gd name="connsiteX10" fmla="*/ 181642 w 778022"/>
                  <a:gd name="connsiteY10" fmla="*/ 59691 h 1387305"/>
                  <a:gd name="connsiteX11" fmla="*/ 249526 w 778022"/>
                  <a:gd name="connsiteY11" fmla="*/ -107 h 1387305"/>
                  <a:gd name="connsiteX12" fmla="*/ 506835 w 778022"/>
                  <a:gd name="connsiteY12" fmla="*/ -107 h 1387305"/>
                  <a:gd name="connsiteX13" fmla="*/ 580101 w 778022"/>
                  <a:gd name="connsiteY13" fmla="*/ 72836 h 1387305"/>
                  <a:gd name="connsiteX14" fmla="*/ 580101 w 778022"/>
                  <a:gd name="connsiteY14" fmla="*/ 72921 h 1387305"/>
                  <a:gd name="connsiteX15" fmla="*/ 584511 w 778022"/>
                  <a:gd name="connsiteY15" fmla="*/ 77579 h 1387305"/>
                  <a:gd name="connsiteX16" fmla="*/ 671513 w 778022"/>
                  <a:gd name="connsiteY16" fmla="*/ 83218 h 1387305"/>
                  <a:gd name="connsiteX17" fmla="*/ 689696 w 778022"/>
                  <a:gd name="connsiteY17" fmla="*/ 88914 h 1387305"/>
                  <a:gd name="connsiteX18" fmla="*/ 767867 w 778022"/>
                  <a:gd name="connsiteY18" fmla="*/ 233018 h 1387305"/>
                  <a:gd name="connsiteX19" fmla="*/ 736444 w 778022"/>
                  <a:gd name="connsiteY19" fmla="*/ 484373 h 1387305"/>
                  <a:gd name="connsiteX20" fmla="*/ 736444 w 778022"/>
                  <a:gd name="connsiteY20" fmla="*/ 485106 h 1387305"/>
                  <a:gd name="connsiteX21" fmla="*/ 742331 w 778022"/>
                  <a:gd name="connsiteY21" fmla="*/ 563030 h 1387305"/>
                  <a:gd name="connsiteX22" fmla="*/ 758009 w 778022"/>
                  <a:gd name="connsiteY22" fmla="*/ 798041 h 1387305"/>
                  <a:gd name="connsiteX23" fmla="*/ 772716 w 778022"/>
                  <a:gd name="connsiteY23" fmla="*/ 1289131 h 1387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8022" h="1387305">
                    <a:moveTo>
                      <a:pt x="772716" y="1289131"/>
                    </a:moveTo>
                    <a:lnTo>
                      <a:pt x="135579" y="1387152"/>
                    </a:lnTo>
                    <a:cubicBezTo>
                      <a:pt x="113519" y="1392782"/>
                      <a:pt x="25299" y="888957"/>
                      <a:pt x="13049" y="799022"/>
                    </a:cubicBezTo>
                    <a:cubicBezTo>
                      <a:pt x="-2257" y="688980"/>
                      <a:pt x="-4315" y="577499"/>
                      <a:pt x="6925" y="466971"/>
                    </a:cubicBezTo>
                    <a:cubicBezTo>
                      <a:pt x="8887" y="445892"/>
                      <a:pt x="11335" y="425308"/>
                      <a:pt x="14030" y="404972"/>
                    </a:cubicBezTo>
                    <a:cubicBezTo>
                      <a:pt x="20155" y="358652"/>
                      <a:pt x="27746" y="313323"/>
                      <a:pt x="35833" y="267251"/>
                    </a:cubicBezTo>
                    <a:cubicBezTo>
                      <a:pt x="37795" y="256220"/>
                      <a:pt x="39757" y="244953"/>
                      <a:pt x="41720" y="233675"/>
                    </a:cubicBezTo>
                    <a:cubicBezTo>
                      <a:pt x="45644" y="211129"/>
                      <a:pt x="49807" y="188584"/>
                      <a:pt x="53721" y="165305"/>
                    </a:cubicBezTo>
                    <a:cubicBezTo>
                      <a:pt x="63903" y="106573"/>
                      <a:pt x="114929" y="63720"/>
                      <a:pt x="174536" y="63854"/>
                    </a:cubicBezTo>
                    <a:lnTo>
                      <a:pt x="176994" y="63854"/>
                    </a:lnTo>
                    <a:cubicBezTo>
                      <a:pt x="179337" y="63749"/>
                      <a:pt x="181280" y="62006"/>
                      <a:pt x="181642" y="59691"/>
                    </a:cubicBezTo>
                    <a:cubicBezTo>
                      <a:pt x="185966" y="25496"/>
                      <a:pt x="215065" y="-135"/>
                      <a:pt x="249526" y="-107"/>
                    </a:cubicBezTo>
                    <a:lnTo>
                      <a:pt x="506835" y="-107"/>
                    </a:lnTo>
                    <a:cubicBezTo>
                      <a:pt x="547202" y="-192"/>
                      <a:pt x="580015" y="32459"/>
                      <a:pt x="580101" y="72836"/>
                    </a:cubicBezTo>
                    <a:cubicBezTo>
                      <a:pt x="580101" y="72864"/>
                      <a:pt x="580101" y="72893"/>
                      <a:pt x="580101" y="72921"/>
                    </a:cubicBezTo>
                    <a:cubicBezTo>
                      <a:pt x="580072" y="75407"/>
                      <a:pt x="582025" y="77474"/>
                      <a:pt x="584511" y="77579"/>
                    </a:cubicBezTo>
                    <a:lnTo>
                      <a:pt x="671513" y="83218"/>
                    </a:lnTo>
                    <a:cubicBezTo>
                      <a:pt x="677847" y="84066"/>
                      <a:pt x="684000" y="85999"/>
                      <a:pt x="689696" y="88914"/>
                    </a:cubicBezTo>
                    <a:cubicBezTo>
                      <a:pt x="744246" y="114917"/>
                      <a:pt x="775821" y="173115"/>
                      <a:pt x="767867" y="233018"/>
                    </a:cubicBezTo>
                    <a:lnTo>
                      <a:pt x="736444" y="484373"/>
                    </a:lnTo>
                    <a:lnTo>
                      <a:pt x="736444" y="485106"/>
                    </a:lnTo>
                    <a:cubicBezTo>
                      <a:pt x="736940" y="488535"/>
                      <a:pt x="739140" y="517691"/>
                      <a:pt x="742331" y="563030"/>
                    </a:cubicBezTo>
                    <a:cubicBezTo>
                      <a:pt x="746494" y="621352"/>
                      <a:pt x="752380" y="706391"/>
                      <a:pt x="758009" y="798041"/>
                    </a:cubicBezTo>
                    <a:cubicBezTo>
                      <a:pt x="771982" y="1022507"/>
                      <a:pt x="785460" y="1285940"/>
                      <a:pt x="772716" y="1289131"/>
                    </a:cubicBezTo>
                    <a:close/>
                  </a:path>
                </a:pathLst>
              </a:custGeom>
              <a:solidFill>
                <a:schemeClr val="accent6">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5" name="任意多边形: 形状 314">
                <a:extLst>
                  <a:ext uri="{FF2B5EF4-FFF2-40B4-BE49-F238E27FC236}">
                    <a16:creationId xmlns:a16="http://schemas.microsoft.com/office/drawing/2014/main" id="{66B7A6E3-3EC4-C332-D01E-4160517E62EC}"/>
                  </a:ext>
                </a:extLst>
              </p:cNvPr>
              <p:cNvSpPr/>
              <p:nvPr/>
            </p:nvSpPr>
            <p:spPr>
              <a:xfrm>
                <a:off x="9633731" y="1269679"/>
                <a:ext cx="96418" cy="78400"/>
              </a:xfrm>
              <a:custGeom>
                <a:avLst/>
                <a:gdLst>
                  <a:gd name="connsiteX0" fmla="*/ 45381 w 1239465"/>
                  <a:gd name="connsiteY0" fmla="*/ 375069 h 1007831"/>
                  <a:gd name="connsiteX1" fmla="*/ 156329 w 1239465"/>
                  <a:gd name="connsiteY1" fmla="*/ 318891 h 1007831"/>
                  <a:gd name="connsiteX2" fmla="*/ 145889 w 1239465"/>
                  <a:gd name="connsiteY2" fmla="*/ 331273 h 1007831"/>
                  <a:gd name="connsiteX3" fmla="*/ 283116 w 1239465"/>
                  <a:gd name="connsiteY3" fmla="*/ 539461 h 1007831"/>
                  <a:gd name="connsiteX4" fmla="*/ 355134 w 1239465"/>
                  <a:gd name="connsiteY4" fmla="*/ 782587 h 1007831"/>
                  <a:gd name="connsiteX5" fmla="*/ 508992 w 1239465"/>
                  <a:gd name="connsiteY5" fmla="*/ 977230 h 1007831"/>
                  <a:gd name="connsiteX6" fmla="*/ 838385 w 1239465"/>
                  <a:gd name="connsiteY6" fmla="*/ 967943 h 1007831"/>
                  <a:gd name="connsiteX7" fmla="*/ 842547 w 1239465"/>
                  <a:gd name="connsiteY7" fmla="*/ 966438 h 1007831"/>
                  <a:gd name="connsiteX8" fmla="*/ 764861 w 1239465"/>
                  <a:gd name="connsiteY8" fmla="*/ 706320 h 1007831"/>
                  <a:gd name="connsiteX9" fmla="*/ 949427 w 1239465"/>
                  <a:gd name="connsiteY9" fmla="*/ 922823 h 1007831"/>
                  <a:gd name="connsiteX10" fmla="*/ 1149557 w 1239465"/>
                  <a:gd name="connsiteY10" fmla="*/ 811524 h 1007831"/>
                  <a:gd name="connsiteX11" fmla="*/ 1238826 w 1239465"/>
                  <a:gd name="connsiteY11" fmla="*/ 699157 h 1007831"/>
                  <a:gd name="connsiteX12" fmla="*/ 1164064 w 1239465"/>
                  <a:gd name="connsiteY12" fmla="*/ 582019 h 1007831"/>
                  <a:gd name="connsiteX13" fmla="*/ 1024361 w 1239465"/>
                  <a:gd name="connsiteY13" fmla="*/ 536366 h 1007831"/>
                  <a:gd name="connsiteX14" fmla="*/ 904746 w 1239465"/>
                  <a:gd name="connsiteY14" fmla="*/ 456736 h 1007831"/>
                  <a:gd name="connsiteX15" fmla="*/ 882533 w 1239465"/>
                  <a:gd name="connsiteY15" fmla="*/ 126105 h 1007831"/>
                  <a:gd name="connsiteX16" fmla="*/ 739916 w 1239465"/>
                  <a:gd name="connsiteY16" fmla="*/ 47533 h 1007831"/>
                  <a:gd name="connsiteX17" fmla="*/ 488827 w 1239465"/>
                  <a:gd name="connsiteY17" fmla="*/ 5156 h 1007831"/>
                  <a:gd name="connsiteX18" fmla="*/ 267285 w 1239465"/>
                  <a:gd name="connsiteY18" fmla="*/ 18872 h 1007831"/>
                  <a:gd name="connsiteX19" fmla="*/ 117495 w 1239465"/>
                  <a:gd name="connsiteY19" fmla="*/ 171310 h 1007831"/>
                  <a:gd name="connsiteX20" fmla="*/ 10529 w 1239465"/>
                  <a:gd name="connsiteY20" fmla="*/ 258112 h 1007831"/>
                  <a:gd name="connsiteX21" fmla="*/ 45381 w 1239465"/>
                  <a:gd name="connsiteY21" fmla="*/ 375069 h 100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39465" h="1007831">
                    <a:moveTo>
                      <a:pt x="45381" y="375069"/>
                    </a:moveTo>
                    <a:cubicBezTo>
                      <a:pt x="87586" y="387633"/>
                      <a:pt x="126963" y="352333"/>
                      <a:pt x="156329" y="318891"/>
                    </a:cubicBezTo>
                    <a:lnTo>
                      <a:pt x="145889" y="331273"/>
                    </a:lnTo>
                    <a:cubicBezTo>
                      <a:pt x="214993" y="379936"/>
                      <a:pt x="256312" y="459213"/>
                      <a:pt x="283116" y="539461"/>
                    </a:cubicBezTo>
                    <a:cubicBezTo>
                      <a:pt x="309929" y="619614"/>
                      <a:pt x="324873" y="703577"/>
                      <a:pt x="355134" y="782587"/>
                    </a:cubicBezTo>
                    <a:cubicBezTo>
                      <a:pt x="385395" y="861511"/>
                      <a:pt x="434230" y="937863"/>
                      <a:pt x="508992" y="977230"/>
                    </a:cubicBezTo>
                    <a:cubicBezTo>
                      <a:pt x="609147" y="1029961"/>
                      <a:pt x="731867" y="1005986"/>
                      <a:pt x="838385" y="967943"/>
                    </a:cubicBezTo>
                    <a:cubicBezTo>
                      <a:pt x="839804" y="967410"/>
                      <a:pt x="841128" y="966972"/>
                      <a:pt x="842547" y="966438"/>
                    </a:cubicBezTo>
                    <a:cubicBezTo>
                      <a:pt x="799399" y="885847"/>
                      <a:pt x="772977" y="797379"/>
                      <a:pt x="764861" y="706320"/>
                    </a:cubicBezTo>
                    <a:cubicBezTo>
                      <a:pt x="808686" y="791874"/>
                      <a:pt x="871884" y="866016"/>
                      <a:pt x="949427" y="922823"/>
                    </a:cubicBezTo>
                    <a:cubicBezTo>
                      <a:pt x="1019027" y="891181"/>
                      <a:pt x="1085959" y="853957"/>
                      <a:pt x="1149557" y="811524"/>
                    </a:cubicBezTo>
                    <a:cubicBezTo>
                      <a:pt x="1190696" y="784006"/>
                      <a:pt x="1234054" y="748439"/>
                      <a:pt x="1238826" y="699157"/>
                    </a:cubicBezTo>
                    <a:cubicBezTo>
                      <a:pt x="1243693" y="650227"/>
                      <a:pt x="1207155" y="605546"/>
                      <a:pt x="1164064" y="582019"/>
                    </a:cubicBezTo>
                    <a:cubicBezTo>
                      <a:pt x="1120982" y="558482"/>
                      <a:pt x="1071433" y="550520"/>
                      <a:pt x="1024361" y="536366"/>
                    </a:cubicBezTo>
                    <a:cubicBezTo>
                      <a:pt x="977383" y="522297"/>
                      <a:pt x="929425" y="499199"/>
                      <a:pt x="904746" y="456736"/>
                    </a:cubicBezTo>
                    <a:cubicBezTo>
                      <a:pt x="847853" y="359058"/>
                      <a:pt x="943589" y="221298"/>
                      <a:pt x="882533" y="126105"/>
                    </a:cubicBezTo>
                    <a:cubicBezTo>
                      <a:pt x="852454" y="79299"/>
                      <a:pt x="794065" y="60544"/>
                      <a:pt x="739916" y="47533"/>
                    </a:cubicBezTo>
                    <a:cubicBezTo>
                      <a:pt x="657267" y="27769"/>
                      <a:pt x="573381" y="13605"/>
                      <a:pt x="488827" y="5156"/>
                    </a:cubicBezTo>
                    <a:cubicBezTo>
                      <a:pt x="414589" y="-2273"/>
                      <a:pt x="337885" y="-5017"/>
                      <a:pt x="267285" y="18872"/>
                    </a:cubicBezTo>
                    <a:cubicBezTo>
                      <a:pt x="196676" y="42761"/>
                      <a:pt x="132621" y="98235"/>
                      <a:pt x="117495" y="171310"/>
                    </a:cubicBezTo>
                    <a:cubicBezTo>
                      <a:pt x="76262" y="192989"/>
                      <a:pt x="32646" y="216964"/>
                      <a:pt x="10529" y="258112"/>
                    </a:cubicBezTo>
                    <a:cubicBezTo>
                      <a:pt x="-11597" y="299155"/>
                      <a:pt x="709" y="361801"/>
                      <a:pt x="45381" y="375069"/>
                    </a:cubicBez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6" name="任意多边形: 形状 315">
                <a:extLst>
                  <a:ext uri="{FF2B5EF4-FFF2-40B4-BE49-F238E27FC236}">
                    <a16:creationId xmlns:a16="http://schemas.microsoft.com/office/drawing/2014/main" id="{9AB42768-10BA-AAAD-6F0F-5F4431C2A35E}"/>
                  </a:ext>
                </a:extLst>
              </p:cNvPr>
              <p:cNvSpPr/>
              <p:nvPr/>
            </p:nvSpPr>
            <p:spPr>
              <a:xfrm>
                <a:off x="9593741" y="1288289"/>
                <a:ext cx="55442" cy="78446"/>
              </a:xfrm>
              <a:custGeom>
                <a:avLst/>
                <a:gdLst>
                  <a:gd name="connsiteX0" fmla="*/ 622455 w 712703"/>
                  <a:gd name="connsiteY0" fmla="*/ 119386 h 1008432"/>
                  <a:gd name="connsiteX1" fmla="*/ 684872 w 712703"/>
                  <a:gd name="connsiteY1" fmla="*/ 257546 h 1008432"/>
                  <a:gd name="connsiteX2" fmla="*/ 495334 w 712703"/>
                  <a:gd name="connsiteY2" fmla="*/ 626726 h 1008432"/>
                  <a:gd name="connsiteX3" fmla="*/ 294490 w 712703"/>
                  <a:gd name="connsiteY3" fmla="*/ 661739 h 1008432"/>
                  <a:gd name="connsiteX4" fmla="*/ 288070 w 712703"/>
                  <a:gd name="connsiteY4" fmla="*/ 634336 h 1008432"/>
                  <a:gd name="connsiteX5" fmla="*/ 279374 w 712703"/>
                  <a:gd name="connsiteY5" fmla="*/ 659025 h 1008432"/>
                  <a:gd name="connsiteX6" fmla="*/ 146519 w 712703"/>
                  <a:gd name="connsiteY6" fmla="*/ 1008326 h 1008432"/>
                  <a:gd name="connsiteX7" fmla="*/ 180304 w 712703"/>
                  <a:gd name="connsiteY7" fmla="*/ 620420 h 1008432"/>
                  <a:gd name="connsiteX8" fmla="*/ 132118 w 712703"/>
                  <a:gd name="connsiteY8" fmla="*/ 355682 h 1008432"/>
                  <a:gd name="connsiteX9" fmla="*/ 109295 w 712703"/>
                  <a:gd name="connsiteY9" fmla="*/ 220408 h 1008432"/>
                  <a:gd name="connsiteX10" fmla="*/ 109295 w 712703"/>
                  <a:gd name="connsiteY10" fmla="*/ 218398 h 1008432"/>
                  <a:gd name="connsiteX11" fmla="*/ 85702 w 712703"/>
                  <a:gd name="connsiteY11" fmla="*/ 294189 h 1008432"/>
                  <a:gd name="connsiteX12" fmla="*/ -204 w 712703"/>
                  <a:gd name="connsiteY12" fmla="*/ 257546 h 1008432"/>
                  <a:gd name="connsiteX13" fmla="*/ 191401 w 712703"/>
                  <a:gd name="connsiteY13" fmla="*/ 70837 h 1008432"/>
                  <a:gd name="connsiteX14" fmla="*/ 461244 w 712703"/>
                  <a:gd name="connsiteY14" fmla="*/ 8925 h 1008432"/>
                  <a:gd name="connsiteX15" fmla="*/ 542826 w 712703"/>
                  <a:gd name="connsiteY15" fmla="*/ 14106 h 100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2703" h="1008432">
                    <a:moveTo>
                      <a:pt x="622455" y="119386"/>
                    </a:moveTo>
                    <a:cubicBezTo>
                      <a:pt x="662870" y="170011"/>
                      <a:pt x="684872" y="224761"/>
                      <a:pt x="684872" y="257546"/>
                    </a:cubicBezTo>
                    <a:cubicBezTo>
                      <a:pt x="768816" y="410984"/>
                      <a:pt x="648772" y="542772"/>
                      <a:pt x="495334" y="626726"/>
                    </a:cubicBezTo>
                    <a:cubicBezTo>
                      <a:pt x="434136" y="660387"/>
                      <a:pt x="363470" y="672703"/>
                      <a:pt x="294490" y="661739"/>
                    </a:cubicBezTo>
                    <a:lnTo>
                      <a:pt x="288070" y="634336"/>
                    </a:lnTo>
                    <a:lnTo>
                      <a:pt x="279374" y="659025"/>
                    </a:lnTo>
                    <a:cubicBezTo>
                      <a:pt x="279374" y="659025"/>
                      <a:pt x="179476" y="988971"/>
                      <a:pt x="146519" y="1008326"/>
                    </a:cubicBezTo>
                    <a:cubicBezTo>
                      <a:pt x="159025" y="949604"/>
                      <a:pt x="173351" y="677722"/>
                      <a:pt x="180304" y="620420"/>
                    </a:cubicBezTo>
                    <a:cubicBezTo>
                      <a:pt x="189944" y="542420"/>
                      <a:pt x="156349" y="426301"/>
                      <a:pt x="132118" y="355682"/>
                    </a:cubicBezTo>
                    <a:cubicBezTo>
                      <a:pt x="117096" y="312162"/>
                      <a:pt x="109381" y="266452"/>
                      <a:pt x="109295" y="220408"/>
                    </a:cubicBezTo>
                    <a:lnTo>
                      <a:pt x="109295" y="218398"/>
                    </a:lnTo>
                    <a:lnTo>
                      <a:pt x="85702" y="294189"/>
                    </a:lnTo>
                    <a:lnTo>
                      <a:pt x="-204" y="257546"/>
                    </a:lnTo>
                    <a:cubicBezTo>
                      <a:pt x="15779" y="165878"/>
                      <a:pt x="-204" y="61807"/>
                      <a:pt x="191401" y="70837"/>
                    </a:cubicBezTo>
                    <a:cubicBezTo>
                      <a:pt x="295033" y="-429"/>
                      <a:pt x="386282" y="-11288"/>
                      <a:pt x="461244" y="8925"/>
                    </a:cubicBezTo>
                    <a:cubicBezTo>
                      <a:pt x="470921" y="-6030"/>
                      <a:pt x="526709" y="21983"/>
                      <a:pt x="542826" y="14106"/>
                    </a:cubicBez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7" name="任意多边形: 形状 316">
                <a:extLst>
                  <a:ext uri="{FF2B5EF4-FFF2-40B4-BE49-F238E27FC236}">
                    <a16:creationId xmlns:a16="http://schemas.microsoft.com/office/drawing/2014/main" id="{07A128D0-E1FA-7932-A1DD-34A0B496815B}"/>
                  </a:ext>
                </a:extLst>
              </p:cNvPr>
              <p:cNvSpPr/>
              <p:nvPr/>
            </p:nvSpPr>
            <p:spPr>
              <a:xfrm>
                <a:off x="9514865" y="1363777"/>
                <a:ext cx="34331" cy="33430"/>
              </a:xfrm>
              <a:custGeom>
                <a:avLst/>
                <a:gdLst>
                  <a:gd name="connsiteX0" fmla="*/ 4239 w 441325"/>
                  <a:gd name="connsiteY0" fmla="*/ 130889 h 429746"/>
                  <a:gd name="connsiteX1" fmla="*/ 129654 w 441325"/>
                  <a:gd name="connsiteY1" fmla="*/ 198583 h 429746"/>
                  <a:gd name="connsiteX2" fmla="*/ 146171 w 441325"/>
                  <a:gd name="connsiteY2" fmla="*/ 192020 h 429746"/>
                  <a:gd name="connsiteX3" fmla="*/ 406546 w 441325"/>
                  <a:gd name="connsiteY3" fmla="*/ 429640 h 429746"/>
                  <a:gd name="connsiteX4" fmla="*/ 441122 w 441325"/>
                  <a:gd name="connsiteY4" fmla="*/ 246770 h 429746"/>
                  <a:gd name="connsiteX5" fmla="*/ 188396 w 441325"/>
                  <a:gd name="connsiteY5" fmla="*/ 49736 h 429746"/>
                  <a:gd name="connsiteX6" fmla="*/ 49626 w 441325"/>
                  <a:gd name="connsiteY6" fmla="*/ 13979 h 429746"/>
                  <a:gd name="connsiteX7" fmla="*/ 4239 w 441325"/>
                  <a:gd name="connsiteY7" fmla="*/ 130889 h 429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25" h="429746">
                    <a:moveTo>
                      <a:pt x="4239" y="130889"/>
                    </a:moveTo>
                    <a:cubicBezTo>
                      <a:pt x="20174" y="184209"/>
                      <a:pt x="76334" y="214528"/>
                      <a:pt x="129654" y="198583"/>
                    </a:cubicBezTo>
                    <a:cubicBezTo>
                      <a:pt x="135341" y="196887"/>
                      <a:pt x="140875" y="194687"/>
                      <a:pt x="146171" y="192020"/>
                    </a:cubicBezTo>
                    <a:lnTo>
                      <a:pt x="406546" y="429640"/>
                    </a:lnTo>
                    <a:lnTo>
                      <a:pt x="441122" y="246770"/>
                    </a:lnTo>
                    <a:lnTo>
                      <a:pt x="188396" y="49736"/>
                    </a:lnTo>
                    <a:cubicBezTo>
                      <a:pt x="159954" y="1539"/>
                      <a:pt x="97822" y="-14472"/>
                      <a:pt x="49626" y="13979"/>
                    </a:cubicBezTo>
                    <a:cubicBezTo>
                      <a:pt x="9306" y="37772"/>
                      <a:pt x="-9458" y="86112"/>
                      <a:pt x="4239" y="130889"/>
                    </a:cubicBez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8" name="任意多边形: 形状 317">
                <a:extLst>
                  <a:ext uri="{FF2B5EF4-FFF2-40B4-BE49-F238E27FC236}">
                    <a16:creationId xmlns:a16="http://schemas.microsoft.com/office/drawing/2014/main" id="{C30F9DAA-6306-4B96-72BC-7A349ABF779C}"/>
                  </a:ext>
                </a:extLst>
              </p:cNvPr>
              <p:cNvSpPr/>
              <p:nvPr/>
            </p:nvSpPr>
            <p:spPr>
              <a:xfrm>
                <a:off x="9542460" y="1346632"/>
                <a:ext cx="64735" cy="69577"/>
              </a:xfrm>
              <a:custGeom>
                <a:avLst/>
                <a:gdLst>
                  <a:gd name="connsiteX0" fmla="*/ 555763 w 832176"/>
                  <a:gd name="connsiteY0" fmla="*/ 169649 h 894418"/>
                  <a:gd name="connsiteX1" fmla="*/ 761228 w 832176"/>
                  <a:gd name="connsiteY1" fmla="*/ 5257 h 894418"/>
                  <a:gd name="connsiteX2" fmla="*/ 816692 w 832176"/>
                  <a:gd name="connsiteY2" fmla="*/ 245126 h 894418"/>
                  <a:gd name="connsiteX3" fmla="*/ 385866 w 832176"/>
                  <a:gd name="connsiteY3" fmla="*/ 894312 h 894418"/>
                  <a:gd name="connsiteX4" fmla="*/ 8295 w 832176"/>
                  <a:gd name="connsiteY4" fmla="*/ 603513 h 894418"/>
                  <a:gd name="connsiteX5" fmla="*/ 81809 w 832176"/>
                  <a:gd name="connsiteY5" fmla="*/ 456485 h 894418"/>
                  <a:gd name="connsiteX6" fmla="*/ 266613 w 832176"/>
                  <a:gd name="connsiteY6" fmla="*/ 516722 h 894418"/>
                  <a:gd name="connsiteX7" fmla="*/ 277719 w 832176"/>
                  <a:gd name="connsiteY7" fmla="*/ 458305 h 894418"/>
                  <a:gd name="connsiteX8" fmla="*/ 295531 w 832176"/>
                  <a:gd name="connsiteY8" fmla="*/ 476117 h 894418"/>
                  <a:gd name="connsiteX9" fmla="*/ 341499 w 832176"/>
                  <a:gd name="connsiteY9" fmla="*/ 439941 h 89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2176" h="894418">
                    <a:moveTo>
                      <a:pt x="555763" y="169649"/>
                    </a:moveTo>
                    <a:cubicBezTo>
                      <a:pt x="555763" y="169649"/>
                      <a:pt x="646556" y="-35528"/>
                      <a:pt x="761228" y="5257"/>
                    </a:cubicBezTo>
                    <a:cubicBezTo>
                      <a:pt x="875899" y="46044"/>
                      <a:pt x="816692" y="245126"/>
                      <a:pt x="816692" y="245126"/>
                    </a:cubicBezTo>
                    <a:lnTo>
                      <a:pt x="385866" y="894312"/>
                    </a:lnTo>
                    <a:cubicBezTo>
                      <a:pt x="385866" y="894312"/>
                      <a:pt x="-67267" y="606333"/>
                      <a:pt x="8295" y="603513"/>
                    </a:cubicBezTo>
                    <a:cubicBezTo>
                      <a:pt x="83857" y="600694"/>
                      <a:pt x="81809" y="456485"/>
                      <a:pt x="81809" y="456485"/>
                    </a:cubicBezTo>
                    <a:lnTo>
                      <a:pt x="266613" y="516722"/>
                    </a:lnTo>
                    <a:lnTo>
                      <a:pt x="277719" y="458305"/>
                    </a:lnTo>
                    <a:lnTo>
                      <a:pt x="295531" y="476117"/>
                    </a:lnTo>
                    <a:lnTo>
                      <a:pt x="341499" y="439941"/>
                    </a:lnTo>
                    <a:close/>
                  </a:path>
                </a:pathLst>
              </a:custGeom>
              <a:solidFill>
                <a:schemeClr val="accent6">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9" name="任意多边形: 形状 318">
                <a:extLst>
                  <a:ext uri="{FF2B5EF4-FFF2-40B4-BE49-F238E27FC236}">
                    <a16:creationId xmlns:a16="http://schemas.microsoft.com/office/drawing/2014/main" id="{2936C3C7-CE76-0B67-6BED-421487004726}"/>
                  </a:ext>
                </a:extLst>
              </p:cNvPr>
              <p:cNvSpPr/>
              <p:nvPr/>
            </p:nvSpPr>
            <p:spPr>
              <a:xfrm>
                <a:off x="9282747" y="1588318"/>
                <a:ext cx="25902" cy="42877"/>
              </a:xfrm>
              <a:custGeom>
                <a:avLst/>
                <a:gdLst>
                  <a:gd name="connsiteX0" fmla="*/ 0 w 332974"/>
                  <a:gd name="connsiteY0" fmla="*/ 516065 h 551193"/>
                  <a:gd name="connsiteX1" fmla="*/ 133788 w 332974"/>
                  <a:gd name="connsiteY1" fmla="*/ 551193 h 551193"/>
                  <a:gd name="connsiteX2" fmla="*/ 332975 w 332974"/>
                  <a:gd name="connsiteY2" fmla="*/ 51854 h 551193"/>
                  <a:gd name="connsiteX3" fmla="*/ 135503 w 332974"/>
                  <a:gd name="connsiteY3" fmla="*/ 0 h 551193"/>
                  <a:gd name="connsiteX4" fmla="*/ 0 w 332974"/>
                  <a:gd name="connsiteY4" fmla="*/ 516065 h 55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74" h="551193">
                    <a:moveTo>
                      <a:pt x="0" y="516065"/>
                    </a:moveTo>
                    <a:lnTo>
                      <a:pt x="133788" y="551193"/>
                    </a:lnTo>
                    <a:lnTo>
                      <a:pt x="332975" y="51854"/>
                    </a:lnTo>
                    <a:lnTo>
                      <a:pt x="135503" y="0"/>
                    </a:lnTo>
                    <a:lnTo>
                      <a:pt x="0" y="516065"/>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0" name="任意多边形: 形状 319">
                <a:extLst>
                  <a:ext uri="{FF2B5EF4-FFF2-40B4-BE49-F238E27FC236}">
                    <a16:creationId xmlns:a16="http://schemas.microsoft.com/office/drawing/2014/main" id="{298F9C79-4689-6723-1961-BC8A103FF524}"/>
                  </a:ext>
                </a:extLst>
              </p:cNvPr>
              <p:cNvSpPr/>
              <p:nvPr/>
            </p:nvSpPr>
            <p:spPr>
              <a:xfrm>
                <a:off x="9279528" y="1622343"/>
                <a:ext cx="32537" cy="25286"/>
              </a:xfrm>
              <a:custGeom>
                <a:avLst/>
                <a:gdLst>
                  <a:gd name="connsiteX0" fmla="*/ -204 w 418263"/>
                  <a:gd name="connsiteY0" fmla="*/ 216901 h 325049"/>
                  <a:gd name="connsiteX1" fmla="*/ 411219 w 418263"/>
                  <a:gd name="connsiteY1" fmla="*/ 324943 h 325049"/>
                  <a:gd name="connsiteX2" fmla="*/ 412591 w 418263"/>
                  <a:gd name="connsiteY2" fmla="*/ 319742 h 325049"/>
                  <a:gd name="connsiteX3" fmla="*/ 294509 w 418263"/>
                  <a:gd name="connsiteY3" fmla="*/ 117546 h 325049"/>
                  <a:gd name="connsiteX4" fmla="*/ 294500 w 418263"/>
                  <a:gd name="connsiteY4" fmla="*/ 117546 h 325049"/>
                  <a:gd name="connsiteX5" fmla="*/ 227091 w 418263"/>
                  <a:gd name="connsiteY5" fmla="*/ -107 h 325049"/>
                  <a:gd name="connsiteX6" fmla="*/ 79130 w 418263"/>
                  <a:gd name="connsiteY6" fmla="*/ 60987 h 325049"/>
                  <a:gd name="connsiteX7" fmla="*/ 43211 w 418263"/>
                  <a:gd name="connsiteY7" fmla="*/ 51557 h 32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263" h="325049">
                    <a:moveTo>
                      <a:pt x="-204" y="216901"/>
                    </a:moveTo>
                    <a:lnTo>
                      <a:pt x="411219" y="324943"/>
                    </a:lnTo>
                    <a:lnTo>
                      <a:pt x="412591" y="319742"/>
                    </a:lnTo>
                    <a:cubicBezTo>
                      <a:pt x="435812" y="231303"/>
                      <a:pt x="382949" y="140777"/>
                      <a:pt x="294509" y="117546"/>
                    </a:cubicBezTo>
                    <a:lnTo>
                      <a:pt x="294500" y="117546"/>
                    </a:lnTo>
                    <a:lnTo>
                      <a:pt x="227091" y="-107"/>
                    </a:lnTo>
                    <a:lnTo>
                      <a:pt x="79130" y="60987"/>
                    </a:lnTo>
                    <a:lnTo>
                      <a:pt x="43211" y="51557"/>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1" name="任意多边形: 形状 320">
                <a:extLst>
                  <a:ext uri="{FF2B5EF4-FFF2-40B4-BE49-F238E27FC236}">
                    <a16:creationId xmlns:a16="http://schemas.microsoft.com/office/drawing/2014/main" id="{29B70BDF-26AA-8041-C63D-0F80B31FCDA7}"/>
                  </a:ext>
                </a:extLst>
              </p:cNvPr>
              <p:cNvSpPr/>
              <p:nvPr/>
            </p:nvSpPr>
            <p:spPr>
              <a:xfrm>
                <a:off x="9336098" y="1594742"/>
                <a:ext cx="15882" cy="41507"/>
              </a:xfrm>
              <a:custGeom>
                <a:avLst/>
                <a:gdLst>
                  <a:gd name="connsiteX0" fmla="*/ 29 w 204158"/>
                  <a:gd name="connsiteY0" fmla="*/ 533572 h 533571"/>
                  <a:gd name="connsiteX1" fmla="*/ 138351 w 204158"/>
                  <a:gd name="connsiteY1" fmla="*/ 533562 h 533571"/>
                  <a:gd name="connsiteX2" fmla="*/ 204159 w 204158"/>
                  <a:gd name="connsiteY2" fmla="*/ 0 h 533571"/>
                  <a:gd name="connsiteX3" fmla="*/ 0 w 204158"/>
                  <a:gd name="connsiteY3" fmla="*/ 19 h 533571"/>
                  <a:gd name="connsiteX4" fmla="*/ 29 w 204158"/>
                  <a:gd name="connsiteY4" fmla="*/ 533572 h 533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158" h="533571">
                    <a:moveTo>
                      <a:pt x="29" y="533572"/>
                    </a:moveTo>
                    <a:lnTo>
                      <a:pt x="138351" y="533562"/>
                    </a:lnTo>
                    <a:lnTo>
                      <a:pt x="204159" y="0"/>
                    </a:lnTo>
                    <a:lnTo>
                      <a:pt x="0" y="19"/>
                    </a:lnTo>
                    <a:lnTo>
                      <a:pt x="29" y="533572"/>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2" name="任意多边形: 形状 321">
                <a:extLst>
                  <a:ext uri="{FF2B5EF4-FFF2-40B4-BE49-F238E27FC236}">
                    <a16:creationId xmlns:a16="http://schemas.microsoft.com/office/drawing/2014/main" id="{4160654E-AF44-9F40-6728-C0233D697AED}"/>
                  </a:ext>
                </a:extLst>
              </p:cNvPr>
              <p:cNvSpPr/>
              <p:nvPr/>
            </p:nvSpPr>
            <p:spPr>
              <a:xfrm>
                <a:off x="9335721" y="1629968"/>
                <a:ext cx="33090" cy="17507"/>
              </a:xfrm>
              <a:custGeom>
                <a:avLst/>
                <a:gdLst>
                  <a:gd name="connsiteX0" fmla="*/ -204 w 425376"/>
                  <a:gd name="connsiteY0" fmla="*/ 224950 h 225057"/>
                  <a:gd name="connsiteX1" fmla="*/ 425173 w 425376"/>
                  <a:gd name="connsiteY1" fmla="*/ 224931 h 225057"/>
                  <a:gd name="connsiteX2" fmla="*/ 425173 w 425376"/>
                  <a:gd name="connsiteY2" fmla="*/ 219550 h 225057"/>
                  <a:gd name="connsiteX3" fmla="*/ 259609 w 425376"/>
                  <a:gd name="connsiteY3" fmla="*/ 53986 h 225057"/>
                  <a:gd name="connsiteX4" fmla="*/ 259600 w 425376"/>
                  <a:gd name="connsiteY4" fmla="*/ 53986 h 225057"/>
                  <a:gd name="connsiteX5" fmla="*/ 141880 w 425376"/>
                  <a:gd name="connsiteY5" fmla="*/ -107 h 225057"/>
                  <a:gd name="connsiteX6" fmla="*/ 36924 w 425376"/>
                  <a:gd name="connsiteY6" fmla="*/ 53996 h 225057"/>
                  <a:gd name="connsiteX7" fmla="*/ -204 w 425376"/>
                  <a:gd name="connsiteY7" fmla="*/ 53996 h 225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376" h="225057">
                    <a:moveTo>
                      <a:pt x="-204" y="224950"/>
                    </a:moveTo>
                    <a:lnTo>
                      <a:pt x="425173" y="224931"/>
                    </a:lnTo>
                    <a:lnTo>
                      <a:pt x="425173" y="219550"/>
                    </a:lnTo>
                    <a:cubicBezTo>
                      <a:pt x="425173" y="128109"/>
                      <a:pt x="351049" y="53986"/>
                      <a:pt x="259609" y="53986"/>
                    </a:cubicBezTo>
                    <a:lnTo>
                      <a:pt x="259600" y="53986"/>
                    </a:lnTo>
                    <a:lnTo>
                      <a:pt x="141880" y="-107"/>
                    </a:lnTo>
                    <a:lnTo>
                      <a:pt x="36924" y="53996"/>
                    </a:lnTo>
                    <a:lnTo>
                      <a:pt x="-204" y="53996"/>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3" name="任意多边形: 形状 322">
                <a:extLst>
                  <a:ext uri="{FF2B5EF4-FFF2-40B4-BE49-F238E27FC236}">
                    <a16:creationId xmlns:a16="http://schemas.microsoft.com/office/drawing/2014/main" id="{088E8040-3BF6-5891-D039-0D97A3C9469A}"/>
                  </a:ext>
                </a:extLst>
              </p:cNvPr>
              <p:cNvSpPr/>
              <p:nvPr/>
            </p:nvSpPr>
            <p:spPr>
              <a:xfrm>
                <a:off x="9291491" y="1436184"/>
                <a:ext cx="91127" cy="163109"/>
              </a:xfrm>
              <a:custGeom>
                <a:avLst/>
                <a:gdLst>
                  <a:gd name="connsiteX0" fmla="*/ 227272 w 1171451"/>
                  <a:gd name="connsiteY0" fmla="*/ 18463 h 2096778"/>
                  <a:gd name="connsiteX1" fmla="*/ 210565 w 1171451"/>
                  <a:gd name="connsiteY1" fmla="*/ 202238 h 2096778"/>
                  <a:gd name="connsiteX2" fmla="*/ 244855 w 1171451"/>
                  <a:gd name="connsiteY2" fmla="*/ 1118686 h 2096778"/>
                  <a:gd name="connsiteX3" fmla="*/ -204 w 1171451"/>
                  <a:gd name="connsiteY3" fmla="*/ 2000883 h 2096778"/>
                  <a:gd name="connsiteX4" fmla="*/ 220347 w 1171451"/>
                  <a:gd name="connsiteY4" fmla="*/ 2049888 h 2096778"/>
                  <a:gd name="connsiteX5" fmla="*/ 685949 w 1171451"/>
                  <a:gd name="connsiteY5" fmla="*/ 555064 h 2096778"/>
                  <a:gd name="connsiteX6" fmla="*/ 563419 w 1171451"/>
                  <a:gd name="connsiteY6" fmla="*/ 2074396 h 2096778"/>
                  <a:gd name="connsiteX7" fmla="*/ 783970 w 1171451"/>
                  <a:gd name="connsiteY7" fmla="*/ 2074396 h 2096778"/>
                  <a:gd name="connsiteX8" fmla="*/ 1171247 w 1171451"/>
                  <a:gd name="connsiteY8" fmla="*/ 193885 h 2096778"/>
                  <a:gd name="connsiteX9" fmla="*/ 1171247 w 1171451"/>
                  <a:gd name="connsiteY9" fmla="*/ 76937 h 2096778"/>
                  <a:gd name="connsiteX10" fmla="*/ 1129480 w 1171451"/>
                  <a:gd name="connsiteY10" fmla="*/ 18453 h 2096778"/>
                  <a:gd name="connsiteX11" fmla="*/ 227272 w 1171451"/>
                  <a:gd name="connsiteY11" fmla="*/ 18463 h 2096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1451" h="2096778">
                    <a:moveTo>
                      <a:pt x="227272" y="18463"/>
                    </a:moveTo>
                    <a:cubicBezTo>
                      <a:pt x="193859" y="60230"/>
                      <a:pt x="210565" y="202238"/>
                      <a:pt x="210565" y="202238"/>
                    </a:cubicBezTo>
                    <a:lnTo>
                      <a:pt x="244855" y="1118686"/>
                    </a:lnTo>
                    <a:cubicBezTo>
                      <a:pt x="102838" y="1235644"/>
                      <a:pt x="-204" y="2000883"/>
                      <a:pt x="-204" y="2000883"/>
                    </a:cubicBezTo>
                    <a:cubicBezTo>
                      <a:pt x="16503" y="2051003"/>
                      <a:pt x="186934" y="2058242"/>
                      <a:pt x="220347" y="2049888"/>
                    </a:cubicBezTo>
                    <a:cubicBezTo>
                      <a:pt x="253761" y="2041535"/>
                      <a:pt x="685949" y="555064"/>
                      <a:pt x="685949" y="555064"/>
                    </a:cubicBezTo>
                    <a:cubicBezTo>
                      <a:pt x="685949" y="555064"/>
                      <a:pt x="563419" y="2024276"/>
                      <a:pt x="563419" y="2074396"/>
                    </a:cubicBezTo>
                    <a:cubicBezTo>
                      <a:pt x="563419" y="2124517"/>
                      <a:pt x="733850" y="2074396"/>
                      <a:pt x="783970" y="2074396"/>
                    </a:cubicBezTo>
                    <a:cubicBezTo>
                      <a:pt x="834091" y="2074396"/>
                      <a:pt x="1171247" y="193885"/>
                      <a:pt x="1171247" y="193885"/>
                    </a:cubicBezTo>
                    <a:lnTo>
                      <a:pt x="1171247" y="76937"/>
                    </a:lnTo>
                    <a:lnTo>
                      <a:pt x="1129480" y="18453"/>
                    </a:lnTo>
                    <a:cubicBezTo>
                      <a:pt x="1129480" y="18453"/>
                      <a:pt x="260686" y="-23313"/>
                      <a:pt x="227272" y="18463"/>
                    </a:cubicBezTo>
                    <a:close/>
                  </a:path>
                </a:pathLst>
              </a:custGeom>
              <a:solidFill>
                <a:schemeClr val="accent6">
                  <a:lumMod val="60000"/>
                  <a:lumOff val="4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4" name="任意多边形: 形状 323">
                <a:extLst>
                  <a:ext uri="{FF2B5EF4-FFF2-40B4-BE49-F238E27FC236}">
                    <a16:creationId xmlns:a16="http://schemas.microsoft.com/office/drawing/2014/main" id="{A861E55B-CDE1-F736-238B-C96835B2A1D8}"/>
                  </a:ext>
                </a:extLst>
              </p:cNvPr>
              <p:cNvSpPr/>
              <p:nvPr/>
            </p:nvSpPr>
            <p:spPr>
              <a:xfrm>
                <a:off x="9299863" y="1321874"/>
                <a:ext cx="83195" cy="122155"/>
              </a:xfrm>
              <a:custGeom>
                <a:avLst/>
                <a:gdLst>
                  <a:gd name="connsiteX0" fmla="*/ 88226 w 1069472"/>
                  <a:gd name="connsiteY0" fmla="*/ 1534419 h 1570314"/>
                  <a:gd name="connsiteX1" fmla="*/ 193020 w 1069472"/>
                  <a:gd name="connsiteY1" fmla="*/ 1274500 h 1570314"/>
                  <a:gd name="connsiteX2" fmla="*/ 193020 w 1069472"/>
                  <a:gd name="connsiteY2" fmla="*/ 1274500 h 1570314"/>
                  <a:gd name="connsiteX3" fmla="*/ 144862 w 1069472"/>
                  <a:gd name="connsiteY3" fmla="*/ 1051644 h 1570314"/>
                  <a:gd name="connsiteX4" fmla="*/ 89769 w 1069472"/>
                  <a:gd name="connsiteY4" fmla="*/ 996551 h 1570314"/>
                  <a:gd name="connsiteX5" fmla="*/ 89617 w 1069472"/>
                  <a:gd name="connsiteY5" fmla="*/ 995180 h 1570314"/>
                  <a:gd name="connsiteX6" fmla="*/ 57918 w 1069472"/>
                  <a:gd name="connsiteY6" fmla="*/ 717792 h 1570314"/>
                  <a:gd name="connsiteX7" fmla="*/ 11826 w 1069472"/>
                  <a:gd name="connsiteY7" fmla="*/ 533560 h 1570314"/>
                  <a:gd name="connsiteX8" fmla="*/ 126631 w 1069472"/>
                  <a:gd name="connsiteY8" fmla="*/ 141568 h 1570314"/>
                  <a:gd name="connsiteX9" fmla="*/ 233168 w 1069472"/>
                  <a:gd name="connsiteY9" fmla="*/ 124652 h 1570314"/>
                  <a:gd name="connsiteX10" fmla="*/ 362651 w 1069472"/>
                  <a:gd name="connsiteY10" fmla="*/ -107 h 1570314"/>
                  <a:gd name="connsiteX11" fmla="*/ 571458 w 1069472"/>
                  <a:gd name="connsiteY11" fmla="*/ -107 h 1570314"/>
                  <a:gd name="connsiteX12" fmla="*/ 643057 w 1069472"/>
                  <a:gd name="connsiteY12" fmla="*/ 68292 h 1570314"/>
                  <a:gd name="connsiteX13" fmla="*/ 975956 w 1069472"/>
                  <a:gd name="connsiteY13" fmla="*/ 350747 h 1570314"/>
                  <a:gd name="connsiteX14" fmla="*/ 862304 w 1069472"/>
                  <a:gd name="connsiteY14" fmla="*/ 650165 h 1570314"/>
                  <a:gd name="connsiteX15" fmla="*/ 986091 w 1069472"/>
                  <a:gd name="connsiteY15" fmla="*/ 1307428 h 1570314"/>
                  <a:gd name="connsiteX16" fmla="*/ 1048556 w 1069472"/>
                  <a:gd name="connsiteY16" fmla="*/ 1410374 h 1570314"/>
                  <a:gd name="connsiteX17" fmla="*/ 1068444 w 1069472"/>
                  <a:gd name="connsiteY17" fmla="*/ 1558917 h 1570314"/>
                  <a:gd name="connsiteX18" fmla="*/ 676357 w 1069472"/>
                  <a:gd name="connsiteY18" fmla="*/ 1509911 h 1570314"/>
                  <a:gd name="connsiteX19" fmla="*/ 88226 w 1069472"/>
                  <a:gd name="connsiteY19" fmla="*/ 1534419 h 1570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69472" h="1570314">
                    <a:moveTo>
                      <a:pt x="88226" y="1534419"/>
                    </a:moveTo>
                    <a:cubicBezTo>
                      <a:pt x="88226" y="1534419"/>
                      <a:pt x="175904" y="1311286"/>
                      <a:pt x="193020" y="1274500"/>
                    </a:cubicBezTo>
                    <a:lnTo>
                      <a:pt x="193020" y="1274500"/>
                    </a:lnTo>
                    <a:cubicBezTo>
                      <a:pt x="151110" y="1260899"/>
                      <a:pt x="144862" y="1051644"/>
                      <a:pt x="144862" y="1051644"/>
                    </a:cubicBezTo>
                    <a:lnTo>
                      <a:pt x="89769" y="996551"/>
                    </a:lnTo>
                    <a:lnTo>
                      <a:pt x="89617" y="995180"/>
                    </a:lnTo>
                    <a:lnTo>
                      <a:pt x="57918" y="717792"/>
                    </a:lnTo>
                    <a:lnTo>
                      <a:pt x="11826" y="533560"/>
                    </a:lnTo>
                    <a:cubicBezTo>
                      <a:pt x="-23540" y="391752"/>
                      <a:pt x="20351" y="241895"/>
                      <a:pt x="126631" y="141568"/>
                    </a:cubicBezTo>
                    <a:lnTo>
                      <a:pt x="233168" y="124652"/>
                    </a:lnTo>
                    <a:lnTo>
                      <a:pt x="362651" y="-107"/>
                    </a:lnTo>
                    <a:lnTo>
                      <a:pt x="571458" y="-107"/>
                    </a:lnTo>
                    <a:lnTo>
                      <a:pt x="643057" y="68292"/>
                    </a:lnTo>
                    <a:cubicBezTo>
                      <a:pt x="783818" y="183678"/>
                      <a:pt x="817232" y="133548"/>
                      <a:pt x="975956" y="350747"/>
                    </a:cubicBezTo>
                    <a:lnTo>
                      <a:pt x="862304" y="650165"/>
                    </a:lnTo>
                    <a:cubicBezTo>
                      <a:pt x="862304" y="650165"/>
                      <a:pt x="993178" y="1272005"/>
                      <a:pt x="986091" y="1307428"/>
                    </a:cubicBezTo>
                    <a:cubicBezTo>
                      <a:pt x="986091" y="1307428"/>
                      <a:pt x="1040774" y="1374075"/>
                      <a:pt x="1048556" y="1410374"/>
                    </a:cubicBezTo>
                    <a:cubicBezTo>
                      <a:pt x="1048556" y="1410374"/>
                      <a:pt x="1074131" y="1555069"/>
                      <a:pt x="1068444" y="1558917"/>
                    </a:cubicBezTo>
                    <a:cubicBezTo>
                      <a:pt x="1023724" y="1589206"/>
                      <a:pt x="785752" y="1553687"/>
                      <a:pt x="676357" y="1509911"/>
                    </a:cubicBezTo>
                    <a:cubicBezTo>
                      <a:pt x="559828" y="1463314"/>
                      <a:pt x="88226" y="1534419"/>
                      <a:pt x="88226" y="1534419"/>
                    </a:cubicBezTo>
                    <a:close/>
                  </a:path>
                </a:pathLst>
              </a:custGeom>
              <a:solidFill>
                <a:schemeClr val="accent6">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5" name="任意多边形: 形状 324">
                <a:extLst>
                  <a:ext uri="{FF2B5EF4-FFF2-40B4-BE49-F238E27FC236}">
                    <a16:creationId xmlns:a16="http://schemas.microsoft.com/office/drawing/2014/main" id="{3F4FBC85-AFE8-6F6A-7B18-FE5E674D250D}"/>
                  </a:ext>
                </a:extLst>
              </p:cNvPr>
              <p:cNvSpPr/>
              <p:nvPr/>
            </p:nvSpPr>
            <p:spPr>
              <a:xfrm>
                <a:off x="9370326" y="1346522"/>
                <a:ext cx="92833" cy="24003"/>
              </a:xfrm>
              <a:custGeom>
                <a:avLst/>
                <a:gdLst>
                  <a:gd name="connsiteX0" fmla="*/ 490038 w 1193376"/>
                  <a:gd name="connsiteY0" fmla="*/ 85854 h 308560"/>
                  <a:gd name="connsiteX1" fmla="*/ 30323 w 1193376"/>
                  <a:gd name="connsiteY1" fmla="*/ 56393 h 308560"/>
                  <a:gd name="connsiteX2" fmla="*/ -204 w 1193376"/>
                  <a:gd name="connsiteY2" fmla="*/ 273668 h 308560"/>
                  <a:gd name="connsiteX3" fmla="*/ 391712 w 1193376"/>
                  <a:gd name="connsiteY3" fmla="*/ 308453 h 308560"/>
                  <a:gd name="connsiteX4" fmla="*/ 1060652 w 1193376"/>
                  <a:gd name="connsiteY4" fmla="*/ 186857 h 308560"/>
                  <a:gd name="connsiteX5" fmla="*/ 1186363 w 1193376"/>
                  <a:gd name="connsiteY5" fmla="*/ 132384 h 308560"/>
                  <a:gd name="connsiteX6" fmla="*/ 1131890 w 1193376"/>
                  <a:gd name="connsiteY6" fmla="*/ 6682 h 308560"/>
                  <a:gd name="connsiteX7" fmla="*/ 1034449 w 1193376"/>
                  <a:gd name="connsiteY7" fmla="*/ 22189 h 30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3376" h="308560">
                    <a:moveTo>
                      <a:pt x="490038" y="85854"/>
                    </a:moveTo>
                    <a:cubicBezTo>
                      <a:pt x="490038" y="85854"/>
                      <a:pt x="168741" y="19989"/>
                      <a:pt x="30323" y="56393"/>
                    </a:cubicBezTo>
                    <a:lnTo>
                      <a:pt x="-204" y="273668"/>
                    </a:lnTo>
                    <a:lnTo>
                      <a:pt x="391712" y="308453"/>
                    </a:lnTo>
                    <a:lnTo>
                      <a:pt x="1060652" y="186857"/>
                    </a:lnTo>
                    <a:cubicBezTo>
                      <a:pt x="1110411" y="206536"/>
                      <a:pt x="1166694" y="182142"/>
                      <a:pt x="1186363" y="132384"/>
                    </a:cubicBezTo>
                    <a:cubicBezTo>
                      <a:pt x="1206032" y="82635"/>
                      <a:pt x="1181639" y="26351"/>
                      <a:pt x="1131890" y="6682"/>
                    </a:cubicBezTo>
                    <a:cubicBezTo>
                      <a:pt x="1099010" y="-6319"/>
                      <a:pt x="1061662" y="-376"/>
                      <a:pt x="1034449" y="22189"/>
                    </a:cubicBez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6" name="任意多边形: 形状 325">
                <a:extLst>
                  <a:ext uri="{FF2B5EF4-FFF2-40B4-BE49-F238E27FC236}">
                    <a16:creationId xmlns:a16="http://schemas.microsoft.com/office/drawing/2014/main" id="{53912810-47A2-80B0-F186-7A34B15120E4}"/>
                  </a:ext>
                </a:extLst>
              </p:cNvPr>
              <p:cNvSpPr/>
              <p:nvPr/>
            </p:nvSpPr>
            <p:spPr>
              <a:xfrm>
                <a:off x="9339837" y="1336221"/>
                <a:ext cx="43156" cy="32826"/>
              </a:xfrm>
              <a:custGeom>
                <a:avLst/>
                <a:gdLst>
                  <a:gd name="connsiteX0" fmla="*/ 432045 w 554778"/>
                  <a:gd name="connsiteY0" fmla="*/ 418773 h 421985"/>
                  <a:gd name="connsiteX1" fmla="*/ 174765 w 554778"/>
                  <a:gd name="connsiteY1" fmla="*/ 421879 h 421985"/>
                  <a:gd name="connsiteX2" fmla="*/ 53360 w 554778"/>
                  <a:gd name="connsiteY2" fmla="*/ 303959 h 421985"/>
                  <a:gd name="connsiteX3" fmla="*/ 8602 w 554778"/>
                  <a:gd name="connsiteY3" fmla="*/ 121336 h 421985"/>
                  <a:gd name="connsiteX4" fmla="*/ 8602 w 554778"/>
                  <a:gd name="connsiteY4" fmla="*/ 121336 h 421985"/>
                  <a:gd name="connsiteX5" fmla="*/ 221876 w 554778"/>
                  <a:gd name="connsiteY5" fmla="*/ 5646 h 421985"/>
                  <a:gd name="connsiteX6" fmla="*/ 432045 w 554778"/>
                  <a:gd name="connsiteY6" fmla="*/ 124708 h 421985"/>
                  <a:gd name="connsiteX7" fmla="*/ 554575 w 554778"/>
                  <a:gd name="connsiteY7" fmla="*/ 173724 h 421985"/>
                  <a:gd name="connsiteX8" fmla="*/ 530067 w 554778"/>
                  <a:gd name="connsiteY8" fmla="*/ 418773 h 42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4778" h="421985">
                    <a:moveTo>
                      <a:pt x="432045" y="418773"/>
                    </a:moveTo>
                    <a:lnTo>
                      <a:pt x="174765" y="421879"/>
                    </a:lnTo>
                    <a:lnTo>
                      <a:pt x="53360" y="303959"/>
                    </a:lnTo>
                    <a:cubicBezTo>
                      <a:pt x="4906" y="256563"/>
                      <a:pt x="-12439" y="185764"/>
                      <a:pt x="8602" y="121336"/>
                    </a:cubicBezTo>
                    <a:lnTo>
                      <a:pt x="8602" y="121336"/>
                    </a:lnTo>
                    <a:cubicBezTo>
                      <a:pt x="38215" y="32687"/>
                      <a:pt x="131427" y="-17871"/>
                      <a:pt x="221876" y="5646"/>
                    </a:cubicBezTo>
                    <a:cubicBezTo>
                      <a:pt x="354054" y="40126"/>
                      <a:pt x="405356" y="32173"/>
                      <a:pt x="432045" y="124708"/>
                    </a:cubicBezTo>
                    <a:lnTo>
                      <a:pt x="554575" y="173724"/>
                    </a:lnTo>
                    <a:lnTo>
                      <a:pt x="530067" y="418773"/>
                    </a:lnTo>
                    <a:close/>
                  </a:path>
                </a:pathLst>
              </a:custGeom>
              <a:solidFill>
                <a:schemeClr val="accent6">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7" name="任意多边形: 形状 326">
                <a:extLst>
                  <a:ext uri="{FF2B5EF4-FFF2-40B4-BE49-F238E27FC236}">
                    <a16:creationId xmlns:a16="http://schemas.microsoft.com/office/drawing/2014/main" id="{FBF8D612-9E1A-1B91-B8EE-0661C614B12F}"/>
                  </a:ext>
                </a:extLst>
              </p:cNvPr>
              <p:cNvSpPr/>
              <p:nvPr/>
            </p:nvSpPr>
            <p:spPr>
              <a:xfrm>
                <a:off x="9315599" y="1272244"/>
                <a:ext cx="44207" cy="44208"/>
              </a:xfrm>
              <a:custGeom>
                <a:avLst/>
                <a:gdLst>
                  <a:gd name="connsiteX0" fmla="*/ 568288 w 568288"/>
                  <a:gd name="connsiteY0" fmla="*/ 284144 h 568288"/>
                  <a:gd name="connsiteX1" fmla="*/ 284144 w 568288"/>
                  <a:gd name="connsiteY1" fmla="*/ 568288 h 568288"/>
                  <a:gd name="connsiteX2" fmla="*/ 0 w 568288"/>
                  <a:gd name="connsiteY2" fmla="*/ 284144 h 568288"/>
                  <a:gd name="connsiteX3" fmla="*/ 284144 w 568288"/>
                  <a:gd name="connsiteY3" fmla="*/ 0 h 568288"/>
                  <a:gd name="connsiteX4" fmla="*/ 568288 w 568288"/>
                  <a:gd name="connsiteY4" fmla="*/ 284144 h 568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288" h="568288">
                    <a:moveTo>
                      <a:pt x="568288" y="284144"/>
                    </a:moveTo>
                    <a:cubicBezTo>
                      <a:pt x="568288" y="441073"/>
                      <a:pt x="441073" y="568288"/>
                      <a:pt x="284144" y="568288"/>
                    </a:cubicBezTo>
                    <a:cubicBezTo>
                      <a:pt x="127216" y="568288"/>
                      <a:pt x="0" y="441073"/>
                      <a:pt x="0" y="284144"/>
                    </a:cubicBezTo>
                    <a:cubicBezTo>
                      <a:pt x="0" y="127216"/>
                      <a:pt x="127216" y="0"/>
                      <a:pt x="284144" y="0"/>
                    </a:cubicBezTo>
                    <a:cubicBezTo>
                      <a:pt x="441073" y="0"/>
                      <a:pt x="568288" y="127216"/>
                      <a:pt x="568288" y="284144"/>
                    </a:cubicBezTo>
                    <a:close/>
                  </a:path>
                </a:pathLst>
              </a:custGeom>
              <a:solidFill>
                <a:srgbClr val="FFB8B8"/>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8" name="任意多边形: 形状 327">
                <a:extLst>
                  <a:ext uri="{FF2B5EF4-FFF2-40B4-BE49-F238E27FC236}">
                    <a16:creationId xmlns:a16="http://schemas.microsoft.com/office/drawing/2014/main" id="{3C3E327B-8778-D915-B325-C244C7F7102D}"/>
                  </a:ext>
                </a:extLst>
              </p:cNvPr>
              <p:cNvSpPr/>
              <p:nvPr/>
            </p:nvSpPr>
            <p:spPr>
              <a:xfrm>
                <a:off x="9312751" y="1266881"/>
                <a:ext cx="52590" cy="46989"/>
              </a:xfrm>
              <a:custGeom>
                <a:avLst/>
                <a:gdLst>
                  <a:gd name="connsiteX0" fmla="*/ 55190 w 676054"/>
                  <a:gd name="connsiteY0" fmla="*/ 533185 h 604041"/>
                  <a:gd name="connsiteX1" fmla="*/ 10366 w 676054"/>
                  <a:gd name="connsiteY1" fmla="*/ 419829 h 604041"/>
                  <a:gd name="connsiteX2" fmla="*/ 57086 w 676054"/>
                  <a:gd name="connsiteY2" fmla="*/ 146328 h 604041"/>
                  <a:gd name="connsiteX3" fmla="*/ 97643 w 676054"/>
                  <a:gd name="connsiteY3" fmla="*/ 108056 h 604041"/>
                  <a:gd name="connsiteX4" fmla="*/ 149488 w 676054"/>
                  <a:gd name="connsiteY4" fmla="*/ 116733 h 604041"/>
                  <a:gd name="connsiteX5" fmla="*/ 179111 w 676054"/>
                  <a:gd name="connsiteY5" fmla="*/ 48830 h 604041"/>
                  <a:gd name="connsiteX6" fmla="*/ 244976 w 676054"/>
                  <a:gd name="connsiteY6" fmla="*/ 11797 h 604041"/>
                  <a:gd name="connsiteX7" fmla="*/ 517410 w 676054"/>
                  <a:gd name="connsiteY7" fmla="*/ 79157 h 604041"/>
                  <a:gd name="connsiteX8" fmla="*/ 541461 w 676054"/>
                  <a:gd name="connsiteY8" fmla="*/ 35676 h 604041"/>
                  <a:gd name="connsiteX9" fmla="*/ 595306 w 676054"/>
                  <a:gd name="connsiteY9" fmla="*/ 54888 h 604041"/>
                  <a:gd name="connsiteX10" fmla="*/ 650741 w 676054"/>
                  <a:gd name="connsiteY10" fmla="*/ 102570 h 604041"/>
                  <a:gd name="connsiteX11" fmla="*/ 673820 w 676054"/>
                  <a:gd name="connsiteY11" fmla="*/ 237815 h 604041"/>
                  <a:gd name="connsiteX12" fmla="*/ 544880 w 676054"/>
                  <a:gd name="connsiteY12" fmla="*/ 263266 h 604041"/>
                  <a:gd name="connsiteX13" fmla="*/ 488416 w 676054"/>
                  <a:gd name="connsiteY13" fmla="*/ 274067 h 604041"/>
                  <a:gd name="connsiteX14" fmla="*/ 384088 w 676054"/>
                  <a:gd name="connsiteY14" fmla="*/ 428896 h 604041"/>
                  <a:gd name="connsiteX15" fmla="*/ 341121 w 676054"/>
                  <a:gd name="connsiteY15" fmla="*/ 387225 h 604041"/>
                  <a:gd name="connsiteX16" fmla="*/ 283790 w 676054"/>
                  <a:gd name="connsiteY16" fmla="*/ 380071 h 604041"/>
                  <a:gd name="connsiteX17" fmla="*/ 248843 w 676054"/>
                  <a:gd name="connsiteY17" fmla="*/ 424105 h 604041"/>
                  <a:gd name="connsiteX18" fmla="*/ 233917 w 676054"/>
                  <a:gd name="connsiteY18" fmla="*/ 479998 h 604041"/>
                  <a:gd name="connsiteX19" fmla="*/ 154165 w 676054"/>
                  <a:gd name="connsiteY19" fmla="*/ 602318 h 604041"/>
                  <a:gd name="connsiteX20" fmla="*/ 55190 w 676054"/>
                  <a:gd name="connsiteY20" fmla="*/ 533185 h 60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6054" h="604041">
                    <a:moveTo>
                      <a:pt x="55190" y="533185"/>
                    </a:moveTo>
                    <a:cubicBezTo>
                      <a:pt x="34130" y="503134"/>
                      <a:pt x="19186" y="455004"/>
                      <a:pt x="10366" y="419829"/>
                    </a:cubicBezTo>
                    <a:cubicBezTo>
                      <a:pt x="-13504" y="326160"/>
                      <a:pt x="3470" y="226766"/>
                      <a:pt x="57086" y="146328"/>
                    </a:cubicBezTo>
                    <a:cubicBezTo>
                      <a:pt x="66868" y="130116"/>
                      <a:pt x="80889" y="116886"/>
                      <a:pt x="97643" y="108056"/>
                    </a:cubicBezTo>
                    <a:cubicBezTo>
                      <a:pt x="114979" y="99417"/>
                      <a:pt x="135905" y="102922"/>
                      <a:pt x="149488" y="116733"/>
                    </a:cubicBezTo>
                    <a:cubicBezTo>
                      <a:pt x="149555" y="90978"/>
                      <a:pt x="160280" y="66403"/>
                      <a:pt x="179111" y="48830"/>
                    </a:cubicBezTo>
                    <a:cubicBezTo>
                      <a:pt x="197884" y="31532"/>
                      <a:pt x="220439" y="18855"/>
                      <a:pt x="244976" y="11797"/>
                    </a:cubicBezTo>
                    <a:cubicBezTo>
                      <a:pt x="341264" y="-17559"/>
                      <a:pt x="445896" y="8310"/>
                      <a:pt x="517410" y="79157"/>
                    </a:cubicBezTo>
                    <a:cubicBezTo>
                      <a:pt x="531116" y="93111"/>
                      <a:pt x="526230" y="23398"/>
                      <a:pt x="541461" y="35676"/>
                    </a:cubicBezTo>
                    <a:cubicBezTo>
                      <a:pt x="556205" y="48868"/>
                      <a:pt x="575531" y="55764"/>
                      <a:pt x="595306" y="54888"/>
                    </a:cubicBezTo>
                    <a:cubicBezTo>
                      <a:pt x="614756" y="52811"/>
                      <a:pt x="650532" y="122134"/>
                      <a:pt x="650741" y="102570"/>
                    </a:cubicBezTo>
                    <a:cubicBezTo>
                      <a:pt x="671210" y="123077"/>
                      <a:pt x="680221" y="209555"/>
                      <a:pt x="673820" y="237815"/>
                    </a:cubicBezTo>
                    <a:cubicBezTo>
                      <a:pt x="667419" y="266067"/>
                      <a:pt x="572188" y="253579"/>
                      <a:pt x="544880" y="263266"/>
                    </a:cubicBezTo>
                    <a:cubicBezTo>
                      <a:pt x="526792" y="269676"/>
                      <a:pt x="507152" y="269895"/>
                      <a:pt x="488416" y="274067"/>
                    </a:cubicBezTo>
                    <a:cubicBezTo>
                      <a:pt x="419493" y="291879"/>
                      <a:pt x="374716" y="358335"/>
                      <a:pt x="384088" y="428896"/>
                    </a:cubicBezTo>
                    <a:cubicBezTo>
                      <a:pt x="372106" y="412790"/>
                      <a:pt x="357600" y="398712"/>
                      <a:pt x="341121" y="387225"/>
                    </a:cubicBezTo>
                    <a:cubicBezTo>
                      <a:pt x="324291" y="375718"/>
                      <a:pt x="302936" y="373051"/>
                      <a:pt x="283790" y="380071"/>
                    </a:cubicBezTo>
                    <a:cubicBezTo>
                      <a:pt x="266569" y="389310"/>
                      <a:pt x="253930" y="405236"/>
                      <a:pt x="248843" y="424105"/>
                    </a:cubicBezTo>
                    <a:cubicBezTo>
                      <a:pt x="242642" y="442365"/>
                      <a:pt x="240232" y="461767"/>
                      <a:pt x="233917" y="479998"/>
                    </a:cubicBezTo>
                    <a:cubicBezTo>
                      <a:pt x="215382" y="533481"/>
                      <a:pt x="205828" y="589631"/>
                      <a:pt x="154165" y="602318"/>
                    </a:cubicBezTo>
                    <a:cubicBezTo>
                      <a:pt x="113388" y="612329"/>
                      <a:pt x="83937" y="574219"/>
                      <a:pt x="55190" y="533185"/>
                    </a:cubicBez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29" name="任意多边形: 形状 328">
                <a:extLst>
                  <a:ext uri="{FF2B5EF4-FFF2-40B4-BE49-F238E27FC236}">
                    <a16:creationId xmlns:a16="http://schemas.microsoft.com/office/drawing/2014/main" id="{140EE62F-D0C0-5D47-0CCA-0425C27C41DF}"/>
                  </a:ext>
                </a:extLst>
              </p:cNvPr>
              <p:cNvSpPr/>
              <p:nvPr/>
            </p:nvSpPr>
            <p:spPr>
              <a:xfrm>
                <a:off x="9570401" y="1647167"/>
                <a:ext cx="33091" cy="17507"/>
              </a:xfrm>
              <a:custGeom>
                <a:avLst/>
                <a:gdLst>
                  <a:gd name="connsiteX0" fmla="*/ 425173 w 425386"/>
                  <a:gd name="connsiteY0" fmla="*/ 224950 h 225056"/>
                  <a:gd name="connsiteX1" fmla="*/ -204 w 425386"/>
                  <a:gd name="connsiteY1" fmla="*/ 224931 h 225056"/>
                  <a:gd name="connsiteX2" fmla="*/ -204 w 425386"/>
                  <a:gd name="connsiteY2" fmla="*/ 219549 h 225056"/>
                  <a:gd name="connsiteX3" fmla="*/ 165360 w 425386"/>
                  <a:gd name="connsiteY3" fmla="*/ 53986 h 225056"/>
                  <a:gd name="connsiteX4" fmla="*/ 165369 w 425386"/>
                  <a:gd name="connsiteY4" fmla="*/ 53986 h 225056"/>
                  <a:gd name="connsiteX5" fmla="*/ 283089 w 425386"/>
                  <a:gd name="connsiteY5" fmla="*/ -107 h 225056"/>
                  <a:gd name="connsiteX6" fmla="*/ 388044 w 425386"/>
                  <a:gd name="connsiteY6" fmla="*/ 53995 h 225056"/>
                  <a:gd name="connsiteX7" fmla="*/ 425182 w 425386"/>
                  <a:gd name="connsiteY7" fmla="*/ 53995 h 22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386" h="225056">
                    <a:moveTo>
                      <a:pt x="425173" y="224950"/>
                    </a:moveTo>
                    <a:lnTo>
                      <a:pt x="-204" y="224931"/>
                    </a:lnTo>
                    <a:lnTo>
                      <a:pt x="-204" y="219549"/>
                    </a:lnTo>
                    <a:cubicBezTo>
                      <a:pt x="-195" y="128109"/>
                      <a:pt x="73929" y="53986"/>
                      <a:pt x="165360" y="53986"/>
                    </a:cubicBezTo>
                    <a:lnTo>
                      <a:pt x="165369" y="53986"/>
                    </a:lnTo>
                    <a:lnTo>
                      <a:pt x="283089" y="-107"/>
                    </a:lnTo>
                    <a:lnTo>
                      <a:pt x="388044" y="53995"/>
                    </a:lnTo>
                    <a:lnTo>
                      <a:pt x="425182" y="53995"/>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30" name="任意多边形: 形状 329">
                <a:extLst>
                  <a:ext uri="{FF2B5EF4-FFF2-40B4-BE49-F238E27FC236}">
                    <a16:creationId xmlns:a16="http://schemas.microsoft.com/office/drawing/2014/main" id="{A295DB37-6767-D3B8-011E-76AE75BBE657}"/>
                  </a:ext>
                </a:extLst>
              </p:cNvPr>
              <p:cNvSpPr/>
              <p:nvPr/>
            </p:nvSpPr>
            <p:spPr>
              <a:xfrm>
                <a:off x="9641281" y="1647167"/>
                <a:ext cx="33091" cy="17507"/>
              </a:xfrm>
              <a:custGeom>
                <a:avLst/>
                <a:gdLst>
                  <a:gd name="connsiteX0" fmla="*/ 425173 w 425386"/>
                  <a:gd name="connsiteY0" fmla="*/ 224950 h 225056"/>
                  <a:gd name="connsiteX1" fmla="*/ -204 w 425386"/>
                  <a:gd name="connsiteY1" fmla="*/ 224931 h 225056"/>
                  <a:gd name="connsiteX2" fmla="*/ -204 w 425386"/>
                  <a:gd name="connsiteY2" fmla="*/ 219549 h 225056"/>
                  <a:gd name="connsiteX3" fmla="*/ 165369 w 425386"/>
                  <a:gd name="connsiteY3" fmla="*/ 53986 h 225056"/>
                  <a:gd name="connsiteX4" fmla="*/ 165378 w 425386"/>
                  <a:gd name="connsiteY4" fmla="*/ 53986 h 225056"/>
                  <a:gd name="connsiteX5" fmla="*/ 283098 w 425386"/>
                  <a:gd name="connsiteY5" fmla="*/ -107 h 225056"/>
                  <a:gd name="connsiteX6" fmla="*/ 388054 w 425386"/>
                  <a:gd name="connsiteY6" fmla="*/ 53995 h 225056"/>
                  <a:gd name="connsiteX7" fmla="*/ 425182 w 425386"/>
                  <a:gd name="connsiteY7" fmla="*/ 53995 h 22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386" h="225056">
                    <a:moveTo>
                      <a:pt x="425173" y="224950"/>
                    </a:moveTo>
                    <a:lnTo>
                      <a:pt x="-204" y="224931"/>
                    </a:lnTo>
                    <a:lnTo>
                      <a:pt x="-204" y="219549"/>
                    </a:lnTo>
                    <a:cubicBezTo>
                      <a:pt x="-195" y="128109"/>
                      <a:pt x="73929" y="53986"/>
                      <a:pt x="165369" y="53986"/>
                    </a:cubicBezTo>
                    <a:lnTo>
                      <a:pt x="165378" y="53986"/>
                    </a:lnTo>
                    <a:lnTo>
                      <a:pt x="283098" y="-107"/>
                    </a:lnTo>
                    <a:lnTo>
                      <a:pt x="388054" y="53995"/>
                    </a:lnTo>
                    <a:lnTo>
                      <a:pt x="425182" y="53995"/>
                    </a:lnTo>
                    <a:close/>
                  </a:path>
                </a:pathLst>
              </a:custGeom>
              <a:solidFill>
                <a:srgbClr val="FFB6B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8" name="任意多边形: 形状 7">
                <a:extLst>
                  <a:ext uri="{FF2B5EF4-FFF2-40B4-BE49-F238E27FC236}">
                    <a16:creationId xmlns:a16="http://schemas.microsoft.com/office/drawing/2014/main" id="{F92D84A8-95DF-27E3-A037-49A8CC86C681}"/>
                  </a:ext>
                </a:extLst>
              </p:cNvPr>
              <p:cNvSpPr/>
              <p:nvPr/>
            </p:nvSpPr>
            <p:spPr>
              <a:xfrm>
                <a:off x="7376746" y="-108436"/>
                <a:ext cx="3868979" cy="1334762"/>
              </a:xfrm>
              <a:custGeom>
                <a:avLst/>
                <a:gdLst>
                  <a:gd name="connsiteX0" fmla="*/ 5862 w 3853962"/>
                  <a:gd name="connsiteY0" fmla="*/ 0 h 1345223"/>
                  <a:gd name="connsiteX1" fmla="*/ 0 w 3853962"/>
                  <a:gd name="connsiteY1" fmla="*/ 571500 h 1345223"/>
                  <a:gd name="connsiteX2" fmla="*/ 79131 w 3853962"/>
                  <a:gd name="connsiteY2" fmla="*/ 838200 h 1345223"/>
                  <a:gd name="connsiteX3" fmla="*/ 545123 w 3853962"/>
                  <a:gd name="connsiteY3" fmla="*/ 923193 h 1345223"/>
                  <a:gd name="connsiteX4" fmla="*/ 1081454 w 3853962"/>
                  <a:gd name="connsiteY4" fmla="*/ 1178170 h 1345223"/>
                  <a:gd name="connsiteX5" fmla="*/ 1230923 w 3853962"/>
                  <a:gd name="connsiteY5" fmla="*/ 1289539 h 1345223"/>
                  <a:gd name="connsiteX6" fmla="*/ 1427285 w 3853962"/>
                  <a:gd name="connsiteY6" fmla="*/ 1295400 h 1345223"/>
                  <a:gd name="connsiteX7" fmla="*/ 1773115 w 3853962"/>
                  <a:gd name="connsiteY7" fmla="*/ 1140070 h 1345223"/>
                  <a:gd name="connsiteX8" fmla="*/ 2074985 w 3853962"/>
                  <a:gd name="connsiteY8" fmla="*/ 955431 h 1345223"/>
                  <a:gd name="connsiteX9" fmla="*/ 2409092 w 3853962"/>
                  <a:gd name="connsiteY9" fmla="*/ 846993 h 1345223"/>
                  <a:gd name="connsiteX10" fmla="*/ 2696308 w 3853962"/>
                  <a:gd name="connsiteY10" fmla="*/ 849923 h 1345223"/>
                  <a:gd name="connsiteX11" fmla="*/ 3042138 w 3853962"/>
                  <a:gd name="connsiteY11" fmla="*/ 999393 h 1345223"/>
                  <a:gd name="connsiteX12" fmla="*/ 3458308 w 3853962"/>
                  <a:gd name="connsiteY12" fmla="*/ 1304193 h 1345223"/>
                  <a:gd name="connsiteX13" fmla="*/ 3505200 w 3853962"/>
                  <a:gd name="connsiteY13" fmla="*/ 1345223 h 1345223"/>
                  <a:gd name="connsiteX14" fmla="*/ 3672254 w 3853962"/>
                  <a:gd name="connsiteY14" fmla="*/ 1072662 h 1345223"/>
                  <a:gd name="connsiteX15" fmla="*/ 3792415 w 3853962"/>
                  <a:gd name="connsiteY15" fmla="*/ 785446 h 1345223"/>
                  <a:gd name="connsiteX16" fmla="*/ 3845169 w 3853962"/>
                  <a:gd name="connsiteY16" fmla="*/ 524608 h 1345223"/>
                  <a:gd name="connsiteX17" fmla="*/ 3853962 w 3853962"/>
                  <a:gd name="connsiteY17" fmla="*/ 307731 h 1345223"/>
                  <a:gd name="connsiteX18" fmla="*/ 3830515 w 3853962"/>
                  <a:gd name="connsiteY18" fmla="*/ 2931 h 1345223"/>
                  <a:gd name="connsiteX19" fmla="*/ 3830515 w 3853962"/>
                  <a:gd name="connsiteY19" fmla="*/ 2931 h 1345223"/>
                  <a:gd name="connsiteX0" fmla="*/ 5862 w 3853962"/>
                  <a:gd name="connsiteY0" fmla="*/ 0 h 1345223"/>
                  <a:gd name="connsiteX1" fmla="*/ 0 w 3853962"/>
                  <a:gd name="connsiteY1" fmla="*/ 571500 h 1345223"/>
                  <a:gd name="connsiteX2" fmla="*/ 79131 w 3853962"/>
                  <a:gd name="connsiteY2" fmla="*/ 838200 h 1345223"/>
                  <a:gd name="connsiteX3" fmla="*/ 545123 w 3853962"/>
                  <a:gd name="connsiteY3" fmla="*/ 923193 h 1345223"/>
                  <a:gd name="connsiteX4" fmla="*/ 1081454 w 3853962"/>
                  <a:gd name="connsiteY4" fmla="*/ 1178170 h 1345223"/>
                  <a:gd name="connsiteX5" fmla="*/ 1230923 w 3853962"/>
                  <a:gd name="connsiteY5" fmla="*/ 1289539 h 1345223"/>
                  <a:gd name="connsiteX6" fmla="*/ 1427285 w 3853962"/>
                  <a:gd name="connsiteY6" fmla="*/ 1295400 h 1345223"/>
                  <a:gd name="connsiteX7" fmla="*/ 1773115 w 3853962"/>
                  <a:gd name="connsiteY7" fmla="*/ 1140070 h 1345223"/>
                  <a:gd name="connsiteX8" fmla="*/ 2074985 w 3853962"/>
                  <a:gd name="connsiteY8" fmla="*/ 955431 h 1345223"/>
                  <a:gd name="connsiteX9" fmla="*/ 2409092 w 3853962"/>
                  <a:gd name="connsiteY9" fmla="*/ 846993 h 1345223"/>
                  <a:gd name="connsiteX10" fmla="*/ 2696308 w 3853962"/>
                  <a:gd name="connsiteY10" fmla="*/ 849923 h 1345223"/>
                  <a:gd name="connsiteX11" fmla="*/ 3042138 w 3853962"/>
                  <a:gd name="connsiteY11" fmla="*/ 999393 h 1345223"/>
                  <a:gd name="connsiteX12" fmla="*/ 3458308 w 3853962"/>
                  <a:gd name="connsiteY12" fmla="*/ 1304193 h 1345223"/>
                  <a:gd name="connsiteX13" fmla="*/ 3505200 w 3853962"/>
                  <a:gd name="connsiteY13" fmla="*/ 1345223 h 1345223"/>
                  <a:gd name="connsiteX14" fmla="*/ 3672254 w 3853962"/>
                  <a:gd name="connsiteY14" fmla="*/ 1072662 h 1345223"/>
                  <a:gd name="connsiteX15" fmla="*/ 3792415 w 3853962"/>
                  <a:gd name="connsiteY15" fmla="*/ 785446 h 1345223"/>
                  <a:gd name="connsiteX16" fmla="*/ 3845169 w 3853962"/>
                  <a:gd name="connsiteY16" fmla="*/ 524608 h 1345223"/>
                  <a:gd name="connsiteX17" fmla="*/ 3853962 w 3853962"/>
                  <a:gd name="connsiteY17" fmla="*/ 307731 h 1345223"/>
                  <a:gd name="connsiteX18" fmla="*/ 3830515 w 3853962"/>
                  <a:gd name="connsiteY18" fmla="*/ 2931 h 1345223"/>
                  <a:gd name="connsiteX19" fmla="*/ 3830515 w 3853962"/>
                  <a:gd name="connsiteY19" fmla="*/ 2931 h 1345223"/>
                  <a:gd name="connsiteX0" fmla="*/ 5862 w 3853962"/>
                  <a:gd name="connsiteY0" fmla="*/ 0 h 1345223"/>
                  <a:gd name="connsiteX1" fmla="*/ 0 w 3853962"/>
                  <a:gd name="connsiteY1" fmla="*/ 571500 h 1345223"/>
                  <a:gd name="connsiteX2" fmla="*/ 79131 w 3853962"/>
                  <a:gd name="connsiteY2" fmla="*/ 838200 h 1345223"/>
                  <a:gd name="connsiteX3" fmla="*/ 545123 w 3853962"/>
                  <a:gd name="connsiteY3" fmla="*/ 923193 h 1345223"/>
                  <a:gd name="connsiteX4" fmla="*/ 1081454 w 3853962"/>
                  <a:gd name="connsiteY4" fmla="*/ 1178170 h 1345223"/>
                  <a:gd name="connsiteX5" fmla="*/ 1230923 w 3853962"/>
                  <a:gd name="connsiteY5" fmla="*/ 1289539 h 1345223"/>
                  <a:gd name="connsiteX6" fmla="*/ 1427285 w 3853962"/>
                  <a:gd name="connsiteY6" fmla="*/ 1295400 h 1345223"/>
                  <a:gd name="connsiteX7" fmla="*/ 1773115 w 3853962"/>
                  <a:gd name="connsiteY7" fmla="*/ 1140070 h 1345223"/>
                  <a:gd name="connsiteX8" fmla="*/ 2074985 w 3853962"/>
                  <a:gd name="connsiteY8" fmla="*/ 955431 h 1345223"/>
                  <a:gd name="connsiteX9" fmla="*/ 2409092 w 3853962"/>
                  <a:gd name="connsiteY9" fmla="*/ 846993 h 1345223"/>
                  <a:gd name="connsiteX10" fmla="*/ 2696308 w 3853962"/>
                  <a:gd name="connsiteY10" fmla="*/ 849923 h 1345223"/>
                  <a:gd name="connsiteX11" fmla="*/ 3042138 w 3853962"/>
                  <a:gd name="connsiteY11" fmla="*/ 999393 h 1345223"/>
                  <a:gd name="connsiteX12" fmla="*/ 3458308 w 3853962"/>
                  <a:gd name="connsiteY12" fmla="*/ 1304193 h 1345223"/>
                  <a:gd name="connsiteX13" fmla="*/ 3505200 w 3853962"/>
                  <a:gd name="connsiteY13" fmla="*/ 1345223 h 1345223"/>
                  <a:gd name="connsiteX14" fmla="*/ 3672254 w 3853962"/>
                  <a:gd name="connsiteY14" fmla="*/ 1072662 h 1345223"/>
                  <a:gd name="connsiteX15" fmla="*/ 3792415 w 3853962"/>
                  <a:gd name="connsiteY15" fmla="*/ 785446 h 1345223"/>
                  <a:gd name="connsiteX16" fmla="*/ 3845169 w 3853962"/>
                  <a:gd name="connsiteY16" fmla="*/ 524608 h 1345223"/>
                  <a:gd name="connsiteX17" fmla="*/ 3853962 w 3853962"/>
                  <a:gd name="connsiteY17" fmla="*/ 307731 h 1345223"/>
                  <a:gd name="connsiteX18" fmla="*/ 3830515 w 3853962"/>
                  <a:gd name="connsiteY18" fmla="*/ 2931 h 1345223"/>
                  <a:gd name="connsiteX19" fmla="*/ 3830515 w 3853962"/>
                  <a:gd name="connsiteY19" fmla="*/ 2931 h 1345223"/>
                  <a:gd name="connsiteX0" fmla="*/ 5862 w 3853962"/>
                  <a:gd name="connsiteY0" fmla="*/ 0 h 1345223"/>
                  <a:gd name="connsiteX1" fmla="*/ 0 w 3853962"/>
                  <a:gd name="connsiteY1" fmla="*/ 571500 h 1345223"/>
                  <a:gd name="connsiteX2" fmla="*/ 79131 w 3853962"/>
                  <a:gd name="connsiteY2" fmla="*/ 838200 h 1345223"/>
                  <a:gd name="connsiteX3" fmla="*/ 545123 w 3853962"/>
                  <a:gd name="connsiteY3" fmla="*/ 923193 h 1345223"/>
                  <a:gd name="connsiteX4" fmla="*/ 1081454 w 3853962"/>
                  <a:gd name="connsiteY4" fmla="*/ 1178170 h 1345223"/>
                  <a:gd name="connsiteX5" fmla="*/ 1230923 w 3853962"/>
                  <a:gd name="connsiteY5" fmla="*/ 1289539 h 1345223"/>
                  <a:gd name="connsiteX6" fmla="*/ 1427285 w 3853962"/>
                  <a:gd name="connsiteY6" fmla="*/ 1295400 h 1345223"/>
                  <a:gd name="connsiteX7" fmla="*/ 1773115 w 3853962"/>
                  <a:gd name="connsiteY7" fmla="*/ 1140070 h 1345223"/>
                  <a:gd name="connsiteX8" fmla="*/ 2074985 w 3853962"/>
                  <a:gd name="connsiteY8" fmla="*/ 955431 h 1345223"/>
                  <a:gd name="connsiteX9" fmla="*/ 2409092 w 3853962"/>
                  <a:gd name="connsiteY9" fmla="*/ 846993 h 1345223"/>
                  <a:gd name="connsiteX10" fmla="*/ 2696308 w 3853962"/>
                  <a:gd name="connsiteY10" fmla="*/ 849923 h 1345223"/>
                  <a:gd name="connsiteX11" fmla="*/ 3042138 w 3853962"/>
                  <a:gd name="connsiteY11" fmla="*/ 999393 h 1345223"/>
                  <a:gd name="connsiteX12" fmla="*/ 3458308 w 3853962"/>
                  <a:gd name="connsiteY12" fmla="*/ 1304193 h 1345223"/>
                  <a:gd name="connsiteX13" fmla="*/ 3505200 w 3853962"/>
                  <a:gd name="connsiteY13" fmla="*/ 1345223 h 1345223"/>
                  <a:gd name="connsiteX14" fmla="*/ 3672254 w 3853962"/>
                  <a:gd name="connsiteY14" fmla="*/ 1072662 h 1345223"/>
                  <a:gd name="connsiteX15" fmla="*/ 3792415 w 3853962"/>
                  <a:gd name="connsiteY15" fmla="*/ 785446 h 1345223"/>
                  <a:gd name="connsiteX16" fmla="*/ 3845169 w 3853962"/>
                  <a:gd name="connsiteY16" fmla="*/ 524608 h 1345223"/>
                  <a:gd name="connsiteX17" fmla="*/ 3853962 w 3853962"/>
                  <a:gd name="connsiteY17" fmla="*/ 307731 h 1345223"/>
                  <a:gd name="connsiteX18" fmla="*/ 3830515 w 3853962"/>
                  <a:gd name="connsiteY18" fmla="*/ 2931 h 1345223"/>
                  <a:gd name="connsiteX19" fmla="*/ 3830515 w 3853962"/>
                  <a:gd name="connsiteY19" fmla="*/ 2931 h 1345223"/>
                  <a:gd name="connsiteX0" fmla="*/ 5862 w 3853962"/>
                  <a:gd name="connsiteY0" fmla="*/ 0 h 1345223"/>
                  <a:gd name="connsiteX1" fmla="*/ 0 w 3853962"/>
                  <a:gd name="connsiteY1" fmla="*/ 571500 h 1345223"/>
                  <a:gd name="connsiteX2" fmla="*/ 79131 w 3853962"/>
                  <a:gd name="connsiteY2" fmla="*/ 838200 h 1345223"/>
                  <a:gd name="connsiteX3" fmla="*/ 545123 w 3853962"/>
                  <a:gd name="connsiteY3" fmla="*/ 923193 h 1345223"/>
                  <a:gd name="connsiteX4" fmla="*/ 1081454 w 3853962"/>
                  <a:gd name="connsiteY4" fmla="*/ 1178170 h 1345223"/>
                  <a:gd name="connsiteX5" fmla="*/ 1230923 w 3853962"/>
                  <a:gd name="connsiteY5" fmla="*/ 1289539 h 1345223"/>
                  <a:gd name="connsiteX6" fmla="*/ 1427285 w 3853962"/>
                  <a:gd name="connsiteY6" fmla="*/ 1295400 h 1345223"/>
                  <a:gd name="connsiteX7" fmla="*/ 1773115 w 3853962"/>
                  <a:gd name="connsiteY7" fmla="*/ 1140070 h 1345223"/>
                  <a:gd name="connsiteX8" fmla="*/ 2074985 w 3853962"/>
                  <a:gd name="connsiteY8" fmla="*/ 955431 h 1345223"/>
                  <a:gd name="connsiteX9" fmla="*/ 2409092 w 3853962"/>
                  <a:gd name="connsiteY9" fmla="*/ 846993 h 1345223"/>
                  <a:gd name="connsiteX10" fmla="*/ 2696308 w 3853962"/>
                  <a:gd name="connsiteY10" fmla="*/ 849923 h 1345223"/>
                  <a:gd name="connsiteX11" fmla="*/ 3042138 w 3853962"/>
                  <a:gd name="connsiteY11" fmla="*/ 999393 h 1345223"/>
                  <a:gd name="connsiteX12" fmla="*/ 3458308 w 3853962"/>
                  <a:gd name="connsiteY12" fmla="*/ 1304193 h 1345223"/>
                  <a:gd name="connsiteX13" fmla="*/ 3505200 w 3853962"/>
                  <a:gd name="connsiteY13" fmla="*/ 1345223 h 1345223"/>
                  <a:gd name="connsiteX14" fmla="*/ 3672254 w 3853962"/>
                  <a:gd name="connsiteY14" fmla="*/ 1072662 h 1345223"/>
                  <a:gd name="connsiteX15" fmla="*/ 3792415 w 3853962"/>
                  <a:gd name="connsiteY15" fmla="*/ 785446 h 1345223"/>
                  <a:gd name="connsiteX16" fmla="*/ 3845169 w 3853962"/>
                  <a:gd name="connsiteY16" fmla="*/ 524608 h 1345223"/>
                  <a:gd name="connsiteX17" fmla="*/ 3853962 w 3853962"/>
                  <a:gd name="connsiteY17" fmla="*/ 307731 h 1345223"/>
                  <a:gd name="connsiteX18" fmla="*/ 3830515 w 3853962"/>
                  <a:gd name="connsiteY18" fmla="*/ 2931 h 1345223"/>
                  <a:gd name="connsiteX19" fmla="*/ 3830515 w 3853962"/>
                  <a:gd name="connsiteY19" fmla="*/ 2931 h 1345223"/>
                  <a:gd name="connsiteX0" fmla="*/ 5862 w 3853962"/>
                  <a:gd name="connsiteY0" fmla="*/ 0 h 1345223"/>
                  <a:gd name="connsiteX1" fmla="*/ 0 w 3853962"/>
                  <a:gd name="connsiteY1" fmla="*/ 571500 h 1345223"/>
                  <a:gd name="connsiteX2" fmla="*/ 79131 w 3853962"/>
                  <a:gd name="connsiteY2" fmla="*/ 838200 h 1345223"/>
                  <a:gd name="connsiteX3" fmla="*/ 545123 w 3853962"/>
                  <a:gd name="connsiteY3" fmla="*/ 923193 h 1345223"/>
                  <a:gd name="connsiteX4" fmla="*/ 1081454 w 3853962"/>
                  <a:gd name="connsiteY4" fmla="*/ 1178170 h 1345223"/>
                  <a:gd name="connsiteX5" fmla="*/ 1230923 w 3853962"/>
                  <a:gd name="connsiteY5" fmla="*/ 1289539 h 1345223"/>
                  <a:gd name="connsiteX6" fmla="*/ 1427285 w 3853962"/>
                  <a:gd name="connsiteY6" fmla="*/ 1295400 h 1345223"/>
                  <a:gd name="connsiteX7" fmla="*/ 1773115 w 3853962"/>
                  <a:gd name="connsiteY7" fmla="*/ 1140070 h 1345223"/>
                  <a:gd name="connsiteX8" fmla="*/ 2074985 w 3853962"/>
                  <a:gd name="connsiteY8" fmla="*/ 955431 h 1345223"/>
                  <a:gd name="connsiteX9" fmla="*/ 2409092 w 3853962"/>
                  <a:gd name="connsiteY9" fmla="*/ 846993 h 1345223"/>
                  <a:gd name="connsiteX10" fmla="*/ 2696308 w 3853962"/>
                  <a:gd name="connsiteY10" fmla="*/ 849923 h 1345223"/>
                  <a:gd name="connsiteX11" fmla="*/ 3042138 w 3853962"/>
                  <a:gd name="connsiteY11" fmla="*/ 999393 h 1345223"/>
                  <a:gd name="connsiteX12" fmla="*/ 3458308 w 3853962"/>
                  <a:gd name="connsiteY12" fmla="*/ 1304193 h 1345223"/>
                  <a:gd name="connsiteX13" fmla="*/ 3505200 w 3853962"/>
                  <a:gd name="connsiteY13" fmla="*/ 1345223 h 1345223"/>
                  <a:gd name="connsiteX14" fmla="*/ 3672254 w 3853962"/>
                  <a:gd name="connsiteY14" fmla="*/ 1072662 h 1345223"/>
                  <a:gd name="connsiteX15" fmla="*/ 3792415 w 3853962"/>
                  <a:gd name="connsiteY15" fmla="*/ 785446 h 1345223"/>
                  <a:gd name="connsiteX16" fmla="*/ 3845169 w 3853962"/>
                  <a:gd name="connsiteY16" fmla="*/ 524608 h 1345223"/>
                  <a:gd name="connsiteX17" fmla="*/ 3853962 w 3853962"/>
                  <a:gd name="connsiteY17" fmla="*/ 307731 h 1345223"/>
                  <a:gd name="connsiteX18" fmla="*/ 3830515 w 3853962"/>
                  <a:gd name="connsiteY18" fmla="*/ 2931 h 1345223"/>
                  <a:gd name="connsiteX19" fmla="*/ 3830515 w 3853962"/>
                  <a:gd name="connsiteY19" fmla="*/ 2931 h 1345223"/>
                  <a:gd name="connsiteX0" fmla="*/ 5862 w 3853962"/>
                  <a:gd name="connsiteY0" fmla="*/ 0 h 1345223"/>
                  <a:gd name="connsiteX1" fmla="*/ 0 w 3853962"/>
                  <a:gd name="connsiteY1" fmla="*/ 571500 h 1345223"/>
                  <a:gd name="connsiteX2" fmla="*/ 131885 w 3853962"/>
                  <a:gd name="connsiteY2" fmla="*/ 861646 h 1345223"/>
                  <a:gd name="connsiteX3" fmla="*/ 545123 w 3853962"/>
                  <a:gd name="connsiteY3" fmla="*/ 923193 h 1345223"/>
                  <a:gd name="connsiteX4" fmla="*/ 1081454 w 3853962"/>
                  <a:gd name="connsiteY4" fmla="*/ 1178170 h 1345223"/>
                  <a:gd name="connsiteX5" fmla="*/ 1230923 w 3853962"/>
                  <a:gd name="connsiteY5" fmla="*/ 1289539 h 1345223"/>
                  <a:gd name="connsiteX6" fmla="*/ 1427285 w 3853962"/>
                  <a:gd name="connsiteY6" fmla="*/ 1295400 h 1345223"/>
                  <a:gd name="connsiteX7" fmla="*/ 1773115 w 3853962"/>
                  <a:gd name="connsiteY7" fmla="*/ 1140070 h 1345223"/>
                  <a:gd name="connsiteX8" fmla="*/ 2074985 w 3853962"/>
                  <a:gd name="connsiteY8" fmla="*/ 955431 h 1345223"/>
                  <a:gd name="connsiteX9" fmla="*/ 2409092 w 3853962"/>
                  <a:gd name="connsiteY9" fmla="*/ 846993 h 1345223"/>
                  <a:gd name="connsiteX10" fmla="*/ 2696308 w 3853962"/>
                  <a:gd name="connsiteY10" fmla="*/ 849923 h 1345223"/>
                  <a:gd name="connsiteX11" fmla="*/ 3042138 w 3853962"/>
                  <a:gd name="connsiteY11" fmla="*/ 999393 h 1345223"/>
                  <a:gd name="connsiteX12" fmla="*/ 3458308 w 3853962"/>
                  <a:gd name="connsiteY12" fmla="*/ 1304193 h 1345223"/>
                  <a:gd name="connsiteX13" fmla="*/ 3505200 w 3853962"/>
                  <a:gd name="connsiteY13" fmla="*/ 1345223 h 1345223"/>
                  <a:gd name="connsiteX14" fmla="*/ 3672254 w 3853962"/>
                  <a:gd name="connsiteY14" fmla="*/ 1072662 h 1345223"/>
                  <a:gd name="connsiteX15" fmla="*/ 3792415 w 3853962"/>
                  <a:gd name="connsiteY15" fmla="*/ 785446 h 1345223"/>
                  <a:gd name="connsiteX16" fmla="*/ 3845169 w 3853962"/>
                  <a:gd name="connsiteY16" fmla="*/ 524608 h 1345223"/>
                  <a:gd name="connsiteX17" fmla="*/ 3853962 w 3853962"/>
                  <a:gd name="connsiteY17" fmla="*/ 307731 h 1345223"/>
                  <a:gd name="connsiteX18" fmla="*/ 3830515 w 3853962"/>
                  <a:gd name="connsiteY18" fmla="*/ 2931 h 1345223"/>
                  <a:gd name="connsiteX19" fmla="*/ 3830515 w 3853962"/>
                  <a:gd name="connsiteY19" fmla="*/ 2931 h 1345223"/>
                  <a:gd name="connsiteX0" fmla="*/ 0 w 3848100"/>
                  <a:gd name="connsiteY0" fmla="*/ 0 h 1345223"/>
                  <a:gd name="connsiteX1" fmla="*/ 11723 w 3848100"/>
                  <a:gd name="connsiteY1" fmla="*/ 568569 h 1345223"/>
                  <a:gd name="connsiteX2" fmla="*/ 126023 w 3848100"/>
                  <a:gd name="connsiteY2" fmla="*/ 861646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26023 w 3848100"/>
                  <a:gd name="connsiteY2" fmla="*/ 861646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26023 w 3848100"/>
                  <a:gd name="connsiteY2" fmla="*/ 861646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26023 w 3848100"/>
                  <a:gd name="connsiteY2" fmla="*/ 861646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78777 w 3848100"/>
                  <a:gd name="connsiteY2" fmla="*/ 855785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78777 w 3848100"/>
                  <a:gd name="connsiteY2" fmla="*/ 855785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78777 w 3848100"/>
                  <a:gd name="connsiteY2" fmla="*/ 855785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14301 w 3848100"/>
                  <a:gd name="connsiteY2" fmla="*/ 896816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37747 w 3848100"/>
                  <a:gd name="connsiteY2" fmla="*/ 902678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37747 w 3848100"/>
                  <a:gd name="connsiteY2" fmla="*/ 902678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37747 w 3848100"/>
                  <a:gd name="connsiteY2" fmla="*/ 902678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37747 w 3848100"/>
                  <a:gd name="connsiteY2" fmla="*/ 902678 h 1345223"/>
                  <a:gd name="connsiteX3" fmla="*/ 539261 w 3848100"/>
                  <a:gd name="connsiteY3" fmla="*/ 923193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37747 w 3848100"/>
                  <a:gd name="connsiteY2" fmla="*/ 902678 h 1345223"/>
                  <a:gd name="connsiteX3" fmla="*/ 597876 w 3848100"/>
                  <a:gd name="connsiteY3" fmla="*/ 937847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37747 w 3848100"/>
                  <a:gd name="connsiteY2" fmla="*/ 902678 h 1345223"/>
                  <a:gd name="connsiteX3" fmla="*/ 597876 w 3848100"/>
                  <a:gd name="connsiteY3" fmla="*/ 937847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37747 w 3848100"/>
                  <a:gd name="connsiteY2" fmla="*/ 902678 h 1345223"/>
                  <a:gd name="connsiteX3" fmla="*/ 597876 w 3848100"/>
                  <a:gd name="connsiteY3" fmla="*/ 937847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37747 w 3848100"/>
                  <a:gd name="connsiteY2" fmla="*/ 902678 h 1345223"/>
                  <a:gd name="connsiteX3" fmla="*/ 597876 w 3848100"/>
                  <a:gd name="connsiteY3" fmla="*/ 937847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45223"/>
                  <a:gd name="connsiteX1" fmla="*/ 11723 w 3848100"/>
                  <a:gd name="connsiteY1" fmla="*/ 568569 h 1345223"/>
                  <a:gd name="connsiteX2" fmla="*/ 137747 w 3848100"/>
                  <a:gd name="connsiteY2" fmla="*/ 902678 h 1345223"/>
                  <a:gd name="connsiteX3" fmla="*/ 597876 w 3848100"/>
                  <a:gd name="connsiteY3" fmla="*/ 937847 h 1345223"/>
                  <a:gd name="connsiteX4" fmla="*/ 1075592 w 3848100"/>
                  <a:gd name="connsiteY4" fmla="*/ 1178170 h 1345223"/>
                  <a:gd name="connsiteX5" fmla="*/ 1225061 w 3848100"/>
                  <a:gd name="connsiteY5" fmla="*/ 1289539 h 1345223"/>
                  <a:gd name="connsiteX6" fmla="*/ 1421423 w 3848100"/>
                  <a:gd name="connsiteY6" fmla="*/ 1295400 h 1345223"/>
                  <a:gd name="connsiteX7" fmla="*/ 1767253 w 3848100"/>
                  <a:gd name="connsiteY7" fmla="*/ 1140070 h 1345223"/>
                  <a:gd name="connsiteX8" fmla="*/ 2069123 w 3848100"/>
                  <a:gd name="connsiteY8" fmla="*/ 955431 h 1345223"/>
                  <a:gd name="connsiteX9" fmla="*/ 2403230 w 3848100"/>
                  <a:gd name="connsiteY9" fmla="*/ 846993 h 1345223"/>
                  <a:gd name="connsiteX10" fmla="*/ 2690446 w 3848100"/>
                  <a:gd name="connsiteY10" fmla="*/ 849923 h 1345223"/>
                  <a:gd name="connsiteX11" fmla="*/ 3036276 w 3848100"/>
                  <a:gd name="connsiteY11" fmla="*/ 999393 h 1345223"/>
                  <a:gd name="connsiteX12" fmla="*/ 3452446 w 3848100"/>
                  <a:gd name="connsiteY12" fmla="*/ 1304193 h 1345223"/>
                  <a:gd name="connsiteX13" fmla="*/ 3499338 w 3848100"/>
                  <a:gd name="connsiteY13" fmla="*/ 1345223 h 1345223"/>
                  <a:gd name="connsiteX14" fmla="*/ 3666392 w 3848100"/>
                  <a:gd name="connsiteY14" fmla="*/ 1072662 h 1345223"/>
                  <a:gd name="connsiteX15" fmla="*/ 3786553 w 3848100"/>
                  <a:gd name="connsiteY15" fmla="*/ 785446 h 1345223"/>
                  <a:gd name="connsiteX16" fmla="*/ 3839307 w 3848100"/>
                  <a:gd name="connsiteY16" fmla="*/ 524608 h 1345223"/>
                  <a:gd name="connsiteX17" fmla="*/ 3848100 w 3848100"/>
                  <a:gd name="connsiteY17" fmla="*/ 307731 h 1345223"/>
                  <a:gd name="connsiteX18" fmla="*/ 3824653 w 3848100"/>
                  <a:gd name="connsiteY18" fmla="*/ 2931 h 1345223"/>
                  <a:gd name="connsiteX19" fmla="*/ 3824653 w 3848100"/>
                  <a:gd name="connsiteY19" fmla="*/ 2931 h 1345223"/>
                  <a:gd name="connsiteX0" fmla="*/ 0 w 3848100"/>
                  <a:gd name="connsiteY0" fmla="*/ 0 h 1304193"/>
                  <a:gd name="connsiteX1" fmla="*/ 11723 w 3848100"/>
                  <a:gd name="connsiteY1" fmla="*/ 568569 h 1304193"/>
                  <a:gd name="connsiteX2" fmla="*/ 137747 w 3848100"/>
                  <a:gd name="connsiteY2" fmla="*/ 902678 h 1304193"/>
                  <a:gd name="connsiteX3" fmla="*/ 597876 w 3848100"/>
                  <a:gd name="connsiteY3" fmla="*/ 937847 h 1304193"/>
                  <a:gd name="connsiteX4" fmla="*/ 1075592 w 3848100"/>
                  <a:gd name="connsiteY4" fmla="*/ 1178170 h 1304193"/>
                  <a:gd name="connsiteX5" fmla="*/ 1225061 w 3848100"/>
                  <a:gd name="connsiteY5" fmla="*/ 1289539 h 1304193"/>
                  <a:gd name="connsiteX6" fmla="*/ 1421423 w 3848100"/>
                  <a:gd name="connsiteY6" fmla="*/ 1295400 h 1304193"/>
                  <a:gd name="connsiteX7" fmla="*/ 1767253 w 3848100"/>
                  <a:gd name="connsiteY7" fmla="*/ 1140070 h 1304193"/>
                  <a:gd name="connsiteX8" fmla="*/ 2069123 w 3848100"/>
                  <a:gd name="connsiteY8" fmla="*/ 955431 h 1304193"/>
                  <a:gd name="connsiteX9" fmla="*/ 2403230 w 3848100"/>
                  <a:gd name="connsiteY9" fmla="*/ 846993 h 1304193"/>
                  <a:gd name="connsiteX10" fmla="*/ 2690446 w 3848100"/>
                  <a:gd name="connsiteY10" fmla="*/ 849923 h 1304193"/>
                  <a:gd name="connsiteX11" fmla="*/ 3036276 w 3848100"/>
                  <a:gd name="connsiteY11" fmla="*/ 999393 h 1304193"/>
                  <a:gd name="connsiteX12" fmla="*/ 3452446 w 3848100"/>
                  <a:gd name="connsiteY12" fmla="*/ 1304193 h 1304193"/>
                  <a:gd name="connsiteX13" fmla="*/ 3666392 w 3848100"/>
                  <a:gd name="connsiteY13" fmla="*/ 1072662 h 1304193"/>
                  <a:gd name="connsiteX14" fmla="*/ 3786553 w 3848100"/>
                  <a:gd name="connsiteY14" fmla="*/ 785446 h 1304193"/>
                  <a:gd name="connsiteX15" fmla="*/ 3839307 w 3848100"/>
                  <a:gd name="connsiteY15" fmla="*/ 524608 h 1304193"/>
                  <a:gd name="connsiteX16" fmla="*/ 3848100 w 3848100"/>
                  <a:gd name="connsiteY16" fmla="*/ 307731 h 1304193"/>
                  <a:gd name="connsiteX17" fmla="*/ 3824653 w 3848100"/>
                  <a:gd name="connsiteY17" fmla="*/ 2931 h 1304193"/>
                  <a:gd name="connsiteX18" fmla="*/ 3824653 w 3848100"/>
                  <a:gd name="connsiteY18" fmla="*/ 2931 h 1304193"/>
                  <a:gd name="connsiteX0" fmla="*/ 0 w 3848100"/>
                  <a:gd name="connsiteY0" fmla="*/ 0 h 1345224"/>
                  <a:gd name="connsiteX1" fmla="*/ 11723 w 3848100"/>
                  <a:gd name="connsiteY1" fmla="*/ 568569 h 1345224"/>
                  <a:gd name="connsiteX2" fmla="*/ 137747 w 3848100"/>
                  <a:gd name="connsiteY2" fmla="*/ 902678 h 1345224"/>
                  <a:gd name="connsiteX3" fmla="*/ 597876 w 3848100"/>
                  <a:gd name="connsiteY3" fmla="*/ 937847 h 1345224"/>
                  <a:gd name="connsiteX4" fmla="*/ 1075592 w 3848100"/>
                  <a:gd name="connsiteY4" fmla="*/ 1178170 h 1345224"/>
                  <a:gd name="connsiteX5" fmla="*/ 1225061 w 3848100"/>
                  <a:gd name="connsiteY5" fmla="*/ 1289539 h 1345224"/>
                  <a:gd name="connsiteX6" fmla="*/ 1421423 w 3848100"/>
                  <a:gd name="connsiteY6" fmla="*/ 1295400 h 1345224"/>
                  <a:gd name="connsiteX7" fmla="*/ 1767253 w 3848100"/>
                  <a:gd name="connsiteY7" fmla="*/ 1140070 h 1345224"/>
                  <a:gd name="connsiteX8" fmla="*/ 2069123 w 3848100"/>
                  <a:gd name="connsiteY8" fmla="*/ 955431 h 1345224"/>
                  <a:gd name="connsiteX9" fmla="*/ 2403230 w 3848100"/>
                  <a:gd name="connsiteY9" fmla="*/ 846993 h 1345224"/>
                  <a:gd name="connsiteX10" fmla="*/ 2690446 w 3848100"/>
                  <a:gd name="connsiteY10" fmla="*/ 849923 h 1345224"/>
                  <a:gd name="connsiteX11" fmla="*/ 3036276 w 3848100"/>
                  <a:gd name="connsiteY11" fmla="*/ 999393 h 1345224"/>
                  <a:gd name="connsiteX12" fmla="*/ 3484685 w 3848100"/>
                  <a:gd name="connsiteY12" fmla="*/ 1345224 h 1345224"/>
                  <a:gd name="connsiteX13" fmla="*/ 3666392 w 3848100"/>
                  <a:gd name="connsiteY13" fmla="*/ 1072662 h 1345224"/>
                  <a:gd name="connsiteX14" fmla="*/ 3786553 w 3848100"/>
                  <a:gd name="connsiteY14" fmla="*/ 785446 h 1345224"/>
                  <a:gd name="connsiteX15" fmla="*/ 3839307 w 3848100"/>
                  <a:gd name="connsiteY15" fmla="*/ 524608 h 1345224"/>
                  <a:gd name="connsiteX16" fmla="*/ 3848100 w 3848100"/>
                  <a:gd name="connsiteY16" fmla="*/ 307731 h 1345224"/>
                  <a:gd name="connsiteX17" fmla="*/ 3824653 w 3848100"/>
                  <a:gd name="connsiteY17" fmla="*/ 2931 h 1345224"/>
                  <a:gd name="connsiteX18" fmla="*/ 3824653 w 3848100"/>
                  <a:gd name="connsiteY18" fmla="*/ 2931 h 1345224"/>
                  <a:gd name="connsiteX0" fmla="*/ 0 w 3848100"/>
                  <a:gd name="connsiteY0" fmla="*/ 0 h 1345224"/>
                  <a:gd name="connsiteX1" fmla="*/ 11723 w 3848100"/>
                  <a:gd name="connsiteY1" fmla="*/ 568569 h 1345224"/>
                  <a:gd name="connsiteX2" fmla="*/ 137747 w 3848100"/>
                  <a:gd name="connsiteY2" fmla="*/ 902678 h 1345224"/>
                  <a:gd name="connsiteX3" fmla="*/ 597876 w 3848100"/>
                  <a:gd name="connsiteY3" fmla="*/ 937847 h 1345224"/>
                  <a:gd name="connsiteX4" fmla="*/ 1075592 w 3848100"/>
                  <a:gd name="connsiteY4" fmla="*/ 1178170 h 1345224"/>
                  <a:gd name="connsiteX5" fmla="*/ 1225061 w 3848100"/>
                  <a:gd name="connsiteY5" fmla="*/ 1289539 h 1345224"/>
                  <a:gd name="connsiteX6" fmla="*/ 1421423 w 3848100"/>
                  <a:gd name="connsiteY6" fmla="*/ 1295400 h 1345224"/>
                  <a:gd name="connsiteX7" fmla="*/ 1767253 w 3848100"/>
                  <a:gd name="connsiteY7" fmla="*/ 1140070 h 1345224"/>
                  <a:gd name="connsiteX8" fmla="*/ 2069123 w 3848100"/>
                  <a:gd name="connsiteY8" fmla="*/ 955431 h 1345224"/>
                  <a:gd name="connsiteX9" fmla="*/ 2403230 w 3848100"/>
                  <a:gd name="connsiteY9" fmla="*/ 846993 h 1345224"/>
                  <a:gd name="connsiteX10" fmla="*/ 2690446 w 3848100"/>
                  <a:gd name="connsiteY10" fmla="*/ 849923 h 1345224"/>
                  <a:gd name="connsiteX11" fmla="*/ 3036276 w 3848100"/>
                  <a:gd name="connsiteY11" fmla="*/ 999393 h 1345224"/>
                  <a:gd name="connsiteX12" fmla="*/ 3484685 w 3848100"/>
                  <a:gd name="connsiteY12" fmla="*/ 1345224 h 1345224"/>
                  <a:gd name="connsiteX13" fmla="*/ 3666392 w 3848100"/>
                  <a:gd name="connsiteY13" fmla="*/ 1072662 h 1345224"/>
                  <a:gd name="connsiteX14" fmla="*/ 3786553 w 3848100"/>
                  <a:gd name="connsiteY14" fmla="*/ 785446 h 1345224"/>
                  <a:gd name="connsiteX15" fmla="*/ 3839307 w 3848100"/>
                  <a:gd name="connsiteY15" fmla="*/ 524608 h 1345224"/>
                  <a:gd name="connsiteX16" fmla="*/ 3848100 w 3848100"/>
                  <a:gd name="connsiteY16" fmla="*/ 307731 h 1345224"/>
                  <a:gd name="connsiteX17" fmla="*/ 3824653 w 3848100"/>
                  <a:gd name="connsiteY17" fmla="*/ 2931 h 1345224"/>
                  <a:gd name="connsiteX18" fmla="*/ 3824653 w 3848100"/>
                  <a:gd name="connsiteY18" fmla="*/ 2931 h 1345224"/>
                  <a:gd name="connsiteX0" fmla="*/ 0 w 3848100"/>
                  <a:gd name="connsiteY0" fmla="*/ 0 h 1345224"/>
                  <a:gd name="connsiteX1" fmla="*/ 11723 w 3848100"/>
                  <a:gd name="connsiteY1" fmla="*/ 568569 h 1345224"/>
                  <a:gd name="connsiteX2" fmla="*/ 137747 w 3848100"/>
                  <a:gd name="connsiteY2" fmla="*/ 902678 h 1345224"/>
                  <a:gd name="connsiteX3" fmla="*/ 597876 w 3848100"/>
                  <a:gd name="connsiteY3" fmla="*/ 937847 h 1345224"/>
                  <a:gd name="connsiteX4" fmla="*/ 1075592 w 3848100"/>
                  <a:gd name="connsiteY4" fmla="*/ 1178170 h 1345224"/>
                  <a:gd name="connsiteX5" fmla="*/ 1225061 w 3848100"/>
                  <a:gd name="connsiteY5" fmla="*/ 1289539 h 1345224"/>
                  <a:gd name="connsiteX6" fmla="*/ 1421423 w 3848100"/>
                  <a:gd name="connsiteY6" fmla="*/ 1295400 h 1345224"/>
                  <a:gd name="connsiteX7" fmla="*/ 1767253 w 3848100"/>
                  <a:gd name="connsiteY7" fmla="*/ 1140070 h 1345224"/>
                  <a:gd name="connsiteX8" fmla="*/ 2069123 w 3848100"/>
                  <a:gd name="connsiteY8" fmla="*/ 955431 h 1345224"/>
                  <a:gd name="connsiteX9" fmla="*/ 2403230 w 3848100"/>
                  <a:gd name="connsiteY9" fmla="*/ 846993 h 1345224"/>
                  <a:gd name="connsiteX10" fmla="*/ 2690446 w 3848100"/>
                  <a:gd name="connsiteY10" fmla="*/ 849923 h 1345224"/>
                  <a:gd name="connsiteX11" fmla="*/ 3036276 w 3848100"/>
                  <a:gd name="connsiteY11" fmla="*/ 999393 h 1345224"/>
                  <a:gd name="connsiteX12" fmla="*/ 3484685 w 3848100"/>
                  <a:gd name="connsiteY12" fmla="*/ 1345224 h 1345224"/>
                  <a:gd name="connsiteX13" fmla="*/ 3666392 w 3848100"/>
                  <a:gd name="connsiteY13" fmla="*/ 1072662 h 1345224"/>
                  <a:gd name="connsiteX14" fmla="*/ 3786553 w 3848100"/>
                  <a:gd name="connsiteY14" fmla="*/ 785446 h 1345224"/>
                  <a:gd name="connsiteX15" fmla="*/ 3839307 w 3848100"/>
                  <a:gd name="connsiteY15" fmla="*/ 524608 h 1345224"/>
                  <a:gd name="connsiteX16" fmla="*/ 3848100 w 3848100"/>
                  <a:gd name="connsiteY16" fmla="*/ 307731 h 1345224"/>
                  <a:gd name="connsiteX17" fmla="*/ 3824653 w 3848100"/>
                  <a:gd name="connsiteY17" fmla="*/ 2931 h 1345224"/>
                  <a:gd name="connsiteX18" fmla="*/ 3824653 w 3848100"/>
                  <a:gd name="connsiteY18" fmla="*/ 2931 h 1345224"/>
                  <a:gd name="connsiteX0" fmla="*/ 0 w 3848464"/>
                  <a:gd name="connsiteY0" fmla="*/ 0 h 1345224"/>
                  <a:gd name="connsiteX1" fmla="*/ 11723 w 3848464"/>
                  <a:gd name="connsiteY1" fmla="*/ 568569 h 1345224"/>
                  <a:gd name="connsiteX2" fmla="*/ 137747 w 3848464"/>
                  <a:gd name="connsiteY2" fmla="*/ 902678 h 1345224"/>
                  <a:gd name="connsiteX3" fmla="*/ 597876 w 3848464"/>
                  <a:gd name="connsiteY3" fmla="*/ 937847 h 1345224"/>
                  <a:gd name="connsiteX4" fmla="*/ 1075592 w 3848464"/>
                  <a:gd name="connsiteY4" fmla="*/ 1178170 h 1345224"/>
                  <a:gd name="connsiteX5" fmla="*/ 1225061 w 3848464"/>
                  <a:gd name="connsiteY5" fmla="*/ 1289539 h 1345224"/>
                  <a:gd name="connsiteX6" fmla="*/ 1421423 w 3848464"/>
                  <a:gd name="connsiteY6" fmla="*/ 1295400 h 1345224"/>
                  <a:gd name="connsiteX7" fmla="*/ 1767253 w 3848464"/>
                  <a:gd name="connsiteY7" fmla="*/ 1140070 h 1345224"/>
                  <a:gd name="connsiteX8" fmla="*/ 2069123 w 3848464"/>
                  <a:gd name="connsiteY8" fmla="*/ 955431 h 1345224"/>
                  <a:gd name="connsiteX9" fmla="*/ 2403230 w 3848464"/>
                  <a:gd name="connsiteY9" fmla="*/ 846993 h 1345224"/>
                  <a:gd name="connsiteX10" fmla="*/ 2690446 w 3848464"/>
                  <a:gd name="connsiteY10" fmla="*/ 849923 h 1345224"/>
                  <a:gd name="connsiteX11" fmla="*/ 3036276 w 3848464"/>
                  <a:gd name="connsiteY11" fmla="*/ 999393 h 1345224"/>
                  <a:gd name="connsiteX12" fmla="*/ 3484685 w 3848464"/>
                  <a:gd name="connsiteY12" fmla="*/ 1345224 h 1345224"/>
                  <a:gd name="connsiteX13" fmla="*/ 3666392 w 3848464"/>
                  <a:gd name="connsiteY13" fmla="*/ 1072662 h 1345224"/>
                  <a:gd name="connsiteX14" fmla="*/ 3786553 w 3848464"/>
                  <a:gd name="connsiteY14" fmla="*/ 785446 h 1345224"/>
                  <a:gd name="connsiteX15" fmla="*/ 3839307 w 3848464"/>
                  <a:gd name="connsiteY15" fmla="*/ 524608 h 1345224"/>
                  <a:gd name="connsiteX16" fmla="*/ 3848100 w 3848464"/>
                  <a:gd name="connsiteY16" fmla="*/ 307731 h 1345224"/>
                  <a:gd name="connsiteX17" fmla="*/ 3824653 w 3848464"/>
                  <a:gd name="connsiteY17" fmla="*/ 2931 h 1345224"/>
                  <a:gd name="connsiteX18" fmla="*/ 3824653 w 3848464"/>
                  <a:gd name="connsiteY18" fmla="*/ 2931 h 1345224"/>
                  <a:gd name="connsiteX0" fmla="*/ 0 w 3848464"/>
                  <a:gd name="connsiteY0" fmla="*/ 0 h 1345781"/>
                  <a:gd name="connsiteX1" fmla="*/ 11723 w 3848464"/>
                  <a:gd name="connsiteY1" fmla="*/ 568569 h 1345781"/>
                  <a:gd name="connsiteX2" fmla="*/ 137747 w 3848464"/>
                  <a:gd name="connsiteY2" fmla="*/ 902678 h 1345781"/>
                  <a:gd name="connsiteX3" fmla="*/ 597876 w 3848464"/>
                  <a:gd name="connsiteY3" fmla="*/ 937847 h 1345781"/>
                  <a:gd name="connsiteX4" fmla="*/ 1075592 w 3848464"/>
                  <a:gd name="connsiteY4" fmla="*/ 1178170 h 1345781"/>
                  <a:gd name="connsiteX5" fmla="*/ 1225061 w 3848464"/>
                  <a:gd name="connsiteY5" fmla="*/ 1289539 h 1345781"/>
                  <a:gd name="connsiteX6" fmla="*/ 1421423 w 3848464"/>
                  <a:gd name="connsiteY6" fmla="*/ 1295400 h 1345781"/>
                  <a:gd name="connsiteX7" fmla="*/ 1767253 w 3848464"/>
                  <a:gd name="connsiteY7" fmla="*/ 1140070 h 1345781"/>
                  <a:gd name="connsiteX8" fmla="*/ 2069123 w 3848464"/>
                  <a:gd name="connsiteY8" fmla="*/ 955431 h 1345781"/>
                  <a:gd name="connsiteX9" fmla="*/ 2403230 w 3848464"/>
                  <a:gd name="connsiteY9" fmla="*/ 846993 h 1345781"/>
                  <a:gd name="connsiteX10" fmla="*/ 2690446 w 3848464"/>
                  <a:gd name="connsiteY10" fmla="*/ 849923 h 1345781"/>
                  <a:gd name="connsiteX11" fmla="*/ 3036276 w 3848464"/>
                  <a:gd name="connsiteY11" fmla="*/ 999393 h 1345781"/>
                  <a:gd name="connsiteX12" fmla="*/ 3484685 w 3848464"/>
                  <a:gd name="connsiteY12" fmla="*/ 1345224 h 1345781"/>
                  <a:gd name="connsiteX13" fmla="*/ 3666392 w 3848464"/>
                  <a:gd name="connsiteY13" fmla="*/ 1072662 h 1345781"/>
                  <a:gd name="connsiteX14" fmla="*/ 3786553 w 3848464"/>
                  <a:gd name="connsiteY14" fmla="*/ 785446 h 1345781"/>
                  <a:gd name="connsiteX15" fmla="*/ 3839307 w 3848464"/>
                  <a:gd name="connsiteY15" fmla="*/ 524608 h 1345781"/>
                  <a:gd name="connsiteX16" fmla="*/ 3848100 w 3848464"/>
                  <a:gd name="connsiteY16" fmla="*/ 307731 h 1345781"/>
                  <a:gd name="connsiteX17" fmla="*/ 3824653 w 3848464"/>
                  <a:gd name="connsiteY17" fmla="*/ 2931 h 1345781"/>
                  <a:gd name="connsiteX18" fmla="*/ 3824653 w 3848464"/>
                  <a:gd name="connsiteY18" fmla="*/ 2931 h 1345781"/>
                  <a:gd name="connsiteX0" fmla="*/ 0 w 3848464"/>
                  <a:gd name="connsiteY0" fmla="*/ 0 h 1356397"/>
                  <a:gd name="connsiteX1" fmla="*/ 11723 w 3848464"/>
                  <a:gd name="connsiteY1" fmla="*/ 568569 h 1356397"/>
                  <a:gd name="connsiteX2" fmla="*/ 137747 w 3848464"/>
                  <a:gd name="connsiteY2" fmla="*/ 902678 h 1356397"/>
                  <a:gd name="connsiteX3" fmla="*/ 597876 w 3848464"/>
                  <a:gd name="connsiteY3" fmla="*/ 937847 h 1356397"/>
                  <a:gd name="connsiteX4" fmla="*/ 1075592 w 3848464"/>
                  <a:gd name="connsiteY4" fmla="*/ 1178170 h 1356397"/>
                  <a:gd name="connsiteX5" fmla="*/ 1225061 w 3848464"/>
                  <a:gd name="connsiteY5" fmla="*/ 1289539 h 1356397"/>
                  <a:gd name="connsiteX6" fmla="*/ 1421423 w 3848464"/>
                  <a:gd name="connsiteY6" fmla="*/ 1295400 h 1356397"/>
                  <a:gd name="connsiteX7" fmla="*/ 1767253 w 3848464"/>
                  <a:gd name="connsiteY7" fmla="*/ 1140070 h 1356397"/>
                  <a:gd name="connsiteX8" fmla="*/ 2069123 w 3848464"/>
                  <a:gd name="connsiteY8" fmla="*/ 955431 h 1356397"/>
                  <a:gd name="connsiteX9" fmla="*/ 2403230 w 3848464"/>
                  <a:gd name="connsiteY9" fmla="*/ 846993 h 1356397"/>
                  <a:gd name="connsiteX10" fmla="*/ 2690446 w 3848464"/>
                  <a:gd name="connsiteY10" fmla="*/ 849923 h 1356397"/>
                  <a:gd name="connsiteX11" fmla="*/ 3036276 w 3848464"/>
                  <a:gd name="connsiteY11" fmla="*/ 999393 h 1356397"/>
                  <a:gd name="connsiteX12" fmla="*/ 3484685 w 3848464"/>
                  <a:gd name="connsiteY12" fmla="*/ 1345224 h 1356397"/>
                  <a:gd name="connsiteX13" fmla="*/ 3666392 w 3848464"/>
                  <a:gd name="connsiteY13" fmla="*/ 1072662 h 1356397"/>
                  <a:gd name="connsiteX14" fmla="*/ 3786553 w 3848464"/>
                  <a:gd name="connsiteY14" fmla="*/ 785446 h 1356397"/>
                  <a:gd name="connsiteX15" fmla="*/ 3839307 w 3848464"/>
                  <a:gd name="connsiteY15" fmla="*/ 524608 h 1356397"/>
                  <a:gd name="connsiteX16" fmla="*/ 3848100 w 3848464"/>
                  <a:gd name="connsiteY16" fmla="*/ 307731 h 1356397"/>
                  <a:gd name="connsiteX17" fmla="*/ 3824653 w 3848464"/>
                  <a:gd name="connsiteY17" fmla="*/ 2931 h 1356397"/>
                  <a:gd name="connsiteX18" fmla="*/ 3824653 w 3848464"/>
                  <a:gd name="connsiteY18" fmla="*/ 2931 h 1356397"/>
                  <a:gd name="connsiteX0" fmla="*/ 0 w 3848464"/>
                  <a:gd name="connsiteY0" fmla="*/ 0 h 1359407"/>
                  <a:gd name="connsiteX1" fmla="*/ 11723 w 3848464"/>
                  <a:gd name="connsiteY1" fmla="*/ 568569 h 1359407"/>
                  <a:gd name="connsiteX2" fmla="*/ 137747 w 3848464"/>
                  <a:gd name="connsiteY2" fmla="*/ 902678 h 1359407"/>
                  <a:gd name="connsiteX3" fmla="*/ 597876 w 3848464"/>
                  <a:gd name="connsiteY3" fmla="*/ 937847 h 1359407"/>
                  <a:gd name="connsiteX4" fmla="*/ 1075592 w 3848464"/>
                  <a:gd name="connsiteY4" fmla="*/ 1178170 h 1359407"/>
                  <a:gd name="connsiteX5" fmla="*/ 1225061 w 3848464"/>
                  <a:gd name="connsiteY5" fmla="*/ 1289539 h 1359407"/>
                  <a:gd name="connsiteX6" fmla="*/ 1421423 w 3848464"/>
                  <a:gd name="connsiteY6" fmla="*/ 1295400 h 1359407"/>
                  <a:gd name="connsiteX7" fmla="*/ 1767253 w 3848464"/>
                  <a:gd name="connsiteY7" fmla="*/ 1140070 h 1359407"/>
                  <a:gd name="connsiteX8" fmla="*/ 2069123 w 3848464"/>
                  <a:gd name="connsiteY8" fmla="*/ 955431 h 1359407"/>
                  <a:gd name="connsiteX9" fmla="*/ 2403230 w 3848464"/>
                  <a:gd name="connsiteY9" fmla="*/ 846993 h 1359407"/>
                  <a:gd name="connsiteX10" fmla="*/ 2690446 w 3848464"/>
                  <a:gd name="connsiteY10" fmla="*/ 849923 h 1359407"/>
                  <a:gd name="connsiteX11" fmla="*/ 3036276 w 3848464"/>
                  <a:gd name="connsiteY11" fmla="*/ 999393 h 1359407"/>
                  <a:gd name="connsiteX12" fmla="*/ 3484685 w 3848464"/>
                  <a:gd name="connsiteY12" fmla="*/ 1345224 h 1359407"/>
                  <a:gd name="connsiteX13" fmla="*/ 3666392 w 3848464"/>
                  <a:gd name="connsiteY13" fmla="*/ 1072662 h 1359407"/>
                  <a:gd name="connsiteX14" fmla="*/ 3786553 w 3848464"/>
                  <a:gd name="connsiteY14" fmla="*/ 785446 h 1359407"/>
                  <a:gd name="connsiteX15" fmla="*/ 3839307 w 3848464"/>
                  <a:gd name="connsiteY15" fmla="*/ 524608 h 1359407"/>
                  <a:gd name="connsiteX16" fmla="*/ 3848100 w 3848464"/>
                  <a:gd name="connsiteY16" fmla="*/ 307731 h 1359407"/>
                  <a:gd name="connsiteX17" fmla="*/ 3824653 w 3848464"/>
                  <a:gd name="connsiteY17" fmla="*/ 2931 h 1359407"/>
                  <a:gd name="connsiteX18" fmla="*/ 3824653 w 3848464"/>
                  <a:gd name="connsiteY18" fmla="*/ 2931 h 1359407"/>
                  <a:gd name="connsiteX0" fmla="*/ 0 w 3848464"/>
                  <a:gd name="connsiteY0" fmla="*/ 0 h 1340197"/>
                  <a:gd name="connsiteX1" fmla="*/ 11723 w 3848464"/>
                  <a:gd name="connsiteY1" fmla="*/ 568569 h 1340197"/>
                  <a:gd name="connsiteX2" fmla="*/ 137747 w 3848464"/>
                  <a:gd name="connsiteY2" fmla="*/ 902678 h 1340197"/>
                  <a:gd name="connsiteX3" fmla="*/ 597876 w 3848464"/>
                  <a:gd name="connsiteY3" fmla="*/ 937847 h 1340197"/>
                  <a:gd name="connsiteX4" fmla="*/ 1075592 w 3848464"/>
                  <a:gd name="connsiteY4" fmla="*/ 1178170 h 1340197"/>
                  <a:gd name="connsiteX5" fmla="*/ 1225061 w 3848464"/>
                  <a:gd name="connsiteY5" fmla="*/ 1289539 h 1340197"/>
                  <a:gd name="connsiteX6" fmla="*/ 1421423 w 3848464"/>
                  <a:gd name="connsiteY6" fmla="*/ 1295400 h 1340197"/>
                  <a:gd name="connsiteX7" fmla="*/ 1767253 w 3848464"/>
                  <a:gd name="connsiteY7" fmla="*/ 1140070 h 1340197"/>
                  <a:gd name="connsiteX8" fmla="*/ 2069123 w 3848464"/>
                  <a:gd name="connsiteY8" fmla="*/ 955431 h 1340197"/>
                  <a:gd name="connsiteX9" fmla="*/ 2403230 w 3848464"/>
                  <a:gd name="connsiteY9" fmla="*/ 846993 h 1340197"/>
                  <a:gd name="connsiteX10" fmla="*/ 2690446 w 3848464"/>
                  <a:gd name="connsiteY10" fmla="*/ 849923 h 1340197"/>
                  <a:gd name="connsiteX11" fmla="*/ 3036276 w 3848464"/>
                  <a:gd name="connsiteY11" fmla="*/ 999393 h 1340197"/>
                  <a:gd name="connsiteX12" fmla="*/ 3440724 w 3848464"/>
                  <a:gd name="connsiteY12" fmla="*/ 1324709 h 1340197"/>
                  <a:gd name="connsiteX13" fmla="*/ 3666392 w 3848464"/>
                  <a:gd name="connsiteY13" fmla="*/ 1072662 h 1340197"/>
                  <a:gd name="connsiteX14" fmla="*/ 3786553 w 3848464"/>
                  <a:gd name="connsiteY14" fmla="*/ 785446 h 1340197"/>
                  <a:gd name="connsiteX15" fmla="*/ 3839307 w 3848464"/>
                  <a:gd name="connsiteY15" fmla="*/ 524608 h 1340197"/>
                  <a:gd name="connsiteX16" fmla="*/ 3848100 w 3848464"/>
                  <a:gd name="connsiteY16" fmla="*/ 307731 h 1340197"/>
                  <a:gd name="connsiteX17" fmla="*/ 3824653 w 3848464"/>
                  <a:gd name="connsiteY17" fmla="*/ 2931 h 1340197"/>
                  <a:gd name="connsiteX18" fmla="*/ 3824653 w 3848464"/>
                  <a:gd name="connsiteY18" fmla="*/ 2931 h 1340197"/>
                  <a:gd name="connsiteX0" fmla="*/ 0 w 3848464"/>
                  <a:gd name="connsiteY0" fmla="*/ 0 h 1342386"/>
                  <a:gd name="connsiteX1" fmla="*/ 11723 w 3848464"/>
                  <a:gd name="connsiteY1" fmla="*/ 568569 h 1342386"/>
                  <a:gd name="connsiteX2" fmla="*/ 137747 w 3848464"/>
                  <a:gd name="connsiteY2" fmla="*/ 902678 h 1342386"/>
                  <a:gd name="connsiteX3" fmla="*/ 597876 w 3848464"/>
                  <a:gd name="connsiteY3" fmla="*/ 937847 h 1342386"/>
                  <a:gd name="connsiteX4" fmla="*/ 1075592 w 3848464"/>
                  <a:gd name="connsiteY4" fmla="*/ 1178170 h 1342386"/>
                  <a:gd name="connsiteX5" fmla="*/ 1225061 w 3848464"/>
                  <a:gd name="connsiteY5" fmla="*/ 1289539 h 1342386"/>
                  <a:gd name="connsiteX6" fmla="*/ 1421423 w 3848464"/>
                  <a:gd name="connsiteY6" fmla="*/ 1295400 h 1342386"/>
                  <a:gd name="connsiteX7" fmla="*/ 1767253 w 3848464"/>
                  <a:gd name="connsiteY7" fmla="*/ 1140070 h 1342386"/>
                  <a:gd name="connsiteX8" fmla="*/ 2069123 w 3848464"/>
                  <a:gd name="connsiteY8" fmla="*/ 955431 h 1342386"/>
                  <a:gd name="connsiteX9" fmla="*/ 2403230 w 3848464"/>
                  <a:gd name="connsiteY9" fmla="*/ 846993 h 1342386"/>
                  <a:gd name="connsiteX10" fmla="*/ 2690446 w 3848464"/>
                  <a:gd name="connsiteY10" fmla="*/ 849923 h 1342386"/>
                  <a:gd name="connsiteX11" fmla="*/ 3036276 w 3848464"/>
                  <a:gd name="connsiteY11" fmla="*/ 999393 h 1342386"/>
                  <a:gd name="connsiteX12" fmla="*/ 3440724 w 3848464"/>
                  <a:gd name="connsiteY12" fmla="*/ 1324709 h 1342386"/>
                  <a:gd name="connsiteX13" fmla="*/ 3666392 w 3848464"/>
                  <a:gd name="connsiteY13" fmla="*/ 1072662 h 1342386"/>
                  <a:gd name="connsiteX14" fmla="*/ 3786553 w 3848464"/>
                  <a:gd name="connsiteY14" fmla="*/ 785446 h 1342386"/>
                  <a:gd name="connsiteX15" fmla="*/ 3839307 w 3848464"/>
                  <a:gd name="connsiteY15" fmla="*/ 524608 h 1342386"/>
                  <a:gd name="connsiteX16" fmla="*/ 3848100 w 3848464"/>
                  <a:gd name="connsiteY16" fmla="*/ 307731 h 1342386"/>
                  <a:gd name="connsiteX17" fmla="*/ 3824653 w 3848464"/>
                  <a:gd name="connsiteY17" fmla="*/ 2931 h 1342386"/>
                  <a:gd name="connsiteX18" fmla="*/ 3824653 w 3848464"/>
                  <a:gd name="connsiteY18" fmla="*/ 2931 h 1342386"/>
                  <a:gd name="connsiteX0" fmla="*/ 0 w 3848464"/>
                  <a:gd name="connsiteY0" fmla="*/ 0 h 1334276"/>
                  <a:gd name="connsiteX1" fmla="*/ 11723 w 3848464"/>
                  <a:gd name="connsiteY1" fmla="*/ 568569 h 1334276"/>
                  <a:gd name="connsiteX2" fmla="*/ 137747 w 3848464"/>
                  <a:gd name="connsiteY2" fmla="*/ 902678 h 1334276"/>
                  <a:gd name="connsiteX3" fmla="*/ 597876 w 3848464"/>
                  <a:gd name="connsiteY3" fmla="*/ 937847 h 1334276"/>
                  <a:gd name="connsiteX4" fmla="*/ 1075592 w 3848464"/>
                  <a:gd name="connsiteY4" fmla="*/ 1178170 h 1334276"/>
                  <a:gd name="connsiteX5" fmla="*/ 1225061 w 3848464"/>
                  <a:gd name="connsiteY5" fmla="*/ 1289539 h 1334276"/>
                  <a:gd name="connsiteX6" fmla="*/ 1421423 w 3848464"/>
                  <a:gd name="connsiteY6" fmla="*/ 1295400 h 1334276"/>
                  <a:gd name="connsiteX7" fmla="*/ 1767253 w 3848464"/>
                  <a:gd name="connsiteY7" fmla="*/ 1140070 h 1334276"/>
                  <a:gd name="connsiteX8" fmla="*/ 2069123 w 3848464"/>
                  <a:gd name="connsiteY8" fmla="*/ 955431 h 1334276"/>
                  <a:gd name="connsiteX9" fmla="*/ 2403230 w 3848464"/>
                  <a:gd name="connsiteY9" fmla="*/ 846993 h 1334276"/>
                  <a:gd name="connsiteX10" fmla="*/ 2690446 w 3848464"/>
                  <a:gd name="connsiteY10" fmla="*/ 849923 h 1334276"/>
                  <a:gd name="connsiteX11" fmla="*/ 3036276 w 3848464"/>
                  <a:gd name="connsiteY11" fmla="*/ 999393 h 1334276"/>
                  <a:gd name="connsiteX12" fmla="*/ 3440724 w 3848464"/>
                  <a:gd name="connsiteY12" fmla="*/ 1315917 h 1334276"/>
                  <a:gd name="connsiteX13" fmla="*/ 3666392 w 3848464"/>
                  <a:gd name="connsiteY13" fmla="*/ 1072662 h 1334276"/>
                  <a:gd name="connsiteX14" fmla="*/ 3786553 w 3848464"/>
                  <a:gd name="connsiteY14" fmla="*/ 785446 h 1334276"/>
                  <a:gd name="connsiteX15" fmla="*/ 3839307 w 3848464"/>
                  <a:gd name="connsiteY15" fmla="*/ 524608 h 1334276"/>
                  <a:gd name="connsiteX16" fmla="*/ 3848100 w 3848464"/>
                  <a:gd name="connsiteY16" fmla="*/ 307731 h 1334276"/>
                  <a:gd name="connsiteX17" fmla="*/ 3824653 w 3848464"/>
                  <a:gd name="connsiteY17" fmla="*/ 2931 h 1334276"/>
                  <a:gd name="connsiteX18" fmla="*/ 3824653 w 3848464"/>
                  <a:gd name="connsiteY18" fmla="*/ 2931 h 1334276"/>
                  <a:gd name="connsiteX0" fmla="*/ 0 w 3848464"/>
                  <a:gd name="connsiteY0" fmla="*/ 0 h 1334276"/>
                  <a:gd name="connsiteX1" fmla="*/ 11723 w 3848464"/>
                  <a:gd name="connsiteY1" fmla="*/ 568569 h 1334276"/>
                  <a:gd name="connsiteX2" fmla="*/ 137747 w 3848464"/>
                  <a:gd name="connsiteY2" fmla="*/ 902678 h 1334276"/>
                  <a:gd name="connsiteX3" fmla="*/ 597876 w 3848464"/>
                  <a:gd name="connsiteY3" fmla="*/ 937847 h 1334276"/>
                  <a:gd name="connsiteX4" fmla="*/ 1075592 w 3848464"/>
                  <a:gd name="connsiteY4" fmla="*/ 1178170 h 1334276"/>
                  <a:gd name="connsiteX5" fmla="*/ 1225061 w 3848464"/>
                  <a:gd name="connsiteY5" fmla="*/ 1289539 h 1334276"/>
                  <a:gd name="connsiteX6" fmla="*/ 1421423 w 3848464"/>
                  <a:gd name="connsiteY6" fmla="*/ 1295400 h 1334276"/>
                  <a:gd name="connsiteX7" fmla="*/ 1767253 w 3848464"/>
                  <a:gd name="connsiteY7" fmla="*/ 1140070 h 1334276"/>
                  <a:gd name="connsiteX8" fmla="*/ 2069123 w 3848464"/>
                  <a:gd name="connsiteY8" fmla="*/ 955431 h 1334276"/>
                  <a:gd name="connsiteX9" fmla="*/ 2403230 w 3848464"/>
                  <a:gd name="connsiteY9" fmla="*/ 846993 h 1334276"/>
                  <a:gd name="connsiteX10" fmla="*/ 2690446 w 3848464"/>
                  <a:gd name="connsiteY10" fmla="*/ 849923 h 1334276"/>
                  <a:gd name="connsiteX11" fmla="*/ 3036276 w 3848464"/>
                  <a:gd name="connsiteY11" fmla="*/ 999393 h 1334276"/>
                  <a:gd name="connsiteX12" fmla="*/ 3440724 w 3848464"/>
                  <a:gd name="connsiteY12" fmla="*/ 1315917 h 1334276"/>
                  <a:gd name="connsiteX13" fmla="*/ 3666392 w 3848464"/>
                  <a:gd name="connsiteY13" fmla="*/ 1072662 h 1334276"/>
                  <a:gd name="connsiteX14" fmla="*/ 3786553 w 3848464"/>
                  <a:gd name="connsiteY14" fmla="*/ 785446 h 1334276"/>
                  <a:gd name="connsiteX15" fmla="*/ 3839307 w 3848464"/>
                  <a:gd name="connsiteY15" fmla="*/ 524608 h 1334276"/>
                  <a:gd name="connsiteX16" fmla="*/ 3848100 w 3848464"/>
                  <a:gd name="connsiteY16" fmla="*/ 307731 h 1334276"/>
                  <a:gd name="connsiteX17" fmla="*/ 3824653 w 3848464"/>
                  <a:gd name="connsiteY17" fmla="*/ 2931 h 1334276"/>
                  <a:gd name="connsiteX18" fmla="*/ 3824653 w 3848464"/>
                  <a:gd name="connsiteY18" fmla="*/ 2931 h 1334276"/>
                  <a:gd name="connsiteX0" fmla="*/ 0 w 3848464"/>
                  <a:gd name="connsiteY0" fmla="*/ 0 h 1334276"/>
                  <a:gd name="connsiteX1" fmla="*/ 11723 w 3848464"/>
                  <a:gd name="connsiteY1" fmla="*/ 568569 h 1334276"/>
                  <a:gd name="connsiteX2" fmla="*/ 137747 w 3848464"/>
                  <a:gd name="connsiteY2" fmla="*/ 902678 h 1334276"/>
                  <a:gd name="connsiteX3" fmla="*/ 597876 w 3848464"/>
                  <a:gd name="connsiteY3" fmla="*/ 937847 h 1334276"/>
                  <a:gd name="connsiteX4" fmla="*/ 1075592 w 3848464"/>
                  <a:gd name="connsiteY4" fmla="*/ 1178170 h 1334276"/>
                  <a:gd name="connsiteX5" fmla="*/ 1225061 w 3848464"/>
                  <a:gd name="connsiteY5" fmla="*/ 1289539 h 1334276"/>
                  <a:gd name="connsiteX6" fmla="*/ 1421423 w 3848464"/>
                  <a:gd name="connsiteY6" fmla="*/ 1295400 h 1334276"/>
                  <a:gd name="connsiteX7" fmla="*/ 1767253 w 3848464"/>
                  <a:gd name="connsiteY7" fmla="*/ 1140070 h 1334276"/>
                  <a:gd name="connsiteX8" fmla="*/ 2069123 w 3848464"/>
                  <a:gd name="connsiteY8" fmla="*/ 955431 h 1334276"/>
                  <a:gd name="connsiteX9" fmla="*/ 2403230 w 3848464"/>
                  <a:gd name="connsiteY9" fmla="*/ 846993 h 1334276"/>
                  <a:gd name="connsiteX10" fmla="*/ 2690446 w 3848464"/>
                  <a:gd name="connsiteY10" fmla="*/ 870438 h 1334276"/>
                  <a:gd name="connsiteX11" fmla="*/ 3036276 w 3848464"/>
                  <a:gd name="connsiteY11" fmla="*/ 999393 h 1334276"/>
                  <a:gd name="connsiteX12" fmla="*/ 3440724 w 3848464"/>
                  <a:gd name="connsiteY12" fmla="*/ 1315917 h 1334276"/>
                  <a:gd name="connsiteX13" fmla="*/ 3666392 w 3848464"/>
                  <a:gd name="connsiteY13" fmla="*/ 1072662 h 1334276"/>
                  <a:gd name="connsiteX14" fmla="*/ 3786553 w 3848464"/>
                  <a:gd name="connsiteY14" fmla="*/ 785446 h 1334276"/>
                  <a:gd name="connsiteX15" fmla="*/ 3839307 w 3848464"/>
                  <a:gd name="connsiteY15" fmla="*/ 524608 h 1334276"/>
                  <a:gd name="connsiteX16" fmla="*/ 3848100 w 3848464"/>
                  <a:gd name="connsiteY16" fmla="*/ 307731 h 1334276"/>
                  <a:gd name="connsiteX17" fmla="*/ 3824653 w 3848464"/>
                  <a:gd name="connsiteY17" fmla="*/ 2931 h 1334276"/>
                  <a:gd name="connsiteX18" fmla="*/ 3824653 w 3848464"/>
                  <a:gd name="connsiteY18" fmla="*/ 2931 h 1334276"/>
                  <a:gd name="connsiteX0" fmla="*/ 0 w 3848464"/>
                  <a:gd name="connsiteY0" fmla="*/ 0 h 1334276"/>
                  <a:gd name="connsiteX1" fmla="*/ 11723 w 3848464"/>
                  <a:gd name="connsiteY1" fmla="*/ 568569 h 1334276"/>
                  <a:gd name="connsiteX2" fmla="*/ 137747 w 3848464"/>
                  <a:gd name="connsiteY2" fmla="*/ 902678 h 1334276"/>
                  <a:gd name="connsiteX3" fmla="*/ 597876 w 3848464"/>
                  <a:gd name="connsiteY3" fmla="*/ 937847 h 1334276"/>
                  <a:gd name="connsiteX4" fmla="*/ 1075592 w 3848464"/>
                  <a:gd name="connsiteY4" fmla="*/ 1178170 h 1334276"/>
                  <a:gd name="connsiteX5" fmla="*/ 1225061 w 3848464"/>
                  <a:gd name="connsiteY5" fmla="*/ 1289539 h 1334276"/>
                  <a:gd name="connsiteX6" fmla="*/ 1421423 w 3848464"/>
                  <a:gd name="connsiteY6" fmla="*/ 1295400 h 1334276"/>
                  <a:gd name="connsiteX7" fmla="*/ 1767253 w 3848464"/>
                  <a:gd name="connsiteY7" fmla="*/ 1140070 h 1334276"/>
                  <a:gd name="connsiteX8" fmla="*/ 2069123 w 3848464"/>
                  <a:gd name="connsiteY8" fmla="*/ 955431 h 1334276"/>
                  <a:gd name="connsiteX9" fmla="*/ 2403230 w 3848464"/>
                  <a:gd name="connsiteY9" fmla="*/ 846993 h 1334276"/>
                  <a:gd name="connsiteX10" fmla="*/ 2690446 w 3848464"/>
                  <a:gd name="connsiteY10" fmla="*/ 870438 h 1334276"/>
                  <a:gd name="connsiteX11" fmla="*/ 3036276 w 3848464"/>
                  <a:gd name="connsiteY11" fmla="*/ 999393 h 1334276"/>
                  <a:gd name="connsiteX12" fmla="*/ 3440724 w 3848464"/>
                  <a:gd name="connsiteY12" fmla="*/ 1315917 h 1334276"/>
                  <a:gd name="connsiteX13" fmla="*/ 3666392 w 3848464"/>
                  <a:gd name="connsiteY13" fmla="*/ 1072662 h 1334276"/>
                  <a:gd name="connsiteX14" fmla="*/ 3786553 w 3848464"/>
                  <a:gd name="connsiteY14" fmla="*/ 785446 h 1334276"/>
                  <a:gd name="connsiteX15" fmla="*/ 3839307 w 3848464"/>
                  <a:gd name="connsiteY15" fmla="*/ 524608 h 1334276"/>
                  <a:gd name="connsiteX16" fmla="*/ 3848100 w 3848464"/>
                  <a:gd name="connsiteY16" fmla="*/ 307731 h 1334276"/>
                  <a:gd name="connsiteX17" fmla="*/ 3824653 w 3848464"/>
                  <a:gd name="connsiteY17" fmla="*/ 2931 h 1334276"/>
                  <a:gd name="connsiteX18" fmla="*/ 3824653 w 3848464"/>
                  <a:gd name="connsiteY18" fmla="*/ 2931 h 1334276"/>
                  <a:gd name="connsiteX0" fmla="*/ 0 w 3848464"/>
                  <a:gd name="connsiteY0" fmla="*/ 0 h 1316687"/>
                  <a:gd name="connsiteX1" fmla="*/ 11723 w 3848464"/>
                  <a:gd name="connsiteY1" fmla="*/ 568569 h 1316687"/>
                  <a:gd name="connsiteX2" fmla="*/ 137747 w 3848464"/>
                  <a:gd name="connsiteY2" fmla="*/ 902678 h 1316687"/>
                  <a:gd name="connsiteX3" fmla="*/ 597876 w 3848464"/>
                  <a:gd name="connsiteY3" fmla="*/ 937847 h 1316687"/>
                  <a:gd name="connsiteX4" fmla="*/ 1075592 w 3848464"/>
                  <a:gd name="connsiteY4" fmla="*/ 1178170 h 1316687"/>
                  <a:gd name="connsiteX5" fmla="*/ 1225061 w 3848464"/>
                  <a:gd name="connsiteY5" fmla="*/ 1289539 h 1316687"/>
                  <a:gd name="connsiteX6" fmla="*/ 1421423 w 3848464"/>
                  <a:gd name="connsiteY6" fmla="*/ 1295400 h 1316687"/>
                  <a:gd name="connsiteX7" fmla="*/ 1767253 w 3848464"/>
                  <a:gd name="connsiteY7" fmla="*/ 1140070 h 1316687"/>
                  <a:gd name="connsiteX8" fmla="*/ 2069123 w 3848464"/>
                  <a:gd name="connsiteY8" fmla="*/ 955431 h 1316687"/>
                  <a:gd name="connsiteX9" fmla="*/ 2403230 w 3848464"/>
                  <a:gd name="connsiteY9" fmla="*/ 846993 h 1316687"/>
                  <a:gd name="connsiteX10" fmla="*/ 2690446 w 3848464"/>
                  <a:gd name="connsiteY10" fmla="*/ 870438 h 1316687"/>
                  <a:gd name="connsiteX11" fmla="*/ 3039207 w 3848464"/>
                  <a:gd name="connsiteY11" fmla="*/ 1011116 h 1316687"/>
                  <a:gd name="connsiteX12" fmla="*/ 3440724 w 3848464"/>
                  <a:gd name="connsiteY12" fmla="*/ 1315917 h 1316687"/>
                  <a:gd name="connsiteX13" fmla="*/ 3666392 w 3848464"/>
                  <a:gd name="connsiteY13" fmla="*/ 1072662 h 1316687"/>
                  <a:gd name="connsiteX14" fmla="*/ 3786553 w 3848464"/>
                  <a:gd name="connsiteY14" fmla="*/ 785446 h 1316687"/>
                  <a:gd name="connsiteX15" fmla="*/ 3839307 w 3848464"/>
                  <a:gd name="connsiteY15" fmla="*/ 524608 h 1316687"/>
                  <a:gd name="connsiteX16" fmla="*/ 3848100 w 3848464"/>
                  <a:gd name="connsiteY16" fmla="*/ 307731 h 1316687"/>
                  <a:gd name="connsiteX17" fmla="*/ 3824653 w 3848464"/>
                  <a:gd name="connsiteY17" fmla="*/ 2931 h 1316687"/>
                  <a:gd name="connsiteX18" fmla="*/ 3824653 w 3848464"/>
                  <a:gd name="connsiteY18" fmla="*/ 2931 h 1316687"/>
                  <a:gd name="connsiteX0" fmla="*/ 0 w 3848464"/>
                  <a:gd name="connsiteY0" fmla="*/ 0 h 1329012"/>
                  <a:gd name="connsiteX1" fmla="*/ 11723 w 3848464"/>
                  <a:gd name="connsiteY1" fmla="*/ 568569 h 1329012"/>
                  <a:gd name="connsiteX2" fmla="*/ 137747 w 3848464"/>
                  <a:gd name="connsiteY2" fmla="*/ 902678 h 1329012"/>
                  <a:gd name="connsiteX3" fmla="*/ 597876 w 3848464"/>
                  <a:gd name="connsiteY3" fmla="*/ 937847 h 1329012"/>
                  <a:gd name="connsiteX4" fmla="*/ 1075592 w 3848464"/>
                  <a:gd name="connsiteY4" fmla="*/ 1178170 h 1329012"/>
                  <a:gd name="connsiteX5" fmla="*/ 1225061 w 3848464"/>
                  <a:gd name="connsiteY5" fmla="*/ 1289539 h 1329012"/>
                  <a:gd name="connsiteX6" fmla="*/ 1421423 w 3848464"/>
                  <a:gd name="connsiteY6" fmla="*/ 1295400 h 1329012"/>
                  <a:gd name="connsiteX7" fmla="*/ 1767253 w 3848464"/>
                  <a:gd name="connsiteY7" fmla="*/ 1140070 h 1329012"/>
                  <a:gd name="connsiteX8" fmla="*/ 2069123 w 3848464"/>
                  <a:gd name="connsiteY8" fmla="*/ 955431 h 1329012"/>
                  <a:gd name="connsiteX9" fmla="*/ 2403230 w 3848464"/>
                  <a:gd name="connsiteY9" fmla="*/ 846993 h 1329012"/>
                  <a:gd name="connsiteX10" fmla="*/ 2690446 w 3848464"/>
                  <a:gd name="connsiteY10" fmla="*/ 870438 h 1329012"/>
                  <a:gd name="connsiteX11" fmla="*/ 3039207 w 3848464"/>
                  <a:gd name="connsiteY11" fmla="*/ 1011116 h 1329012"/>
                  <a:gd name="connsiteX12" fmla="*/ 3440724 w 3848464"/>
                  <a:gd name="connsiteY12" fmla="*/ 1315917 h 1329012"/>
                  <a:gd name="connsiteX13" fmla="*/ 3666392 w 3848464"/>
                  <a:gd name="connsiteY13" fmla="*/ 1072662 h 1329012"/>
                  <a:gd name="connsiteX14" fmla="*/ 3786553 w 3848464"/>
                  <a:gd name="connsiteY14" fmla="*/ 785446 h 1329012"/>
                  <a:gd name="connsiteX15" fmla="*/ 3839307 w 3848464"/>
                  <a:gd name="connsiteY15" fmla="*/ 524608 h 1329012"/>
                  <a:gd name="connsiteX16" fmla="*/ 3848100 w 3848464"/>
                  <a:gd name="connsiteY16" fmla="*/ 307731 h 1329012"/>
                  <a:gd name="connsiteX17" fmla="*/ 3824653 w 3848464"/>
                  <a:gd name="connsiteY17" fmla="*/ 2931 h 1329012"/>
                  <a:gd name="connsiteX18" fmla="*/ 3824653 w 3848464"/>
                  <a:gd name="connsiteY18" fmla="*/ 2931 h 1329012"/>
                  <a:gd name="connsiteX0" fmla="*/ 0 w 3848464"/>
                  <a:gd name="connsiteY0" fmla="*/ 0 h 1331832"/>
                  <a:gd name="connsiteX1" fmla="*/ 11723 w 3848464"/>
                  <a:gd name="connsiteY1" fmla="*/ 568569 h 1331832"/>
                  <a:gd name="connsiteX2" fmla="*/ 137747 w 3848464"/>
                  <a:gd name="connsiteY2" fmla="*/ 902678 h 1331832"/>
                  <a:gd name="connsiteX3" fmla="*/ 597876 w 3848464"/>
                  <a:gd name="connsiteY3" fmla="*/ 937847 h 1331832"/>
                  <a:gd name="connsiteX4" fmla="*/ 1075592 w 3848464"/>
                  <a:gd name="connsiteY4" fmla="*/ 1178170 h 1331832"/>
                  <a:gd name="connsiteX5" fmla="*/ 1225061 w 3848464"/>
                  <a:gd name="connsiteY5" fmla="*/ 1289539 h 1331832"/>
                  <a:gd name="connsiteX6" fmla="*/ 1421423 w 3848464"/>
                  <a:gd name="connsiteY6" fmla="*/ 1295400 h 1331832"/>
                  <a:gd name="connsiteX7" fmla="*/ 1767253 w 3848464"/>
                  <a:gd name="connsiteY7" fmla="*/ 1140070 h 1331832"/>
                  <a:gd name="connsiteX8" fmla="*/ 2069123 w 3848464"/>
                  <a:gd name="connsiteY8" fmla="*/ 955431 h 1331832"/>
                  <a:gd name="connsiteX9" fmla="*/ 2403230 w 3848464"/>
                  <a:gd name="connsiteY9" fmla="*/ 846993 h 1331832"/>
                  <a:gd name="connsiteX10" fmla="*/ 2690446 w 3848464"/>
                  <a:gd name="connsiteY10" fmla="*/ 870438 h 1331832"/>
                  <a:gd name="connsiteX11" fmla="*/ 3039207 w 3848464"/>
                  <a:gd name="connsiteY11" fmla="*/ 1011116 h 1331832"/>
                  <a:gd name="connsiteX12" fmla="*/ 3440724 w 3848464"/>
                  <a:gd name="connsiteY12" fmla="*/ 1315917 h 1331832"/>
                  <a:gd name="connsiteX13" fmla="*/ 3666392 w 3848464"/>
                  <a:gd name="connsiteY13" fmla="*/ 1072662 h 1331832"/>
                  <a:gd name="connsiteX14" fmla="*/ 3786553 w 3848464"/>
                  <a:gd name="connsiteY14" fmla="*/ 785446 h 1331832"/>
                  <a:gd name="connsiteX15" fmla="*/ 3839307 w 3848464"/>
                  <a:gd name="connsiteY15" fmla="*/ 524608 h 1331832"/>
                  <a:gd name="connsiteX16" fmla="*/ 3848100 w 3848464"/>
                  <a:gd name="connsiteY16" fmla="*/ 307731 h 1331832"/>
                  <a:gd name="connsiteX17" fmla="*/ 3824653 w 3848464"/>
                  <a:gd name="connsiteY17" fmla="*/ 2931 h 1331832"/>
                  <a:gd name="connsiteX18" fmla="*/ 3824653 w 3848464"/>
                  <a:gd name="connsiteY18" fmla="*/ 2931 h 1331832"/>
                  <a:gd name="connsiteX0" fmla="*/ 0 w 3848464"/>
                  <a:gd name="connsiteY0" fmla="*/ 0 h 1331832"/>
                  <a:gd name="connsiteX1" fmla="*/ 11723 w 3848464"/>
                  <a:gd name="connsiteY1" fmla="*/ 568569 h 1331832"/>
                  <a:gd name="connsiteX2" fmla="*/ 137747 w 3848464"/>
                  <a:gd name="connsiteY2" fmla="*/ 902678 h 1331832"/>
                  <a:gd name="connsiteX3" fmla="*/ 597876 w 3848464"/>
                  <a:gd name="connsiteY3" fmla="*/ 937847 h 1331832"/>
                  <a:gd name="connsiteX4" fmla="*/ 1075592 w 3848464"/>
                  <a:gd name="connsiteY4" fmla="*/ 1178170 h 1331832"/>
                  <a:gd name="connsiteX5" fmla="*/ 1225061 w 3848464"/>
                  <a:gd name="connsiteY5" fmla="*/ 1289539 h 1331832"/>
                  <a:gd name="connsiteX6" fmla="*/ 1421423 w 3848464"/>
                  <a:gd name="connsiteY6" fmla="*/ 1295400 h 1331832"/>
                  <a:gd name="connsiteX7" fmla="*/ 1767253 w 3848464"/>
                  <a:gd name="connsiteY7" fmla="*/ 1140070 h 1331832"/>
                  <a:gd name="connsiteX8" fmla="*/ 2069123 w 3848464"/>
                  <a:gd name="connsiteY8" fmla="*/ 955431 h 1331832"/>
                  <a:gd name="connsiteX9" fmla="*/ 2403230 w 3848464"/>
                  <a:gd name="connsiteY9" fmla="*/ 846993 h 1331832"/>
                  <a:gd name="connsiteX10" fmla="*/ 2690446 w 3848464"/>
                  <a:gd name="connsiteY10" fmla="*/ 870438 h 1331832"/>
                  <a:gd name="connsiteX11" fmla="*/ 3039207 w 3848464"/>
                  <a:gd name="connsiteY11" fmla="*/ 1011116 h 1331832"/>
                  <a:gd name="connsiteX12" fmla="*/ 3440724 w 3848464"/>
                  <a:gd name="connsiteY12" fmla="*/ 1315917 h 1331832"/>
                  <a:gd name="connsiteX13" fmla="*/ 3666392 w 3848464"/>
                  <a:gd name="connsiteY13" fmla="*/ 1072662 h 1331832"/>
                  <a:gd name="connsiteX14" fmla="*/ 3786553 w 3848464"/>
                  <a:gd name="connsiteY14" fmla="*/ 785446 h 1331832"/>
                  <a:gd name="connsiteX15" fmla="*/ 3839307 w 3848464"/>
                  <a:gd name="connsiteY15" fmla="*/ 524608 h 1331832"/>
                  <a:gd name="connsiteX16" fmla="*/ 3848100 w 3848464"/>
                  <a:gd name="connsiteY16" fmla="*/ 307731 h 1331832"/>
                  <a:gd name="connsiteX17" fmla="*/ 3824653 w 3848464"/>
                  <a:gd name="connsiteY17" fmla="*/ 2931 h 1331832"/>
                  <a:gd name="connsiteX18" fmla="*/ 3824653 w 3848464"/>
                  <a:gd name="connsiteY18" fmla="*/ 2931 h 1331832"/>
                  <a:gd name="connsiteX0" fmla="*/ 0 w 3848464"/>
                  <a:gd name="connsiteY0" fmla="*/ 0 h 1331832"/>
                  <a:gd name="connsiteX1" fmla="*/ 11723 w 3848464"/>
                  <a:gd name="connsiteY1" fmla="*/ 568569 h 1331832"/>
                  <a:gd name="connsiteX2" fmla="*/ 137747 w 3848464"/>
                  <a:gd name="connsiteY2" fmla="*/ 902678 h 1331832"/>
                  <a:gd name="connsiteX3" fmla="*/ 597876 w 3848464"/>
                  <a:gd name="connsiteY3" fmla="*/ 937847 h 1331832"/>
                  <a:gd name="connsiteX4" fmla="*/ 1075592 w 3848464"/>
                  <a:gd name="connsiteY4" fmla="*/ 1178170 h 1331832"/>
                  <a:gd name="connsiteX5" fmla="*/ 1225061 w 3848464"/>
                  <a:gd name="connsiteY5" fmla="*/ 1289539 h 1331832"/>
                  <a:gd name="connsiteX6" fmla="*/ 1421423 w 3848464"/>
                  <a:gd name="connsiteY6" fmla="*/ 1295400 h 1331832"/>
                  <a:gd name="connsiteX7" fmla="*/ 1767253 w 3848464"/>
                  <a:gd name="connsiteY7" fmla="*/ 1140070 h 1331832"/>
                  <a:gd name="connsiteX8" fmla="*/ 2069123 w 3848464"/>
                  <a:gd name="connsiteY8" fmla="*/ 955431 h 1331832"/>
                  <a:gd name="connsiteX9" fmla="*/ 2403230 w 3848464"/>
                  <a:gd name="connsiteY9" fmla="*/ 846993 h 1331832"/>
                  <a:gd name="connsiteX10" fmla="*/ 2690446 w 3848464"/>
                  <a:gd name="connsiteY10" fmla="*/ 870438 h 1331832"/>
                  <a:gd name="connsiteX11" fmla="*/ 3039207 w 3848464"/>
                  <a:gd name="connsiteY11" fmla="*/ 1011116 h 1331832"/>
                  <a:gd name="connsiteX12" fmla="*/ 3440724 w 3848464"/>
                  <a:gd name="connsiteY12" fmla="*/ 1315917 h 1331832"/>
                  <a:gd name="connsiteX13" fmla="*/ 3666392 w 3848464"/>
                  <a:gd name="connsiteY13" fmla="*/ 1072662 h 1331832"/>
                  <a:gd name="connsiteX14" fmla="*/ 3786553 w 3848464"/>
                  <a:gd name="connsiteY14" fmla="*/ 785446 h 1331832"/>
                  <a:gd name="connsiteX15" fmla="*/ 3839307 w 3848464"/>
                  <a:gd name="connsiteY15" fmla="*/ 524608 h 1331832"/>
                  <a:gd name="connsiteX16" fmla="*/ 3848100 w 3848464"/>
                  <a:gd name="connsiteY16" fmla="*/ 307731 h 1331832"/>
                  <a:gd name="connsiteX17" fmla="*/ 3824653 w 3848464"/>
                  <a:gd name="connsiteY17" fmla="*/ 2931 h 1331832"/>
                  <a:gd name="connsiteX18" fmla="*/ 3824653 w 3848464"/>
                  <a:gd name="connsiteY18" fmla="*/ 2931 h 1331832"/>
                  <a:gd name="connsiteX0" fmla="*/ 0 w 3848464"/>
                  <a:gd name="connsiteY0" fmla="*/ 0 h 1331832"/>
                  <a:gd name="connsiteX1" fmla="*/ 11723 w 3848464"/>
                  <a:gd name="connsiteY1" fmla="*/ 568569 h 1331832"/>
                  <a:gd name="connsiteX2" fmla="*/ 137747 w 3848464"/>
                  <a:gd name="connsiteY2" fmla="*/ 902678 h 1331832"/>
                  <a:gd name="connsiteX3" fmla="*/ 597876 w 3848464"/>
                  <a:gd name="connsiteY3" fmla="*/ 937847 h 1331832"/>
                  <a:gd name="connsiteX4" fmla="*/ 1075592 w 3848464"/>
                  <a:gd name="connsiteY4" fmla="*/ 1178170 h 1331832"/>
                  <a:gd name="connsiteX5" fmla="*/ 1225061 w 3848464"/>
                  <a:gd name="connsiteY5" fmla="*/ 1289539 h 1331832"/>
                  <a:gd name="connsiteX6" fmla="*/ 1421423 w 3848464"/>
                  <a:gd name="connsiteY6" fmla="*/ 1295400 h 1331832"/>
                  <a:gd name="connsiteX7" fmla="*/ 1767253 w 3848464"/>
                  <a:gd name="connsiteY7" fmla="*/ 1140070 h 1331832"/>
                  <a:gd name="connsiteX8" fmla="*/ 2069123 w 3848464"/>
                  <a:gd name="connsiteY8" fmla="*/ 955431 h 1331832"/>
                  <a:gd name="connsiteX9" fmla="*/ 2403230 w 3848464"/>
                  <a:gd name="connsiteY9" fmla="*/ 846993 h 1331832"/>
                  <a:gd name="connsiteX10" fmla="*/ 2690446 w 3848464"/>
                  <a:gd name="connsiteY10" fmla="*/ 870438 h 1331832"/>
                  <a:gd name="connsiteX11" fmla="*/ 3039207 w 3848464"/>
                  <a:gd name="connsiteY11" fmla="*/ 1011116 h 1331832"/>
                  <a:gd name="connsiteX12" fmla="*/ 3440724 w 3848464"/>
                  <a:gd name="connsiteY12" fmla="*/ 1315917 h 1331832"/>
                  <a:gd name="connsiteX13" fmla="*/ 3666392 w 3848464"/>
                  <a:gd name="connsiteY13" fmla="*/ 1072662 h 1331832"/>
                  <a:gd name="connsiteX14" fmla="*/ 3786553 w 3848464"/>
                  <a:gd name="connsiteY14" fmla="*/ 785446 h 1331832"/>
                  <a:gd name="connsiteX15" fmla="*/ 3839307 w 3848464"/>
                  <a:gd name="connsiteY15" fmla="*/ 524608 h 1331832"/>
                  <a:gd name="connsiteX16" fmla="*/ 3848100 w 3848464"/>
                  <a:gd name="connsiteY16" fmla="*/ 307731 h 1331832"/>
                  <a:gd name="connsiteX17" fmla="*/ 3824653 w 3848464"/>
                  <a:gd name="connsiteY17" fmla="*/ 2931 h 1331832"/>
                  <a:gd name="connsiteX18" fmla="*/ 3824653 w 3848464"/>
                  <a:gd name="connsiteY18" fmla="*/ 2931 h 1331832"/>
                  <a:gd name="connsiteX0" fmla="*/ 0 w 3848464"/>
                  <a:gd name="connsiteY0" fmla="*/ 0 h 1331832"/>
                  <a:gd name="connsiteX1" fmla="*/ 11723 w 3848464"/>
                  <a:gd name="connsiteY1" fmla="*/ 568569 h 1331832"/>
                  <a:gd name="connsiteX2" fmla="*/ 137747 w 3848464"/>
                  <a:gd name="connsiteY2" fmla="*/ 902678 h 1331832"/>
                  <a:gd name="connsiteX3" fmla="*/ 597876 w 3848464"/>
                  <a:gd name="connsiteY3" fmla="*/ 937847 h 1331832"/>
                  <a:gd name="connsiteX4" fmla="*/ 1075592 w 3848464"/>
                  <a:gd name="connsiteY4" fmla="*/ 1178170 h 1331832"/>
                  <a:gd name="connsiteX5" fmla="*/ 1225061 w 3848464"/>
                  <a:gd name="connsiteY5" fmla="*/ 1289539 h 1331832"/>
                  <a:gd name="connsiteX6" fmla="*/ 1421423 w 3848464"/>
                  <a:gd name="connsiteY6" fmla="*/ 1295400 h 1331832"/>
                  <a:gd name="connsiteX7" fmla="*/ 1767253 w 3848464"/>
                  <a:gd name="connsiteY7" fmla="*/ 1140070 h 1331832"/>
                  <a:gd name="connsiteX8" fmla="*/ 2069123 w 3848464"/>
                  <a:gd name="connsiteY8" fmla="*/ 955431 h 1331832"/>
                  <a:gd name="connsiteX9" fmla="*/ 2403230 w 3848464"/>
                  <a:gd name="connsiteY9" fmla="*/ 846993 h 1331832"/>
                  <a:gd name="connsiteX10" fmla="*/ 2690446 w 3848464"/>
                  <a:gd name="connsiteY10" fmla="*/ 870438 h 1331832"/>
                  <a:gd name="connsiteX11" fmla="*/ 3039207 w 3848464"/>
                  <a:gd name="connsiteY11" fmla="*/ 1011116 h 1331832"/>
                  <a:gd name="connsiteX12" fmla="*/ 3440724 w 3848464"/>
                  <a:gd name="connsiteY12" fmla="*/ 1315917 h 1331832"/>
                  <a:gd name="connsiteX13" fmla="*/ 3666392 w 3848464"/>
                  <a:gd name="connsiteY13" fmla="*/ 1072662 h 1331832"/>
                  <a:gd name="connsiteX14" fmla="*/ 3786553 w 3848464"/>
                  <a:gd name="connsiteY14" fmla="*/ 785446 h 1331832"/>
                  <a:gd name="connsiteX15" fmla="*/ 3839307 w 3848464"/>
                  <a:gd name="connsiteY15" fmla="*/ 524608 h 1331832"/>
                  <a:gd name="connsiteX16" fmla="*/ 3848100 w 3848464"/>
                  <a:gd name="connsiteY16" fmla="*/ 307731 h 1331832"/>
                  <a:gd name="connsiteX17" fmla="*/ 3824653 w 3848464"/>
                  <a:gd name="connsiteY17" fmla="*/ 2931 h 1331832"/>
                  <a:gd name="connsiteX18" fmla="*/ 3824653 w 3848464"/>
                  <a:gd name="connsiteY18" fmla="*/ 2931 h 1331832"/>
                  <a:gd name="connsiteX0" fmla="*/ 0 w 3848464"/>
                  <a:gd name="connsiteY0" fmla="*/ 0 h 1331832"/>
                  <a:gd name="connsiteX1" fmla="*/ 11723 w 3848464"/>
                  <a:gd name="connsiteY1" fmla="*/ 568569 h 1331832"/>
                  <a:gd name="connsiteX2" fmla="*/ 137747 w 3848464"/>
                  <a:gd name="connsiteY2" fmla="*/ 902678 h 1331832"/>
                  <a:gd name="connsiteX3" fmla="*/ 597876 w 3848464"/>
                  <a:gd name="connsiteY3" fmla="*/ 937847 h 1331832"/>
                  <a:gd name="connsiteX4" fmla="*/ 1075592 w 3848464"/>
                  <a:gd name="connsiteY4" fmla="*/ 1178170 h 1331832"/>
                  <a:gd name="connsiteX5" fmla="*/ 1225061 w 3848464"/>
                  <a:gd name="connsiteY5" fmla="*/ 1289539 h 1331832"/>
                  <a:gd name="connsiteX6" fmla="*/ 1421423 w 3848464"/>
                  <a:gd name="connsiteY6" fmla="*/ 1295400 h 1331832"/>
                  <a:gd name="connsiteX7" fmla="*/ 1767253 w 3848464"/>
                  <a:gd name="connsiteY7" fmla="*/ 1140070 h 1331832"/>
                  <a:gd name="connsiteX8" fmla="*/ 2069123 w 3848464"/>
                  <a:gd name="connsiteY8" fmla="*/ 955431 h 1331832"/>
                  <a:gd name="connsiteX9" fmla="*/ 2403230 w 3848464"/>
                  <a:gd name="connsiteY9" fmla="*/ 846993 h 1331832"/>
                  <a:gd name="connsiteX10" fmla="*/ 2690446 w 3848464"/>
                  <a:gd name="connsiteY10" fmla="*/ 870438 h 1331832"/>
                  <a:gd name="connsiteX11" fmla="*/ 3039207 w 3848464"/>
                  <a:gd name="connsiteY11" fmla="*/ 1011116 h 1331832"/>
                  <a:gd name="connsiteX12" fmla="*/ 3440724 w 3848464"/>
                  <a:gd name="connsiteY12" fmla="*/ 1315917 h 1331832"/>
                  <a:gd name="connsiteX13" fmla="*/ 3666392 w 3848464"/>
                  <a:gd name="connsiteY13" fmla="*/ 1072662 h 1331832"/>
                  <a:gd name="connsiteX14" fmla="*/ 3786553 w 3848464"/>
                  <a:gd name="connsiteY14" fmla="*/ 785446 h 1331832"/>
                  <a:gd name="connsiteX15" fmla="*/ 3839307 w 3848464"/>
                  <a:gd name="connsiteY15" fmla="*/ 524608 h 1331832"/>
                  <a:gd name="connsiteX16" fmla="*/ 3848100 w 3848464"/>
                  <a:gd name="connsiteY16" fmla="*/ 307731 h 1331832"/>
                  <a:gd name="connsiteX17" fmla="*/ 3824653 w 3848464"/>
                  <a:gd name="connsiteY17" fmla="*/ 2931 h 1331832"/>
                  <a:gd name="connsiteX18" fmla="*/ 3824653 w 3848464"/>
                  <a:gd name="connsiteY18" fmla="*/ 2931 h 1331832"/>
                  <a:gd name="connsiteX0" fmla="*/ 0 w 3848464"/>
                  <a:gd name="connsiteY0" fmla="*/ 0 h 1331832"/>
                  <a:gd name="connsiteX1" fmla="*/ 11723 w 3848464"/>
                  <a:gd name="connsiteY1" fmla="*/ 568569 h 1331832"/>
                  <a:gd name="connsiteX2" fmla="*/ 137747 w 3848464"/>
                  <a:gd name="connsiteY2" fmla="*/ 902678 h 1331832"/>
                  <a:gd name="connsiteX3" fmla="*/ 597876 w 3848464"/>
                  <a:gd name="connsiteY3" fmla="*/ 937847 h 1331832"/>
                  <a:gd name="connsiteX4" fmla="*/ 1075592 w 3848464"/>
                  <a:gd name="connsiteY4" fmla="*/ 1178170 h 1331832"/>
                  <a:gd name="connsiteX5" fmla="*/ 1225061 w 3848464"/>
                  <a:gd name="connsiteY5" fmla="*/ 1289539 h 1331832"/>
                  <a:gd name="connsiteX6" fmla="*/ 1421423 w 3848464"/>
                  <a:gd name="connsiteY6" fmla="*/ 1295400 h 1331832"/>
                  <a:gd name="connsiteX7" fmla="*/ 1767253 w 3848464"/>
                  <a:gd name="connsiteY7" fmla="*/ 1140070 h 1331832"/>
                  <a:gd name="connsiteX8" fmla="*/ 2069123 w 3848464"/>
                  <a:gd name="connsiteY8" fmla="*/ 955431 h 1331832"/>
                  <a:gd name="connsiteX9" fmla="*/ 2403230 w 3848464"/>
                  <a:gd name="connsiteY9" fmla="*/ 846993 h 1331832"/>
                  <a:gd name="connsiteX10" fmla="*/ 2690446 w 3848464"/>
                  <a:gd name="connsiteY10" fmla="*/ 870438 h 1331832"/>
                  <a:gd name="connsiteX11" fmla="*/ 3039207 w 3848464"/>
                  <a:gd name="connsiteY11" fmla="*/ 1011116 h 1331832"/>
                  <a:gd name="connsiteX12" fmla="*/ 3440724 w 3848464"/>
                  <a:gd name="connsiteY12" fmla="*/ 1315917 h 1331832"/>
                  <a:gd name="connsiteX13" fmla="*/ 3666392 w 3848464"/>
                  <a:gd name="connsiteY13" fmla="*/ 1072662 h 1331832"/>
                  <a:gd name="connsiteX14" fmla="*/ 3786553 w 3848464"/>
                  <a:gd name="connsiteY14" fmla="*/ 785446 h 1331832"/>
                  <a:gd name="connsiteX15" fmla="*/ 3839307 w 3848464"/>
                  <a:gd name="connsiteY15" fmla="*/ 524608 h 1331832"/>
                  <a:gd name="connsiteX16" fmla="*/ 3848100 w 3848464"/>
                  <a:gd name="connsiteY16" fmla="*/ 307731 h 1331832"/>
                  <a:gd name="connsiteX17" fmla="*/ 3824653 w 3848464"/>
                  <a:gd name="connsiteY17" fmla="*/ 2931 h 1331832"/>
                  <a:gd name="connsiteX18" fmla="*/ 3824653 w 3848464"/>
                  <a:gd name="connsiteY18" fmla="*/ 2931 h 1331832"/>
                  <a:gd name="connsiteX0" fmla="*/ 0 w 3848464"/>
                  <a:gd name="connsiteY0" fmla="*/ 0 h 1331832"/>
                  <a:gd name="connsiteX1" fmla="*/ 11723 w 3848464"/>
                  <a:gd name="connsiteY1" fmla="*/ 568569 h 1331832"/>
                  <a:gd name="connsiteX2" fmla="*/ 137747 w 3848464"/>
                  <a:gd name="connsiteY2" fmla="*/ 902678 h 1331832"/>
                  <a:gd name="connsiteX3" fmla="*/ 597876 w 3848464"/>
                  <a:gd name="connsiteY3" fmla="*/ 937847 h 1331832"/>
                  <a:gd name="connsiteX4" fmla="*/ 1075592 w 3848464"/>
                  <a:gd name="connsiteY4" fmla="*/ 1178170 h 1331832"/>
                  <a:gd name="connsiteX5" fmla="*/ 1225061 w 3848464"/>
                  <a:gd name="connsiteY5" fmla="*/ 1289539 h 1331832"/>
                  <a:gd name="connsiteX6" fmla="*/ 1421423 w 3848464"/>
                  <a:gd name="connsiteY6" fmla="*/ 1295400 h 1331832"/>
                  <a:gd name="connsiteX7" fmla="*/ 1767253 w 3848464"/>
                  <a:gd name="connsiteY7" fmla="*/ 1140070 h 1331832"/>
                  <a:gd name="connsiteX8" fmla="*/ 2069123 w 3848464"/>
                  <a:gd name="connsiteY8" fmla="*/ 955431 h 1331832"/>
                  <a:gd name="connsiteX9" fmla="*/ 2403230 w 3848464"/>
                  <a:gd name="connsiteY9" fmla="*/ 846993 h 1331832"/>
                  <a:gd name="connsiteX10" fmla="*/ 2690446 w 3848464"/>
                  <a:gd name="connsiteY10" fmla="*/ 870438 h 1331832"/>
                  <a:gd name="connsiteX11" fmla="*/ 3039207 w 3848464"/>
                  <a:gd name="connsiteY11" fmla="*/ 1011116 h 1331832"/>
                  <a:gd name="connsiteX12" fmla="*/ 3440724 w 3848464"/>
                  <a:gd name="connsiteY12" fmla="*/ 1315917 h 1331832"/>
                  <a:gd name="connsiteX13" fmla="*/ 3666392 w 3848464"/>
                  <a:gd name="connsiteY13" fmla="*/ 1072662 h 1331832"/>
                  <a:gd name="connsiteX14" fmla="*/ 3786553 w 3848464"/>
                  <a:gd name="connsiteY14" fmla="*/ 785446 h 1331832"/>
                  <a:gd name="connsiteX15" fmla="*/ 3839307 w 3848464"/>
                  <a:gd name="connsiteY15" fmla="*/ 524608 h 1331832"/>
                  <a:gd name="connsiteX16" fmla="*/ 3848100 w 3848464"/>
                  <a:gd name="connsiteY16" fmla="*/ 307731 h 1331832"/>
                  <a:gd name="connsiteX17" fmla="*/ 3824653 w 3848464"/>
                  <a:gd name="connsiteY17" fmla="*/ 2931 h 1331832"/>
                  <a:gd name="connsiteX18" fmla="*/ 3824653 w 3848464"/>
                  <a:gd name="connsiteY18" fmla="*/ 2931 h 1331832"/>
                  <a:gd name="connsiteX0" fmla="*/ 0 w 3848464"/>
                  <a:gd name="connsiteY0" fmla="*/ 0 h 1331832"/>
                  <a:gd name="connsiteX1" fmla="*/ 11723 w 3848464"/>
                  <a:gd name="connsiteY1" fmla="*/ 568569 h 1331832"/>
                  <a:gd name="connsiteX2" fmla="*/ 137747 w 3848464"/>
                  <a:gd name="connsiteY2" fmla="*/ 902678 h 1331832"/>
                  <a:gd name="connsiteX3" fmla="*/ 597876 w 3848464"/>
                  <a:gd name="connsiteY3" fmla="*/ 937847 h 1331832"/>
                  <a:gd name="connsiteX4" fmla="*/ 1075592 w 3848464"/>
                  <a:gd name="connsiteY4" fmla="*/ 1178170 h 1331832"/>
                  <a:gd name="connsiteX5" fmla="*/ 1225061 w 3848464"/>
                  <a:gd name="connsiteY5" fmla="*/ 1289539 h 1331832"/>
                  <a:gd name="connsiteX6" fmla="*/ 1421423 w 3848464"/>
                  <a:gd name="connsiteY6" fmla="*/ 1295400 h 1331832"/>
                  <a:gd name="connsiteX7" fmla="*/ 1767253 w 3848464"/>
                  <a:gd name="connsiteY7" fmla="*/ 1140070 h 1331832"/>
                  <a:gd name="connsiteX8" fmla="*/ 2069123 w 3848464"/>
                  <a:gd name="connsiteY8" fmla="*/ 955431 h 1331832"/>
                  <a:gd name="connsiteX9" fmla="*/ 2403230 w 3848464"/>
                  <a:gd name="connsiteY9" fmla="*/ 846993 h 1331832"/>
                  <a:gd name="connsiteX10" fmla="*/ 2690446 w 3848464"/>
                  <a:gd name="connsiteY10" fmla="*/ 870438 h 1331832"/>
                  <a:gd name="connsiteX11" fmla="*/ 3039207 w 3848464"/>
                  <a:gd name="connsiteY11" fmla="*/ 1011116 h 1331832"/>
                  <a:gd name="connsiteX12" fmla="*/ 3440724 w 3848464"/>
                  <a:gd name="connsiteY12" fmla="*/ 1315917 h 1331832"/>
                  <a:gd name="connsiteX13" fmla="*/ 3666392 w 3848464"/>
                  <a:gd name="connsiteY13" fmla="*/ 1072662 h 1331832"/>
                  <a:gd name="connsiteX14" fmla="*/ 3786553 w 3848464"/>
                  <a:gd name="connsiteY14" fmla="*/ 785446 h 1331832"/>
                  <a:gd name="connsiteX15" fmla="*/ 3839307 w 3848464"/>
                  <a:gd name="connsiteY15" fmla="*/ 524608 h 1331832"/>
                  <a:gd name="connsiteX16" fmla="*/ 3848100 w 3848464"/>
                  <a:gd name="connsiteY16" fmla="*/ 307731 h 1331832"/>
                  <a:gd name="connsiteX17" fmla="*/ 3824653 w 3848464"/>
                  <a:gd name="connsiteY17" fmla="*/ 2931 h 1331832"/>
                  <a:gd name="connsiteX18" fmla="*/ 3824653 w 3848464"/>
                  <a:gd name="connsiteY18" fmla="*/ 2931 h 1331832"/>
                  <a:gd name="connsiteX0" fmla="*/ 0 w 3868979"/>
                  <a:gd name="connsiteY0" fmla="*/ 0 h 1334762"/>
                  <a:gd name="connsiteX1" fmla="*/ 32238 w 3868979"/>
                  <a:gd name="connsiteY1" fmla="*/ 571499 h 1334762"/>
                  <a:gd name="connsiteX2" fmla="*/ 158262 w 3868979"/>
                  <a:gd name="connsiteY2" fmla="*/ 905608 h 1334762"/>
                  <a:gd name="connsiteX3" fmla="*/ 618391 w 3868979"/>
                  <a:gd name="connsiteY3" fmla="*/ 940777 h 1334762"/>
                  <a:gd name="connsiteX4" fmla="*/ 1096107 w 3868979"/>
                  <a:gd name="connsiteY4" fmla="*/ 1181100 h 1334762"/>
                  <a:gd name="connsiteX5" fmla="*/ 1245576 w 3868979"/>
                  <a:gd name="connsiteY5" fmla="*/ 1292469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 name="connsiteX0" fmla="*/ 0 w 3868979"/>
                  <a:gd name="connsiteY0" fmla="*/ 0 h 1334762"/>
                  <a:gd name="connsiteX1" fmla="*/ 32238 w 3868979"/>
                  <a:gd name="connsiteY1" fmla="*/ 571499 h 1334762"/>
                  <a:gd name="connsiteX2" fmla="*/ 158262 w 3868979"/>
                  <a:gd name="connsiteY2" fmla="*/ 905608 h 1334762"/>
                  <a:gd name="connsiteX3" fmla="*/ 618391 w 3868979"/>
                  <a:gd name="connsiteY3" fmla="*/ 940777 h 1334762"/>
                  <a:gd name="connsiteX4" fmla="*/ 1096107 w 3868979"/>
                  <a:gd name="connsiteY4" fmla="*/ 1181100 h 1334762"/>
                  <a:gd name="connsiteX5" fmla="*/ 1245576 w 3868979"/>
                  <a:gd name="connsiteY5" fmla="*/ 1292469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 name="connsiteX0" fmla="*/ 0 w 3868979"/>
                  <a:gd name="connsiteY0" fmla="*/ 0 h 1334762"/>
                  <a:gd name="connsiteX1" fmla="*/ 32238 w 3868979"/>
                  <a:gd name="connsiteY1" fmla="*/ 571499 h 1334762"/>
                  <a:gd name="connsiteX2" fmla="*/ 158262 w 3868979"/>
                  <a:gd name="connsiteY2" fmla="*/ 905608 h 1334762"/>
                  <a:gd name="connsiteX3" fmla="*/ 618391 w 3868979"/>
                  <a:gd name="connsiteY3" fmla="*/ 940777 h 1334762"/>
                  <a:gd name="connsiteX4" fmla="*/ 1096107 w 3868979"/>
                  <a:gd name="connsiteY4" fmla="*/ 1181100 h 1334762"/>
                  <a:gd name="connsiteX5" fmla="*/ 1245576 w 3868979"/>
                  <a:gd name="connsiteY5" fmla="*/ 1292469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 name="connsiteX0" fmla="*/ 0 w 3868979"/>
                  <a:gd name="connsiteY0" fmla="*/ 0 h 1334762"/>
                  <a:gd name="connsiteX1" fmla="*/ 32238 w 3868979"/>
                  <a:gd name="connsiteY1" fmla="*/ 571499 h 1334762"/>
                  <a:gd name="connsiteX2" fmla="*/ 158262 w 3868979"/>
                  <a:gd name="connsiteY2" fmla="*/ 905608 h 1334762"/>
                  <a:gd name="connsiteX3" fmla="*/ 618391 w 3868979"/>
                  <a:gd name="connsiteY3" fmla="*/ 940777 h 1334762"/>
                  <a:gd name="connsiteX4" fmla="*/ 1096107 w 3868979"/>
                  <a:gd name="connsiteY4" fmla="*/ 1181100 h 1334762"/>
                  <a:gd name="connsiteX5" fmla="*/ 1251438 w 3868979"/>
                  <a:gd name="connsiteY5" fmla="*/ 1286607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 name="connsiteX0" fmla="*/ 0 w 3868979"/>
                  <a:gd name="connsiteY0" fmla="*/ 0 h 1334762"/>
                  <a:gd name="connsiteX1" fmla="*/ 32238 w 3868979"/>
                  <a:gd name="connsiteY1" fmla="*/ 571499 h 1334762"/>
                  <a:gd name="connsiteX2" fmla="*/ 158262 w 3868979"/>
                  <a:gd name="connsiteY2" fmla="*/ 905608 h 1334762"/>
                  <a:gd name="connsiteX3" fmla="*/ 618391 w 3868979"/>
                  <a:gd name="connsiteY3" fmla="*/ 940777 h 1334762"/>
                  <a:gd name="connsiteX4" fmla="*/ 1096107 w 3868979"/>
                  <a:gd name="connsiteY4" fmla="*/ 1181100 h 1334762"/>
                  <a:gd name="connsiteX5" fmla="*/ 1251438 w 3868979"/>
                  <a:gd name="connsiteY5" fmla="*/ 1286607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 name="connsiteX0" fmla="*/ 0 w 3868979"/>
                  <a:gd name="connsiteY0" fmla="*/ 0 h 1334762"/>
                  <a:gd name="connsiteX1" fmla="*/ 32238 w 3868979"/>
                  <a:gd name="connsiteY1" fmla="*/ 571499 h 1334762"/>
                  <a:gd name="connsiteX2" fmla="*/ 158262 w 3868979"/>
                  <a:gd name="connsiteY2" fmla="*/ 905608 h 1334762"/>
                  <a:gd name="connsiteX3" fmla="*/ 618391 w 3868979"/>
                  <a:gd name="connsiteY3" fmla="*/ 940777 h 1334762"/>
                  <a:gd name="connsiteX4" fmla="*/ 1096107 w 3868979"/>
                  <a:gd name="connsiteY4" fmla="*/ 1181100 h 1334762"/>
                  <a:gd name="connsiteX5" fmla="*/ 1251438 w 3868979"/>
                  <a:gd name="connsiteY5" fmla="*/ 1286607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 name="connsiteX0" fmla="*/ 0 w 3868979"/>
                  <a:gd name="connsiteY0" fmla="*/ 0 h 1334762"/>
                  <a:gd name="connsiteX1" fmla="*/ 32238 w 3868979"/>
                  <a:gd name="connsiteY1" fmla="*/ 571499 h 1334762"/>
                  <a:gd name="connsiteX2" fmla="*/ 158262 w 3868979"/>
                  <a:gd name="connsiteY2" fmla="*/ 905608 h 1334762"/>
                  <a:gd name="connsiteX3" fmla="*/ 618391 w 3868979"/>
                  <a:gd name="connsiteY3" fmla="*/ 940777 h 1334762"/>
                  <a:gd name="connsiteX4" fmla="*/ 1040423 w 3868979"/>
                  <a:gd name="connsiteY4" fmla="*/ 1160584 h 1334762"/>
                  <a:gd name="connsiteX5" fmla="*/ 1251438 w 3868979"/>
                  <a:gd name="connsiteY5" fmla="*/ 1286607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 name="connsiteX0" fmla="*/ 0 w 3868979"/>
                  <a:gd name="connsiteY0" fmla="*/ 0 h 1334762"/>
                  <a:gd name="connsiteX1" fmla="*/ 32238 w 3868979"/>
                  <a:gd name="connsiteY1" fmla="*/ 571499 h 1334762"/>
                  <a:gd name="connsiteX2" fmla="*/ 158262 w 3868979"/>
                  <a:gd name="connsiteY2" fmla="*/ 905608 h 1334762"/>
                  <a:gd name="connsiteX3" fmla="*/ 618391 w 3868979"/>
                  <a:gd name="connsiteY3" fmla="*/ 940777 h 1334762"/>
                  <a:gd name="connsiteX4" fmla="*/ 1043353 w 3868979"/>
                  <a:gd name="connsiteY4" fmla="*/ 1142999 h 1334762"/>
                  <a:gd name="connsiteX5" fmla="*/ 1251438 w 3868979"/>
                  <a:gd name="connsiteY5" fmla="*/ 1286607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 name="connsiteX0" fmla="*/ 0 w 3868979"/>
                  <a:gd name="connsiteY0" fmla="*/ 0 h 1334762"/>
                  <a:gd name="connsiteX1" fmla="*/ 32238 w 3868979"/>
                  <a:gd name="connsiteY1" fmla="*/ 571499 h 1334762"/>
                  <a:gd name="connsiteX2" fmla="*/ 158262 w 3868979"/>
                  <a:gd name="connsiteY2" fmla="*/ 905608 h 1334762"/>
                  <a:gd name="connsiteX3" fmla="*/ 618391 w 3868979"/>
                  <a:gd name="connsiteY3" fmla="*/ 940777 h 1334762"/>
                  <a:gd name="connsiteX4" fmla="*/ 1043353 w 3868979"/>
                  <a:gd name="connsiteY4" fmla="*/ 1142999 h 1334762"/>
                  <a:gd name="connsiteX5" fmla="*/ 1251438 w 3868979"/>
                  <a:gd name="connsiteY5" fmla="*/ 1286607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 name="connsiteX0" fmla="*/ 0 w 3868979"/>
                  <a:gd name="connsiteY0" fmla="*/ 0 h 1334762"/>
                  <a:gd name="connsiteX1" fmla="*/ 32238 w 3868979"/>
                  <a:gd name="connsiteY1" fmla="*/ 571499 h 1334762"/>
                  <a:gd name="connsiteX2" fmla="*/ 158262 w 3868979"/>
                  <a:gd name="connsiteY2" fmla="*/ 905608 h 1334762"/>
                  <a:gd name="connsiteX3" fmla="*/ 615461 w 3868979"/>
                  <a:gd name="connsiteY3" fmla="*/ 946639 h 1334762"/>
                  <a:gd name="connsiteX4" fmla="*/ 1043353 w 3868979"/>
                  <a:gd name="connsiteY4" fmla="*/ 1142999 h 1334762"/>
                  <a:gd name="connsiteX5" fmla="*/ 1251438 w 3868979"/>
                  <a:gd name="connsiteY5" fmla="*/ 1286607 h 1334762"/>
                  <a:gd name="connsiteX6" fmla="*/ 1441938 w 3868979"/>
                  <a:gd name="connsiteY6" fmla="*/ 1298330 h 1334762"/>
                  <a:gd name="connsiteX7" fmla="*/ 1787768 w 3868979"/>
                  <a:gd name="connsiteY7" fmla="*/ 1143000 h 1334762"/>
                  <a:gd name="connsiteX8" fmla="*/ 2089638 w 3868979"/>
                  <a:gd name="connsiteY8" fmla="*/ 958361 h 1334762"/>
                  <a:gd name="connsiteX9" fmla="*/ 2423745 w 3868979"/>
                  <a:gd name="connsiteY9" fmla="*/ 849923 h 1334762"/>
                  <a:gd name="connsiteX10" fmla="*/ 2710961 w 3868979"/>
                  <a:gd name="connsiteY10" fmla="*/ 873368 h 1334762"/>
                  <a:gd name="connsiteX11" fmla="*/ 3059722 w 3868979"/>
                  <a:gd name="connsiteY11" fmla="*/ 1014046 h 1334762"/>
                  <a:gd name="connsiteX12" fmla="*/ 3461239 w 3868979"/>
                  <a:gd name="connsiteY12" fmla="*/ 1318847 h 1334762"/>
                  <a:gd name="connsiteX13" fmla="*/ 3686907 w 3868979"/>
                  <a:gd name="connsiteY13" fmla="*/ 1075592 h 1334762"/>
                  <a:gd name="connsiteX14" fmla="*/ 3807068 w 3868979"/>
                  <a:gd name="connsiteY14" fmla="*/ 788376 h 1334762"/>
                  <a:gd name="connsiteX15" fmla="*/ 3859822 w 3868979"/>
                  <a:gd name="connsiteY15" fmla="*/ 527538 h 1334762"/>
                  <a:gd name="connsiteX16" fmla="*/ 3868615 w 3868979"/>
                  <a:gd name="connsiteY16" fmla="*/ 310661 h 1334762"/>
                  <a:gd name="connsiteX17" fmla="*/ 3845168 w 3868979"/>
                  <a:gd name="connsiteY17" fmla="*/ 5861 h 1334762"/>
                  <a:gd name="connsiteX18" fmla="*/ 3845168 w 3868979"/>
                  <a:gd name="connsiteY18" fmla="*/ 5861 h 133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68979" h="1334762">
                    <a:moveTo>
                      <a:pt x="0" y="0"/>
                    </a:moveTo>
                    <a:cubicBezTo>
                      <a:pt x="10746" y="190500"/>
                      <a:pt x="5861" y="420564"/>
                      <a:pt x="32238" y="571499"/>
                    </a:cubicBezTo>
                    <a:cubicBezTo>
                      <a:pt x="58615" y="722434"/>
                      <a:pt x="61058" y="843085"/>
                      <a:pt x="158262" y="905608"/>
                    </a:cubicBezTo>
                    <a:cubicBezTo>
                      <a:pt x="255466" y="968131"/>
                      <a:pt x="451337" y="951523"/>
                      <a:pt x="615461" y="946639"/>
                    </a:cubicBezTo>
                    <a:cubicBezTo>
                      <a:pt x="808892" y="982785"/>
                      <a:pt x="937357" y="1086338"/>
                      <a:pt x="1043353" y="1142999"/>
                    </a:cubicBezTo>
                    <a:cubicBezTo>
                      <a:pt x="1149349" y="1199660"/>
                      <a:pt x="1185007" y="1260719"/>
                      <a:pt x="1251438" y="1286607"/>
                    </a:cubicBezTo>
                    <a:cubicBezTo>
                      <a:pt x="1317869" y="1312496"/>
                      <a:pt x="1352550" y="1322264"/>
                      <a:pt x="1441938" y="1298330"/>
                    </a:cubicBezTo>
                    <a:cubicBezTo>
                      <a:pt x="1531326" y="1274396"/>
                      <a:pt x="1672040" y="1200752"/>
                      <a:pt x="1787768" y="1143000"/>
                    </a:cubicBezTo>
                    <a:cubicBezTo>
                      <a:pt x="1893309" y="1090332"/>
                      <a:pt x="1989015" y="1019907"/>
                      <a:pt x="2089638" y="958361"/>
                    </a:cubicBezTo>
                    <a:cubicBezTo>
                      <a:pt x="2189200" y="897464"/>
                      <a:pt x="2320191" y="864088"/>
                      <a:pt x="2423745" y="849923"/>
                    </a:cubicBezTo>
                    <a:cubicBezTo>
                      <a:pt x="2527299" y="835758"/>
                      <a:pt x="2604965" y="846014"/>
                      <a:pt x="2710961" y="873368"/>
                    </a:cubicBezTo>
                    <a:cubicBezTo>
                      <a:pt x="2816957" y="900722"/>
                      <a:pt x="2934817" y="936153"/>
                      <a:pt x="3059722" y="1014046"/>
                    </a:cubicBezTo>
                    <a:cubicBezTo>
                      <a:pt x="3192095" y="1096596"/>
                      <a:pt x="3254130" y="1153258"/>
                      <a:pt x="3461239" y="1318847"/>
                    </a:cubicBezTo>
                    <a:cubicBezTo>
                      <a:pt x="3543275" y="1384437"/>
                      <a:pt x="3595566" y="1236296"/>
                      <a:pt x="3686907" y="1075592"/>
                    </a:cubicBezTo>
                    <a:cubicBezTo>
                      <a:pt x="3737218" y="982296"/>
                      <a:pt x="3778249" y="879718"/>
                      <a:pt x="3807068" y="788376"/>
                    </a:cubicBezTo>
                    <a:cubicBezTo>
                      <a:pt x="3835887" y="697034"/>
                      <a:pt x="3856570" y="607749"/>
                      <a:pt x="3859822" y="527538"/>
                    </a:cubicBezTo>
                    <a:lnTo>
                      <a:pt x="3868615" y="310661"/>
                    </a:lnTo>
                    <a:cubicBezTo>
                      <a:pt x="3872139" y="223752"/>
                      <a:pt x="3849076" y="56661"/>
                      <a:pt x="3845168" y="5861"/>
                    </a:cubicBezTo>
                    <a:lnTo>
                      <a:pt x="3845168" y="5861"/>
                    </a:lnTo>
                  </a:path>
                </a:pathLst>
              </a:custGeom>
              <a:ln w="44450">
                <a:solidFill>
                  <a:schemeClr val="accent4">
                    <a:lumMod val="20000"/>
                    <a:lumOff val="80000"/>
                    <a:alpha val="34000"/>
                  </a:schemeClr>
                </a:solidFill>
              </a:ln>
              <a:effectLst>
                <a:outerShdw blurRad="50800" dist="38100" dir="5400000" algn="t" rotWithShape="0">
                  <a:schemeClr val="accent5">
                    <a:lumMod val="75000"/>
                    <a:alpha val="20000"/>
                  </a:schemeClr>
                </a:outerShdw>
              </a:effectLst>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53" name="任意多边形: 形状 52">
              <a:extLst>
                <a:ext uri="{FF2B5EF4-FFF2-40B4-BE49-F238E27FC236}">
                  <a16:creationId xmlns:a16="http://schemas.microsoft.com/office/drawing/2014/main" id="{E581C53F-3ADE-E641-5E30-E52664CBC6C5}"/>
                </a:ext>
              </a:extLst>
            </p:cNvPr>
            <p:cNvSpPr/>
            <p:nvPr/>
          </p:nvSpPr>
          <p:spPr>
            <a:xfrm>
              <a:off x="9080337" y="2180152"/>
              <a:ext cx="1946081" cy="3531729"/>
            </a:xfrm>
            <a:custGeom>
              <a:avLst/>
              <a:gdLst>
                <a:gd name="connsiteX0" fmla="*/ 2701005 w 2923448"/>
                <a:gd name="connsiteY0" fmla="*/ 1335155 h 5305445"/>
                <a:gd name="connsiteX1" fmla="*/ 2835403 w 2923448"/>
                <a:gd name="connsiteY1" fmla="*/ 955965 h 5305445"/>
                <a:gd name="connsiteX2" fmla="*/ 2659431 w 2923448"/>
                <a:gd name="connsiteY2" fmla="*/ 970789 h 5305445"/>
                <a:gd name="connsiteX3" fmla="*/ 2729770 w 2923448"/>
                <a:gd name="connsiteY3" fmla="*/ 550485 h 5305445"/>
                <a:gd name="connsiteX4" fmla="*/ 2545652 w 2923448"/>
                <a:gd name="connsiteY4" fmla="*/ 435614 h 5305445"/>
                <a:gd name="connsiteX5" fmla="*/ 2542604 w 2923448"/>
                <a:gd name="connsiteY5" fmla="*/ 131385 h 5305445"/>
                <a:gd name="connsiteX6" fmla="*/ 1051370 w 2923448"/>
                <a:gd name="connsiteY6" fmla="*/ 140624 h 5305445"/>
                <a:gd name="connsiteX7" fmla="*/ 393955 w 2923448"/>
                <a:gd name="connsiteY7" fmla="*/ 456378 h 5305445"/>
                <a:gd name="connsiteX8" fmla="*/ 539020 w 2923448"/>
                <a:gd name="connsiteY8" fmla="*/ 703838 h 5305445"/>
                <a:gd name="connsiteX9" fmla="*/ 287084 w 2923448"/>
                <a:gd name="connsiteY9" fmla="*/ 628590 h 5305445"/>
                <a:gd name="connsiteX10" fmla="*/ 16289 w 2923448"/>
                <a:gd name="connsiteY10" fmla="*/ 1680436 h 5305445"/>
                <a:gd name="connsiteX11" fmla="*/ 292228 w 2923448"/>
                <a:gd name="connsiteY11" fmla="*/ 1957042 h 5305445"/>
                <a:gd name="connsiteX12" fmla="*/ 877729 w 2923448"/>
                <a:gd name="connsiteY12" fmla="*/ 2857521 h 5305445"/>
                <a:gd name="connsiteX13" fmla="*/ 1376401 w 2923448"/>
                <a:gd name="connsiteY13" fmla="*/ 3016485 h 5305445"/>
                <a:gd name="connsiteX14" fmla="*/ 1001554 w 2923448"/>
                <a:gd name="connsiteY14" fmla="*/ 5305446 h 5305445"/>
                <a:gd name="connsiteX15" fmla="*/ 1544479 w 2923448"/>
                <a:gd name="connsiteY15" fmla="*/ 5305446 h 5305445"/>
                <a:gd name="connsiteX16" fmla="*/ 1544479 w 2923448"/>
                <a:gd name="connsiteY16" fmla="*/ 2944853 h 5305445"/>
                <a:gd name="connsiteX17" fmla="*/ 2211229 w 2923448"/>
                <a:gd name="connsiteY17" fmla="*/ 2686071 h 5305445"/>
                <a:gd name="connsiteX18" fmla="*/ 2701005 w 2923448"/>
                <a:gd name="connsiteY18" fmla="*/ 1335155 h 530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3448" h="5305445">
                  <a:moveTo>
                    <a:pt x="2701005" y="1335155"/>
                  </a:moveTo>
                  <a:cubicBezTo>
                    <a:pt x="2772442" y="1203710"/>
                    <a:pt x="2818829" y="1074836"/>
                    <a:pt x="2835403" y="955965"/>
                  </a:cubicBezTo>
                  <a:cubicBezTo>
                    <a:pt x="2769171" y="948220"/>
                    <a:pt x="2710587" y="953615"/>
                    <a:pt x="2659431" y="970789"/>
                  </a:cubicBezTo>
                  <a:cubicBezTo>
                    <a:pt x="2747506" y="824021"/>
                    <a:pt x="2806307" y="643272"/>
                    <a:pt x="2729770" y="550485"/>
                  </a:cubicBezTo>
                  <a:cubicBezTo>
                    <a:pt x="2681574" y="499336"/>
                    <a:pt x="2619281" y="461045"/>
                    <a:pt x="2545652" y="435614"/>
                  </a:cubicBezTo>
                  <a:cubicBezTo>
                    <a:pt x="2569465" y="325409"/>
                    <a:pt x="2569751" y="222158"/>
                    <a:pt x="2542604" y="131385"/>
                  </a:cubicBezTo>
                  <a:cubicBezTo>
                    <a:pt x="2416684" y="-291239"/>
                    <a:pt x="1583246" y="470190"/>
                    <a:pt x="1051370" y="140624"/>
                  </a:cubicBezTo>
                  <a:cubicBezTo>
                    <a:pt x="828390" y="2512"/>
                    <a:pt x="588360" y="176534"/>
                    <a:pt x="393955" y="456378"/>
                  </a:cubicBezTo>
                  <a:cubicBezTo>
                    <a:pt x="420625" y="549438"/>
                    <a:pt x="469869" y="635924"/>
                    <a:pt x="539020" y="703838"/>
                  </a:cubicBezTo>
                  <a:cubicBezTo>
                    <a:pt x="450914" y="697551"/>
                    <a:pt x="364237" y="671643"/>
                    <a:pt x="287084" y="628590"/>
                  </a:cubicBezTo>
                  <a:cubicBezTo>
                    <a:pt x="79058" y="1001875"/>
                    <a:pt x="-46672" y="1469172"/>
                    <a:pt x="16289" y="1680436"/>
                  </a:cubicBezTo>
                  <a:cubicBezTo>
                    <a:pt x="57151" y="1817501"/>
                    <a:pt x="154973" y="1909608"/>
                    <a:pt x="292228" y="1957042"/>
                  </a:cubicBezTo>
                  <a:cubicBezTo>
                    <a:pt x="268416" y="2067246"/>
                    <a:pt x="782923" y="2858344"/>
                    <a:pt x="877729" y="2857521"/>
                  </a:cubicBezTo>
                  <a:cubicBezTo>
                    <a:pt x="1129761" y="2855335"/>
                    <a:pt x="1208129" y="2282861"/>
                    <a:pt x="1376401" y="3016485"/>
                  </a:cubicBezTo>
                  <a:lnTo>
                    <a:pt x="1001554" y="5305446"/>
                  </a:lnTo>
                  <a:lnTo>
                    <a:pt x="1544479" y="5305446"/>
                  </a:lnTo>
                  <a:lnTo>
                    <a:pt x="1544479" y="2944853"/>
                  </a:lnTo>
                  <a:cubicBezTo>
                    <a:pt x="1695547" y="2711603"/>
                    <a:pt x="1851590" y="2867613"/>
                    <a:pt x="2211229" y="2686071"/>
                  </a:cubicBezTo>
                  <a:cubicBezTo>
                    <a:pt x="3314316" y="2129244"/>
                    <a:pt x="2844060" y="1515516"/>
                    <a:pt x="2701005" y="1335155"/>
                  </a:cubicBezTo>
                  <a:close/>
                </a:path>
              </a:pathLst>
            </a:custGeom>
            <a:solidFill>
              <a:schemeClr val="accent6">
                <a:lumMod val="60000"/>
                <a:lumOff val="4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2" name="组合 1">
              <a:extLst>
                <a:ext uri="{FF2B5EF4-FFF2-40B4-BE49-F238E27FC236}">
                  <a16:creationId xmlns:a16="http://schemas.microsoft.com/office/drawing/2014/main" id="{AF43E976-D4DC-8598-CB66-CBA67FFFFBFD}"/>
                </a:ext>
              </a:extLst>
            </p:cNvPr>
            <p:cNvGrpSpPr/>
            <p:nvPr/>
          </p:nvGrpSpPr>
          <p:grpSpPr>
            <a:xfrm>
              <a:off x="11463520" y="596739"/>
              <a:ext cx="534739" cy="520942"/>
              <a:chOff x="6923035" y="1824243"/>
              <a:chExt cx="731217" cy="712351"/>
            </a:xfrm>
          </p:grpSpPr>
          <p:sp>
            <p:nvSpPr>
              <p:cNvPr id="242" name="任意多边形: 形状 241">
                <a:extLst>
                  <a:ext uri="{FF2B5EF4-FFF2-40B4-BE49-F238E27FC236}">
                    <a16:creationId xmlns:a16="http://schemas.microsoft.com/office/drawing/2014/main" id="{F974B23F-357C-EB5A-CF02-62C809EA2F2C}"/>
                  </a:ext>
                </a:extLst>
              </p:cNvPr>
              <p:cNvSpPr/>
              <p:nvPr/>
            </p:nvSpPr>
            <p:spPr>
              <a:xfrm>
                <a:off x="7181187" y="2116202"/>
                <a:ext cx="49597" cy="94247"/>
              </a:xfrm>
              <a:custGeom>
                <a:avLst/>
                <a:gdLst>
                  <a:gd name="connsiteX0" fmla="*/ 181040 w 319237"/>
                  <a:gd name="connsiteY0" fmla="*/ 338394 h 606624"/>
                  <a:gd name="connsiteX1" fmla="*/ 318949 w 319237"/>
                  <a:gd name="connsiteY1" fmla="*/ 543084 h 606624"/>
                  <a:gd name="connsiteX2" fmla="*/ 208755 w 319237"/>
                  <a:gd name="connsiteY2" fmla="*/ 606550 h 606624"/>
                  <a:gd name="connsiteX3" fmla="*/ 81576 w 319237"/>
                  <a:gd name="connsiteY3" fmla="*/ 383679 h 606624"/>
                  <a:gd name="connsiteX4" fmla="*/ 14494 w 319237"/>
                  <a:gd name="connsiteY4" fmla="*/ 86164 h 606624"/>
                  <a:gd name="connsiteX5" fmla="*/ 14530 w 319237"/>
                  <a:gd name="connsiteY5" fmla="*/ 14708 h 606624"/>
                  <a:gd name="connsiteX6" fmla="*/ 85996 w 319237"/>
                  <a:gd name="connsiteY6" fmla="*/ 14744 h 606624"/>
                  <a:gd name="connsiteX7" fmla="*/ 98753 w 319237"/>
                  <a:gd name="connsiteY7" fmla="*/ 64604 h 60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237" h="606624">
                    <a:moveTo>
                      <a:pt x="181040" y="338394"/>
                    </a:moveTo>
                    <a:cubicBezTo>
                      <a:pt x="181040" y="338394"/>
                      <a:pt x="307708" y="469290"/>
                      <a:pt x="318949" y="543084"/>
                    </a:cubicBezTo>
                    <a:lnTo>
                      <a:pt x="208755" y="606550"/>
                    </a:lnTo>
                    <a:lnTo>
                      <a:pt x="81576" y="383679"/>
                    </a:lnTo>
                    <a:lnTo>
                      <a:pt x="14494" y="86164"/>
                    </a:lnTo>
                    <a:cubicBezTo>
                      <a:pt x="-5231" y="66421"/>
                      <a:pt x="-5213" y="34432"/>
                      <a:pt x="14530" y="14708"/>
                    </a:cubicBezTo>
                    <a:cubicBezTo>
                      <a:pt x="34282" y="-5017"/>
                      <a:pt x="66271" y="-4999"/>
                      <a:pt x="85996" y="14744"/>
                    </a:cubicBezTo>
                    <a:cubicBezTo>
                      <a:pt x="99027" y="27794"/>
                      <a:pt x="103913" y="46906"/>
                      <a:pt x="98753" y="64604"/>
                    </a:cubicBezTo>
                    <a:close/>
                  </a:path>
                </a:pathLst>
              </a:custGeom>
              <a:solidFill>
                <a:schemeClr val="accent2">
                  <a:lumMod val="20000"/>
                  <a:lumOff val="8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3" name="任意多边形: 形状 242">
                <a:extLst>
                  <a:ext uri="{FF2B5EF4-FFF2-40B4-BE49-F238E27FC236}">
                    <a16:creationId xmlns:a16="http://schemas.microsoft.com/office/drawing/2014/main" id="{E92E1E1F-84F2-10AF-43A9-4435A2EA8B7D}"/>
                  </a:ext>
                </a:extLst>
              </p:cNvPr>
              <p:cNvSpPr/>
              <p:nvPr/>
            </p:nvSpPr>
            <p:spPr>
              <a:xfrm>
                <a:off x="7354939" y="2110255"/>
                <a:ext cx="52408" cy="93275"/>
              </a:xfrm>
              <a:custGeom>
                <a:avLst/>
                <a:gdLst>
                  <a:gd name="connsiteX0" fmla="*/ 237514 w 337325"/>
                  <a:gd name="connsiteY0" fmla="*/ 62808 h 600372"/>
                  <a:gd name="connsiteX1" fmla="*/ 274169 w 337325"/>
                  <a:gd name="connsiteY1" fmla="*/ 1470 h 600372"/>
                  <a:gd name="connsiteX2" fmla="*/ 335507 w 337325"/>
                  <a:gd name="connsiteY2" fmla="*/ 38125 h 600372"/>
                  <a:gd name="connsiteX3" fmla="*/ 320906 w 337325"/>
                  <a:gd name="connsiteY3" fmla="*/ 87473 h 600372"/>
                  <a:gd name="connsiteX4" fmla="*/ 242838 w 337325"/>
                  <a:gd name="connsiteY4" fmla="*/ 382294 h 600372"/>
                  <a:gd name="connsiteX5" fmla="*/ 107477 w 337325"/>
                  <a:gd name="connsiteY5" fmla="*/ 600298 h 600372"/>
                  <a:gd name="connsiteX6" fmla="*/ -288 w 337325"/>
                  <a:gd name="connsiteY6" fmla="*/ 532787 h 600372"/>
                  <a:gd name="connsiteX7" fmla="*/ 145127 w 337325"/>
                  <a:gd name="connsiteY7" fmla="*/ 333357 h 60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325" h="600372">
                    <a:moveTo>
                      <a:pt x="237514" y="62808"/>
                    </a:moveTo>
                    <a:cubicBezTo>
                      <a:pt x="230692" y="35742"/>
                      <a:pt x="247111" y="8282"/>
                      <a:pt x="274169" y="1470"/>
                    </a:cubicBezTo>
                    <a:cubicBezTo>
                      <a:pt x="301226" y="-5352"/>
                      <a:pt x="328695" y="11067"/>
                      <a:pt x="335507" y="38125"/>
                    </a:cubicBezTo>
                    <a:cubicBezTo>
                      <a:pt x="340009" y="56005"/>
                      <a:pt x="334412" y="74917"/>
                      <a:pt x="320906" y="87473"/>
                    </a:cubicBezTo>
                    <a:lnTo>
                      <a:pt x="242838" y="382294"/>
                    </a:lnTo>
                    <a:lnTo>
                      <a:pt x="107477" y="600298"/>
                    </a:lnTo>
                    <a:lnTo>
                      <a:pt x="-288" y="532787"/>
                    </a:lnTo>
                    <a:cubicBezTo>
                      <a:pt x="13693" y="459458"/>
                      <a:pt x="145127" y="333357"/>
                      <a:pt x="145127" y="333357"/>
                    </a:cubicBezTo>
                    <a:close/>
                  </a:path>
                </a:pathLst>
              </a:custGeom>
              <a:solidFill>
                <a:schemeClr val="accent2">
                  <a:lumMod val="20000"/>
                  <a:lumOff val="8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4" name="任意多边形: 形状 243">
                <a:extLst>
                  <a:ext uri="{FF2B5EF4-FFF2-40B4-BE49-F238E27FC236}">
                    <a16:creationId xmlns:a16="http://schemas.microsoft.com/office/drawing/2014/main" id="{971C8F0C-1CF7-E8FB-EE2F-C0DC505C19C8}"/>
                  </a:ext>
                </a:extLst>
              </p:cNvPr>
              <p:cNvSpPr/>
              <p:nvPr/>
            </p:nvSpPr>
            <p:spPr>
              <a:xfrm>
                <a:off x="7199388" y="2062822"/>
                <a:ext cx="274677" cy="234440"/>
              </a:xfrm>
              <a:custGeom>
                <a:avLst/>
                <a:gdLst>
                  <a:gd name="connsiteX0" fmla="*/ 27625 w 1767974"/>
                  <a:gd name="connsiteY0" fmla="*/ 1495767 h 1508988"/>
                  <a:gd name="connsiteX1" fmla="*/ 135618 w 1767974"/>
                  <a:gd name="connsiteY1" fmla="*/ 1326135 h 1508988"/>
                  <a:gd name="connsiteX2" fmla="*/ 394934 w 1767974"/>
                  <a:gd name="connsiteY2" fmla="*/ 1289306 h 1508988"/>
                  <a:gd name="connsiteX3" fmla="*/ 660360 w 1767974"/>
                  <a:gd name="connsiteY3" fmla="*/ 1276686 h 1508988"/>
                  <a:gd name="connsiteX4" fmla="*/ 1646953 w 1767974"/>
                  <a:gd name="connsiteY4" fmla="*/ 580338 h 1508988"/>
                  <a:gd name="connsiteX5" fmla="*/ 1762617 w 1767974"/>
                  <a:gd name="connsiteY5" fmla="*/ 73212 h 1508988"/>
                  <a:gd name="connsiteX6" fmla="*/ 1750827 w 1767974"/>
                  <a:gd name="connsiteY6" fmla="*/ 9700 h 1508988"/>
                  <a:gd name="connsiteX7" fmla="*/ 1724410 w 1767974"/>
                  <a:gd name="connsiteY7" fmla="*/ 16978 h 1508988"/>
                  <a:gd name="connsiteX8" fmla="*/ 1640816 w 1767974"/>
                  <a:gd name="connsiteY8" fmla="*/ 532113 h 1508988"/>
                  <a:gd name="connsiteX9" fmla="*/ 1354634 w 1767974"/>
                  <a:gd name="connsiteY9" fmla="*/ 916371 h 1508988"/>
                  <a:gd name="connsiteX10" fmla="*/ 928169 w 1767974"/>
                  <a:gd name="connsiteY10" fmla="*/ 1179687 h 1508988"/>
                  <a:gd name="connsiteX11" fmla="*/ 674861 w 1767974"/>
                  <a:gd name="connsiteY11" fmla="*/ 1246916 h 1508988"/>
                  <a:gd name="connsiteX12" fmla="*/ 409956 w 1767974"/>
                  <a:gd name="connsiteY12" fmla="*/ 1262358 h 1508988"/>
                  <a:gd name="connsiteX13" fmla="*/ 145754 w 1767974"/>
                  <a:gd name="connsiteY13" fmla="*/ 1290794 h 1508988"/>
                  <a:gd name="connsiteX14" fmla="*/ 4147 w 1767974"/>
                  <a:gd name="connsiteY14" fmla="*/ 1444592 h 1508988"/>
                  <a:gd name="connsiteX15" fmla="*/ 230 w 1767974"/>
                  <a:gd name="connsiteY15" fmla="*/ 1495767 h 1508988"/>
                  <a:gd name="connsiteX16" fmla="*/ 27625 w 1767974"/>
                  <a:gd name="connsiteY16" fmla="*/ 1495767 h 150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7974" h="1508988">
                    <a:moveTo>
                      <a:pt x="27625" y="1495767"/>
                    </a:moveTo>
                    <a:cubicBezTo>
                      <a:pt x="21772" y="1421799"/>
                      <a:pt x="73987" y="1360087"/>
                      <a:pt x="135618" y="1326135"/>
                    </a:cubicBezTo>
                    <a:cubicBezTo>
                      <a:pt x="213841" y="1283050"/>
                      <a:pt x="308502" y="1286749"/>
                      <a:pt x="394934" y="1289306"/>
                    </a:cubicBezTo>
                    <a:cubicBezTo>
                      <a:pt x="483614" y="1292849"/>
                      <a:pt x="572430" y="1288630"/>
                      <a:pt x="660360" y="1276686"/>
                    </a:cubicBezTo>
                    <a:cubicBezTo>
                      <a:pt x="1081575" y="1215484"/>
                      <a:pt x="1448199" y="956716"/>
                      <a:pt x="1646953" y="580338"/>
                    </a:cubicBezTo>
                    <a:cubicBezTo>
                      <a:pt x="1728245" y="426430"/>
                      <a:pt x="1785474" y="248972"/>
                      <a:pt x="1762617" y="73212"/>
                    </a:cubicBezTo>
                    <a:cubicBezTo>
                      <a:pt x="1759850" y="51843"/>
                      <a:pt x="1755914" y="30639"/>
                      <a:pt x="1750827" y="9700"/>
                    </a:cubicBezTo>
                    <a:cubicBezTo>
                      <a:pt x="1746654" y="-7422"/>
                      <a:pt x="1720227" y="-172"/>
                      <a:pt x="1724410" y="16978"/>
                    </a:cubicBezTo>
                    <a:cubicBezTo>
                      <a:pt x="1766973" y="191588"/>
                      <a:pt x="1718182" y="374489"/>
                      <a:pt x="1640816" y="532113"/>
                    </a:cubicBezTo>
                    <a:cubicBezTo>
                      <a:pt x="1569707" y="676606"/>
                      <a:pt x="1472709" y="806853"/>
                      <a:pt x="1354634" y="916371"/>
                    </a:cubicBezTo>
                    <a:cubicBezTo>
                      <a:pt x="1230980" y="1031076"/>
                      <a:pt x="1086113" y="1120522"/>
                      <a:pt x="928169" y="1179687"/>
                    </a:cubicBezTo>
                    <a:cubicBezTo>
                      <a:pt x="846147" y="1210361"/>
                      <a:pt x="761303" y="1232880"/>
                      <a:pt x="674861" y="1246916"/>
                    </a:cubicBezTo>
                    <a:cubicBezTo>
                      <a:pt x="587251" y="1260477"/>
                      <a:pt x="498553" y="1265645"/>
                      <a:pt x="409956" y="1262358"/>
                    </a:cubicBezTo>
                    <a:cubicBezTo>
                      <a:pt x="321880" y="1259801"/>
                      <a:pt x="228534" y="1255153"/>
                      <a:pt x="145754" y="1290794"/>
                    </a:cubicBezTo>
                    <a:cubicBezTo>
                      <a:pt x="80973" y="1318692"/>
                      <a:pt x="20840" y="1373958"/>
                      <a:pt x="4147" y="1444592"/>
                    </a:cubicBezTo>
                    <a:cubicBezTo>
                      <a:pt x="193" y="1461340"/>
                      <a:pt x="-1131" y="1478609"/>
                      <a:pt x="230" y="1495767"/>
                    </a:cubicBezTo>
                    <a:cubicBezTo>
                      <a:pt x="1618" y="1513218"/>
                      <a:pt x="29022" y="1513373"/>
                      <a:pt x="27625" y="1495767"/>
                    </a:cubicBezTo>
                    <a:close/>
                  </a:path>
                </a:pathLst>
              </a:custGeom>
              <a:solidFill>
                <a:srgbClr val="E6E6E6"/>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5" name="任意多边形: 形状 244">
                <a:extLst>
                  <a:ext uri="{FF2B5EF4-FFF2-40B4-BE49-F238E27FC236}">
                    <a16:creationId xmlns:a16="http://schemas.microsoft.com/office/drawing/2014/main" id="{BD1EF53B-BE26-24C5-323D-F08068D01BB2}"/>
                  </a:ext>
                </a:extLst>
              </p:cNvPr>
              <p:cNvSpPr/>
              <p:nvPr/>
            </p:nvSpPr>
            <p:spPr>
              <a:xfrm>
                <a:off x="6938992" y="1824243"/>
                <a:ext cx="715260" cy="182360"/>
              </a:xfrm>
              <a:custGeom>
                <a:avLst/>
                <a:gdLst>
                  <a:gd name="connsiteX0" fmla="*/ 4493847 w 4603808"/>
                  <a:gd name="connsiteY0" fmla="*/ 499131 h 1173772"/>
                  <a:gd name="connsiteX1" fmla="*/ 4399607 w 4603808"/>
                  <a:gd name="connsiteY1" fmla="*/ 457764 h 1173772"/>
                  <a:gd name="connsiteX2" fmla="*/ 4385909 w 4603808"/>
                  <a:gd name="connsiteY2" fmla="*/ 451919 h 1173772"/>
                  <a:gd name="connsiteX3" fmla="*/ 4385361 w 4603808"/>
                  <a:gd name="connsiteY3" fmla="*/ 451645 h 1173772"/>
                  <a:gd name="connsiteX4" fmla="*/ 4303266 w 4603808"/>
                  <a:gd name="connsiteY4" fmla="*/ 417310 h 1173772"/>
                  <a:gd name="connsiteX5" fmla="*/ 4245827 w 4603808"/>
                  <a:gd name="connsiteY5" fmla="*/ 394115 h 1173772"/>
                  <a:gd name="connsiteX6" fmla="*/ 4223271 w 4603808"/>
                  <a:gd name="connsiteY6" fmla="*/ 385166 h 1173772"/>
                  <a:gd name="connsiteX7" fmla="*/ 4186744 w 4603808"/>
                  <a:gd name="connsiteY7" fmla="*/ 370829 h 1173772"/>
                  <a:gd name="connsiteX8" fmla="*/ 4156518 w 4603808"/>
                  <a:gd name="connsiteY8" fmla="*/ 359231 h 1173772"/>
                  <a:gd name="connsiteX9" fmla="*/ 4121817 w 4603808"/>
                  <a:gd name="connsiteY9" fmla="*/ 346082 h 1173772"/>
                  <a:gd name="connsiteX10" fmla="*/ 4080815 w 4603808"/>
                  <a:gd name="connsiteY10" fmla="*/ 330923 h 1173772"/>
                  <a:gd name="connsiteX11" fmla="*/ 4080359 w 4603808"/>
                  <a:gd name="connsiteY11" fmla="*/ 330831 h 1173772"/>
                  <a:gd name="connsiteX12" fmla="*/ 4049493 w 4603808"/>
                  <a:gd name="connsiteY12" fmla="*/ 319599 h 1173772"/>
                  <a:gd name="connsiteX13" fmla="*/ 3630525 w 4603808"/>
                  <a:gd name="connsiteY13" fmla="*/ 186549 h 1173772"/>
                  <a:gd name="connsiteX14" fmla="*/ 3615457 w 4603808"/>
                  <a:gd name="connsiteY14" fmla="*/ 182439 h 1173772"/>
                  <a:gd name="connsiteX15" fmla="*/ 3589432 w 4603808"/>
                  <a:gd name="connsiteY15" fmla="*/ 175316 h 1173772"/>
                  <a:gd name="connsiteX16" fmla="*/ 3543225 w 4603808"/>
                  <a:gd name="connsiteY16" fmla="*/ 163262 h 1173772"/>
                  <a:gd name="connsiteX17" fmla="*/ 3499483 w 4603808"/>
                  <a:gd name="connsiteY17" fmla="*/ 152122 h 1173772"/>
                  <a:gd name="connsiteX18" fmla="*/ 3460764 w 4603808"/>
                  <a:gd name="connsiteY18" fmla="*/ 142624 h 1173772"/>
                  <a:gd name="connsiteX19" fmla="*/ 3422593 w 4603808"/>
                  <a:gd name="connsiteY19" fmla="*/ 133584 h 1173772"/>
                  <a:gd name="connsiteX20" fmla="*/ 3308537 w 4603808"/>
                  <a:gd name="connsiteY20" fmla="*/ 108197 h 1173772"/>
                  <a:gd name="connsiteX21" fmla="*/ 3307715 w 4603808"/>
                  <a:gd name="connsiteY21" fmla="*/ 108106 h 1173772"/>
                  <a:gd name="connsiteX22" fmla="*/ 3280410 w 4603808"/>
                  <a:gd name="connsiteY22" fmla="*/ 102353 h 1173772"/>
                  <a:gd name="connsiteX23" fmla="*/ 2861351 w 4603808"/>
                  <a:gd name="connsiteY23" fmla="*/ 34412 h 1173772"/>
                  <a:gd name="connsiteX24" fmla="*/ 2840804 w 4603808"/>
                  <a:gd name="connsiteY24" fmla="*/ 32038 h 1173772"/>
                  <a:gd name="connsiteX25" fmla="*/ 2840622 w 4603808"/>
                  <a:gd name="connsiteY25" fmla="*/ 32038 h 1173772"/>
                  <a:gd name="connsiteX26" fmla="*/ 2836969 w 4603808"/>
                  <a:gd name="connsiteY26" fmla="*/ 31673 h 1173772"/>
                  <a:gd name="connsiteX27" fmla="*/ 2802451 w 4603808"/>
                  <a:gd name="connsiteY27" fmla="*/ 27837 h 1173772"/>
                  <a:gd name="connsiteX28" fmla="*/ 2757066 w 4603808"/>
                  <a:gd name="connsiteY28" fmla="*/ 23180 h 1173772"/>
                  <a:gd name="connsiteX29" fmla="*/ 2649584 w 4603808"/>
                  <a:gd name="connsiteY29" fmla="*/ 13866 h 1173772"/>
                  <a:gd name="connsiteX30" fmla="*/ 2622646 w 4603808"/>
                  <a:gd name="connsiteY30" fmla="*/ 11948 h 1173772"/>
                  <a:gd name="connsiteX31" fmla="*/ 2591780 w 4603808"/>
                  <a:gd name="connsiteY31" fmla="*/ 9848 h 1173772"/>
                  <a:gd name="connsiteX32" fmla="*/ 2560001 w 4603808"/>
                  <a:gd name="connsiteY32" fmla="*/ 7930 h 1173772"/>
                  <a:gd name="connsiteX33" fmla="*/ 2548130 w 4603808"/>
                  <a:gd name="connsiteY33" fmla="*/ 7291 h 1173772"/>
                  <a:gd name="connsiteX34" fmla="*/ 2533245 w 4603808"/>
                  <a:gd name="connsiteY34" fmla="*/ 6469 h 1173772"/>
                  <a:gd name="connsiteX35" fmla="*/ 2511054 w 4603808"/>
                  <a:gd name="connsiteY35" fmla="*/ 5373 h 1173772"/>
                  <a:gd name="connsiteX36" fmla="*/ 2092178 w 4603808"/>
                  <a:gd name="connsiteY36" fmla="*/ 3729 h 1173772"/>
                  <a:gd name="connsiteX37" fmla="*/ 2069074 w 4603808"/>
                  <a:gd name="connsiteY37" fmla="*/ 4734 h 1173772"/>
                  <a:gd name="connsiteX38" fmla="*/ 2068800 w 4603808"/>
                  <a:gd name="connsiteY38" fmla="*/ 4734 h 1173772"/>
                  <a:gd name="connsiteX39" fmla="*/ 2051997 w 4603808"/>
                  <a:gd name="connsiteY39" fmla="*/ 5464 h 1173772"/>
                  <a:gd name="connsiteX40" fmla="*/ 2045879 w 4603808"/>
                  <a:gd name="connsiteY40" fmla="*/ 5738 h 1173772"/>
                  <a:gd name="connsiteX41" fmla="*/ 2004512 w 4603808"/>
                  <a:gd name="connsiteY41" fmla="*/ 8021 h 1173772"/>
                  <a:gd name="connsiteX42" fmla="*/ 1960588 w 4603808"/>
                  <a:gd name="connsiteY42" fmla="*/ 10761 h 1173772"/>
                  <a:gd name="connsiteX43" fmla="*/ 1933101 w 4603808"/>
                  <a:gd name="connsiteY43" fmla="*/ 12679 h 1173772"/>
                  <a:gd name="connsiteX44" fmla="*/ 1914929 w 4603808"/>
                  <a:gd name="connsiteY44" fmla="*/ 14048 h 1173772"/>
                  <a:gd name="connsiteX45" fmla="*/ 1800690 w 4603808"/>
                  <a:gd name="connsiteY45" fmla="*/ 24185 h 1173772"/>
                  <a:gd name="connsiteX46" fmla="*/ 1762793 w 4603808"/>
                  <a:gd name="connsiteY46" fmla="*/ 28111 h 1173772"/>
                  <a:gd name="connsiteX47" fmla="*/ 1741881 w 4603808"/>
                  <a:gd name="connsiteY47" fmla="*/ 30394 h 1173772"/>
                  <a:gd name="connsiteX48" fmla="*/ 1322913 w 4603808"/>
                  <a:gd name="connsiteY48" fmla="*/ 96235 h 1173772"/>
                  <a:gd name="connsiteX49" fmla="*/ 1295335 w 4603808"/>
                  <a:gd name="connsiteY49" fmla="*/ 101896 h 1173772"/>
                  <a:gd name="connsiteX50" fmla="*/ 1294787 w 4603808"/>
                  <a:gd name="connsiteY50" fmla="*/ 101988 h 1173772"/>
                  <a:gd name="connsiteX51" fmla="*/ 1290586 w 4603808"/>
                  <a:gd name="connsiteY51" fmla="*/ 102901 h 1173772"/>
                  <a:gd name="connsiteX52" fmla="*/ 1262004 w 4603808"/>
                  <a:gd name="connsiteY52" fmla="*/ 108928 h 1173772"/>
                  <a:gd name="connsiteX53" fmla="*/ 1230590 w 4603808"/>
                  <a:gd name="connsiteY53" fmla="*/ 115686 h 1173772"/>
                  <a:gd name="connsiteX54" fmla="*/ 1204290 w 4603808"/>
                  <a:gd name="connsiteY54" fmla="*/ 121621 h 1173772"/>
                  <a:gd name="connsiteX55" fmla="*/ 1142285 w 4603808"/>
                  <a:gd name="connsiteY55" fmla="*/ 136050 h 1173772"/>
                  <a:gd name="connsiteX56" fmla="*/ 1016357 w 4603808"/>
                  <a:gd name="connsiteY56" fmla="*/ 167920 h 1173772"/>
                  <a:gd name="connsiteX57" fmla="*/ 987683 w 4603808"/>
                  <a:gd name="connsiteY57" fmla="*/ 175682 h 1173772"/>
                  <a:gd name="connsiteX58" fmla="*/ 987501 w 4603808"/>
                  <a:gd name="connsiteY58" fmla="*/ 175773 h 1173772"/>
                  <a:gd name="connsiteX59" fmla="*/ 972616 w 4603808"/>
                  <a:gd name="connsiteY59" fmla="*/ 179791 h 1173772"/>
                  <a:gd name="connsiteX60" fmla="*/ 553739 w 4603808"/>
                  <a:gd name="connsiteY60" fmla="*/ 314029 h 1173772"/>
                  <a:gd name="connsiteX61" fmla="*/ 522965 w 4603808"/>
                  <a:gd name="connsiteY61" fmla="*/ 325444 h 1173772"/>
                  <a:gd name="connsiteX62" fmla="*/ 522234 w 4603808"/>
                  <a:gd name="connsiteY62" fmla="*/ 325626 h 1173772"/>
                  <a:gd name="connsiteX63" fmla="*/ 438770 w 4603808"/>
                  <a:gd name="connsiteY63" fmla="*/ 357405 h 1173772"/>
                  <a:gd name="connsiteX64" fmla="*/ 408178 w 4603808"/>
                  <a:gd name="connsiteY64" fmla="*/ 369459 h 1173772"/>
                  <a:gd name="connsiteX65" fmla="*/ 378500 w 4603808"/>
                  <a:gd name="connsiteY65" fmla="*/ 381330 h 1173772"/>
                  <a:gd name="connsiteX66" fmla="*/ 352565 w 4603808"/>
                  <a:gd name="connsiteY66" fmla="*/ 391832 h 1173772"/>
                  <a:gd name="connsiteX67" fmla="*/ 331836 w 4603808"/>
                  <a:gd name="connsiteY67" fmla="*/ 400324 h 1173772"/>
                  <a:gd name="connsiteX68" fmla="*/ 260699 w 4603808"/>
                  <a:gd name="connsiteY68" fmla="*/ 430277 h 1173772"/>
                  <a:gd name="connsiteX69" fmla="*/ 217597 w 4603808"/>
                  <a:gd name="connsiteY69" fmla="*/ 448997 h 1173772"/>
                  <a:gd name="connsiteX70" fmla="*/ 203534 w 4603808"/>
                  <a:gd name="connsiteY70" fmla="*/ 455115 h 1173772"/>
                  <a:gd name="connsiteX71" fmla="*/ 107467 w 4603808"/>
                  <a:gd name="connsiteY71" fmla="*/ 498492 h 1173772"/>
                  <a:gd name="connsiteX72" fmla="*/ -288 w 4603808"/>
                  <a:gd name="connsiteY72" fmla="*/ 666517 h 1173772"/>
                  <a:gd name="connsiteX73" fmla="*/ -288 w 4603808"/>
                  <a:gd name="connsiteY73" fmla="*/ 988779 h 1173772"/>
                  <a:gd name="connsiteX74" fmla="*/ 184512 w 4603808"/>
                  <a:gd name="connsiteY74" fmla="*/ 1173580 h 1173772"/>
                  <a:gd name="connsiteX75" fmla="*/ 236500 w 4603808"/>
                  <a:gd name="connsiteY75" fmla="*/ 1166119 h 1173772"/>
                  <a:gd name="connsiteX76" fmla="*/ 277410 w 4603808"/>
                  <a:gd name="connsiteY76" fmla="*/ 1154065 h 1173772"/>
                  <a:gd name="connsiteX77" fmla="*/ 311746 w 4603808"/>
                  <a:gd name="connsiteY77" fmla="*/ 1144112 h 1173772"/>
                  <a:gd name="connsiteX78" fmla="*/ 349186 w 4603808"/>
                  <a:gd name="connsiteY78" fmla="*/ 1133427 h 1173772"/>
                  <a:gd name="connsiteX79" fmla="*/ 435300 w 4603808"/>
                  <a:gd name="connsiteY79" fmla="*/ 1109867 h 1173772"/>
                  <a:gd name="connsiteX80" fmla="*/ 475571 w 4603808"/>
                  <a:gd name="connsiteY80" fmla="*/ 1099183 h 1173772"/>
                  <a:gd name="connsiteX81" fmla="*/ 538854 w 4603808"/>
                  <a:gd name="connsiteY81" fmla="*/ 1082837 h 1173772"/>
                  <a:gd name="connsiteX82" fmla="*/ 556388 w 4603808"/>
                  <a:gd name="connsiteY82" fmla="*/ 1078454 h 1173772"/>
                  <a:gd name="connsiteX83" fmla="*/ 831895 w 4603808"/>
                  <a:gd name="connsiteY83" fmla="*/ 1014714 h 1173772"/>
                  <a:gd name="connsiteX84" fmla="*/ 860021 w 4603808"/>
                  <a:gd name="connsiteY84" fmla="*/ 1008869 h 1173772"/>
                  <a:gd name="connsiteX85" fmla="*/ 974716 w 4603808"/>
                  <a:gd name="connsiteY85" fmla="*/ 986040 h 1173772"/>
                  <a:gd name="connsiteX86" fmla="*/ 1002112 w 4603808"/>
                  <a:gd name="connsiteY86" fmla="*/ 980835 h 1173772"/>
                  <a:gd name="connsiteX87" fmla="*/ 1002386 w 4603808"/>
                  <a:gd name="connsiteY87" fmla="*/ 980835 h 1173772"/>
                  <a:gd name="connsiteX88" fmla="*/ 1029233 w 4603808"/>
                  <a:gd name="connsiteY88" fmla="*/ 975812 h 1173772"/>
                  <a:gd name="connsiteX89" fmla="*/ 1104754 w 4603808"/>
                  <a:gd name="connsiteY89" fmla="*/ 962480 h 1173772"/>
                  <a:gd name="connsiteX90" fmla="*/ 1148495 w 4603808"/>
                  <a:gd name="connsiteY90" fmla="*/ 955083 h 1173772"/>
                  <a:gd name="connsiteX91" fmla="*/ 1152878 w 4603808"/>
                  <a:gd name="connsiteY91" fmla="*/ 954352 h 1173772"/>
                  <a:gd name="connsiteX92" fmla="*/ 1228672 w 4603808"/>
                  <a:gd name="connsiteY92" fmla="*/ 942207 h 1173772"/>
                  <a:gd name="connsiteX93" fmla="*/ 1280359 w 4603808"/>
                  <a:gd name="connsiteY93" fmla="*/ 934445 h 1173772"/>
                  <a:gd name="connsiteX94" fmla="*/ 1324465 w 4603808"/>
                  <a:gd name="connsiteY94" fmla="*/ 928053 h 1173772"/>
                  <a:gd name="connsiteX95" fmla="*/ 1742794 w 4603808"/>
                  <a:gd name="connsiteY95" fmla="*/ 881937 h 1173772"/>
                  <a:gd name="connsiteX96" fmla="*/ 1778682 w 4603808"/>
                  <a:gd name="connsiteY96" fmla="*/ 879106 h 1173772"/>
                  <a:gd name="connsiteX97" fmla="*/ 1918673 w 4603808"/>
                  <a:gd name="connsiteY97" fmla="*/ 869974 h 1173772"/>
                  <a:gd name="connsiteX98" fmla="*/ 2092452 w 4603808"/>
                  <a:gd name="connsiteY98" fmla="*/ 862669 h 1173772"/>
                  <a:gd name="connsiteX99" fmla="*/ 2510689 w 4603808"/>
                  <a:gd name="connsiteY99" fmla="*/ 862669 h 1173772"/>
                  <a:gd name="connsiteX100" fmla="*/ 2684559 w 4603808"/>
                  <a:gd name="connsiteY100" fmla="*/ 869974 h 1173772"/>
                  <a:gd name="connsiteX101" fmla="*/ 2824550 w 4603808"/>
                  <a:gd name="connsiteY101" fmla="*/ 879106 h 1173772"/>
                  <a:gd name="connsiteX102" fmla="*/ 2860438 w 4603808"/>
                  <a:gd name="connsiteY102" fmla="*/ 881937 h 1173772"/>
                  <a:gd name="connsiteX103" fmla="*/ 3278858 w 4603808"/>
                  <a:gd name="connsiteY103" fmla="*/ 928053 h 1173772"/>
                  <a:gd name="connsiteX104" fmla="*/ 3298766 w 4603808"/>
                  <a:gd name="connsiteY104" fmla="*/ 930884 h 1173772"/>
                  <a:gd name="connsiteX105" fmla="*/ 3305797 w 4603808"/>
                  <a:gd name="connsiteY105" fmla="*/ 931888 h 1173772"/>
                  <a:gd name="connsiteX106" fmla="*/ 3336206 w 4603808"/>
                  <a:gd name="connsiteY106" fmla="*/ 936363 h 1173772"/>
                  <a:gd name="connsiteX107" fmla="*/ 3450354 w 4603808"/>
                  <a:gd name="connsiteY107" fmla="*/ 954352 h 1173772"/>
                  <a:gd name="connsiteX108" fmla="*/ 3479576 w 4603808"/>
                  <a:gd name="connsiteY108" fmla="*/ 959192 h 1173772"/>
                  <a:gd name="connsiteX109" fmla="*/ 3542037 w 4603808"/>
                  <a:gd name="connsiteY109" fmla="*/ 970059 h 1173772"/>
                  <a:gd name="connsiteX110" fmla="*/ 3578017 w 4603808"/>
                  <a:gd name="connsiteY110" fmla="*/ 976634 h 1173772"/>
                  <a:gd name="connsiteX111" fmla="*/ 3600846 w 4603808"/>
                  <a:gd name="connsiteY111" fmla="*/ 980835 h 1173772"/>
                  <a:gd name="connsiteX112" fmla="*/ 3628424 w 4603808"/>
                  <a:gd name="connsiteY112" fmla="*/ 986040 h 1173772"/>
                  <a:gd name="connsiteX113" fmla="*/ 3673718 w 4603808"/>
                  <a:gd name="connsiteY113" fmla="*/ 994806 h 1173772"/>
                  <a:gd name="connsiteX114" fmla="*/ 3702392 w 4603808"/>
                  <a:gd name="connsiteY114" fmla="*/ 1000559 h 1173772"/>
                  <a:gd name="connsiteX115" fmla="*/ 4010500 w 4603808"/>
                  <a:gd name="connsiteY115" fmla="*/ 1069413 h 1173772"/>
                  <a:gd name="connsiteX116" fmla="*/ 4042553 w 4603808"/>
                  <a:gd name="connsiteY116" fmla="*/ 1077358 h 1173772"/>
                  <a:gd name="connsiteX117" fmla="*/ 4046844 w 4603808"/>
                  <a:gd name="connsiteY117" fmla="*/ 1078454 h 1173772"/>
                  <a:gd name="connsiteX118" fmla="*/ 4079993 w 4603808"/>
                  <a:gd name="connsiteY118" fmla="*/ 1086855 h 1173772"/>
                  <a:gd name="connsiteX119" fmla="*/ 4127479 w 4603808"/>
                  <a:gd name="connsiteY119" fmla="*/ 1099183 h 1173772"/>
                  <a:gd name="connsiteX120" fmla="*/ 4167750 w 4603808"/>
                  <a:gd name="connsiteY120" fmla="*/ 1109867 h 1173772"/>
                  <a:gd name="connsiteX121" fmla="*/ 4291851 w 4603808"/>
                  <a:gd name="connsiteY121" fmla="*/ 1144203 h 1173772"/>
                  <a:gd name="connsiteX122" fmla="*/ 4366824 w 4603808"/>
                  <a:gd name="connsiteY122" fmla="*/ 1166119 h 1173772"/>
                  <a:gd name="connsiteX123" fmla="*/ 4367006 w 4603808"/>
                  <a:gd name="connsiteY123" fmla="*/ 1166119 h 1173772"/>
                  <a:gd name="connsiteX124" fmla="*/ 4397324 w 4603808"/>
                  <a:gd name="connsiteY124" fmla="*/ 1172329 h 1173772"/>
                  <a:gd name="connsiteX125" fmla="*/ 4419241 w 4603808"/>
                  <a:gd name="connsiteY125" fmla="*/ 1173699 h 1173772"/>
                  <a:gd name="connsiteX126" fmla="*/ 4603521 w 4603808"/>
                  <a:gd name="connsiteY126" fmla="*/ 988779 h 1173772"/>
                  <a:gd name="connsiteX127" fmla="*/ 4603521 w 4603808"/>
                  <a:gd name="connsiteY127" fmla="*/ 667978 h 1173772"/>
                  <a:gd name="connsiteX128" fmla="*/ 4493847 w 4603808"/>
                  <a:gd name="connsiteY128" fmla="*/ 499131 h 117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603808" h="1173772">
                    <a:moveTo>
                      <a:pt x="4493847" y="499131"/>
                    </a:moveTo>
                    <a:cubicBezTo>
                      <a:pt x="4461612" y="484611"/>
                      <a:pt x="4429925" y="470640"/>
                      <a:pt x="4399607" y="457764"/>
                    </a:cubicBezTo>
                    <a:cubicBezTo>
                      <a:pt x="4395041" y="455846"/>
                      <a:pt x="4390475" y="453837"/>
                      <a:pt x="4385909" y="451919"/>
                    </a:cubicBezTo>
                    <a:lnTo>
                      <a:pt x="4385361" y="451645"/>
                    </a:lnTo>
                    <a:cubicBezTo>
                      <a:pt x="4358057" y="439957"/>
                      <a:pt x="4330689" y="428514"/>
                      <a:pt x="4303266" y="417310"/>
                    </a:cubicBezTo>
                    <a:cubicBezTo>
                      <a:pt x="4284090" y="409456"/>
                      <a:pt x="4265004" y="401694"/>
                      <a:pt x="4245827" y="394115"/>
                    </a:cubicBezTo>
                    <a:cubicBezTo>
                      <a:pt x="4238339" y="391010"/>
                      <a:pt x="4230851" y="388088"/>
                      <a:pt x="4223271" y="385166"/>
                    </a:cubicBezTo>
                    <a:cubicBezTo>
                      <a:pt x="4211126" y="380326"/>
                      <a:pt x="4198890" y="375577"/>
                      <a:pt x="4186744" y="370829"/>
                    </a:cubicBezTo>
                    <a:cubicBezTo>
                      <a:pt x="4176699" y="366902"/>
                      <a:pt x="4166562" y="363067"/>
                      <a:pt x="4156518" y="359231"/>
                    </a:cubicBezTo>
                    <a:cubicBezTo>
                      <a:pt x="4144920" y="354757"/>
                      <a:pt x="4133323" y="350465"/>
                      <a:pt x="4121817" y="346082"/>
                    </a:cubicBezTo>
                    <a:cubicBezTo>
                      <a:pt x="4108119" y="340968"/>
                      <a:pt x="4094449" y="335918"/>
                      <a:pt x="4080815" y="330923"/>
                    </a:cubicBezTo>
                    <a:cubicBezTo>
                      <a:pt x="4080678" y="330850"/>
                      <a:pt x="4080514" y="330813"/>
                      <a:pt x="4080359" y="330831"/>
                    </a:cubicBezTo>
                    <a:cubicBezTo>
                      <a:pt x="4070040" y="326996"/>
                      <a:pt x="4059721" y="323252"/>
                      <a:pt x="4049493" y="319599"/>
                    </a:cubicBezTo>
                    <a:cubicBezTo>
                      <a:pt x="3910598" y="269557"/>
                      <a:pt x="3769694" y="224811"/>
                      <a:pt x="3630525" y="186549"/>
                    </a:cubicBezTo>
                    <a:cubicBezTo>
                      <a:pt x="3625502" y="185179"/>
                      <a:pt x="3620480" y="183809"/>
                      <a:pt x="3615457" y="182439"/>
                    </a:cubicBezTo>
                    <a:cubicBezTo>
                      <a:pt x="3606782" y="180065"/>
                      <a:pt x="3598106" y="177691"/>
                      <a:pt x="3589432" y="175316"/>
                    </a:cubicBezTo>
                    <a:cubicBezTo>
                      <a:pt x="3574090" y="171207"/>
                      <a:pt x="3558685" y="167189"/>
                      <a:pt x="3543225" y="163262"/>
                    </a:cubicBezTo>
                    <a:cubicBezTo>
                      <a:pt x="3528705" y="159427"/>
                      <a:pt x="3514094" y="155774"/>
                      <a:pt x="3499483" y="152122"/>
                    </a:cubicBezTo>
                    <a:cubicBezTo>
                      <a:pt x="3486607" y="148925"/>
                      <a:pt x="3473731" y="145729"/>
                      <a:pt x="3460764" y="142624"/>
                    </a:cubicBezTo>
                    <a:cubicBezTo>
                      <a:pt x="3448071" y="139520"/>
                      <a:pt x="3435378" y="136506"/>
                      <a:pt x="3422593" y="133584"/>
                    </a:cubicBezTo>
                    <a:cubicBezTo>
                      <a:pt x="3384514" y="124635"/>
                      <a:pt x="3346498" y="116170"/>
                      <a:pt x="3308537" y="108197"/>
                    </a:cubicBezTo>
                    <a:cubicBezTo>
                      <a:pt x="3308272" y="108124"/>
                      <a:pt x="3307989" y="108088"/>
                      <a:pt x="3307715" y="108106"/>
                    </a:cubicBezTo>
                    <a:cubicBezTo>
                      <a:pt x="3298583" y="106097"/>
                      <a:pt x="3289542" y="104179"/>
                      <a:pt x="3280410" y="102353"/>
                    </a:cubicBezTo>
                    <a:cubicBezTo>
                      <a:pt x="3141789" y="73953"/>
                      <a:pt x="3000794" y="51124"/>
                      <a:pt x="2861351" y="34412"/>
                    </a:cubicBezTo>
                    <a:cubicBezTo>
                      <a:pt x="2854502" y="33590"/>
                      <a:pt x="2847653" y="32769"/>
                      <a:pt x="2840804" y="32038"/>
                    </a:cubicBezTo>
                    <a:lnTo>
                      <a:pt x="2840622" y="32038"/>
                    </a:lnTo>
                    <a:cubicBezTo>
                      <a:pt x="2839435" y="31855"/>
                      <a:pt x="2838156" y="31764"/>
                      <a:pt x="2836969" y="31673"/>
                    </a:cubicBezTo>
                    <a:cubicBezTo>
                      <a:pt x="2825463" y="30303"/>
                      <a:pt x="2813957" y="29025"/>
                      <a:pt x="2802451" y="27837"/>
                    </a:cubicBezTo>
                    <a:cubicBezTo>
                      <a:pt x="2787292" y="26194"/>
                      <a:pt x="2772225" y="24641"/>
                      <a:pt x="2757066" y="23180"/>
                    </a:cubicBezTo>
                    <a:cubicBezTo>
                      <a:pt x="2721178" y="19619"/>
                      <a:pt x="2685354" y="16514"/>
                      <a:pt x="2649584" y="13866"/>
                    </a:cubicBezTo>
                    <a:cubicBezTo>
                      <a:pt x="2640544" y="13135"/>
                      <a:pt x="2631595" y="12496"/>
                      <a:pt x="2622646" y="11948"/>
                    </a:cubicBezTo>
                    <a:cubicBezTo>
                      <a:pt x="2612327" y="11126"/>
                      <a:pt x="2602008" y="10487"/>
                      <a:pt x="2591780" y="9848"/>
                    </a:cubicBezTo>
                    <a:cubicBezTo>
                      <a:pt x="2581187" y="9117"/>
                      <a:pt x="2570594" y="8478"/>
                      <a:pt x="2560001" y="7930"/>
                    </a:cubicBezTo>
                    <a:cubicBezTo>
                      <a:pt x="2555983" y="7656"/>
                      <a:pt x="2552056" y="7473"/>
                      <a:pt x="2548130" y="7291"/>
                    </a:cubicBezTo>
                    <a:cubicBezTo>
                      <a:pt x="2543199" y="6926"/>
                      <a:pt x="2538176" y="6743"/>
                      <a:pt x="2533245" y="6469"/>
                    </a:cubicBezTo>
                    <a:cubicBezTo>
                      <a:pt x="2525848" y="6104"/>
                      <a:pt x="2518451" y="5738"/>
                      <a:pt x="2511054" y="5373"/>
                    </a:cubicBezTo>
                    <a:cubicBezTo>
                      <a:pt x="2371885" y="-1293"/>
                      <a:pt x="2230982" y="-1841"/>
                      <a:pt x="2092178" y="3729"/>
                    </a:cubicBezTo>
                    <a:cubicBezTo>
                      <a:pt x="2084507" y="4003"/>
                      <a:pt x="2076836" y="4369"/>
                      <a:pt x="2069074" y="4734"/>
                    </a:cubicBezTo>
                    <a:lnTo>
                      <a:pt x="2068800" y="4734"/>
                    </a:lnTo>
                    <a:cubicBezTo>
                      <a:pt x="2063230" y="5008"/>
                      <a:pt x="2057660" y="5191"/>
                      <a:pt x="2051997" y="5464"/>
                    </a:cubicBezTo>
                    <a:cubicBezTo>
                      <a:pt x="2049989" y="5556"/>
                      <a:pt x="2047888" y="5647"/>
                      <a:pt x="2045879" y="5738"/>
                    </a:cubicBezTo>
                    <a:cubicBezTo>
                      <a:pt x="2032090" y="6469"/>
                      <a:pt x="2018301" y="7200"/>
                      <a:pt x="2004512" y="8021"/>
                    </a:cubicBezTo>
                    <a:cubicBezTo>
                      <a:pt x="1989810" y="8843"/>
                      <a:pt x="1975199" y="9756"/>
                      <a:pt x="1960588" y="10761"/>
                    </a:cubicBezTo>
                    <a:cubicBezTo>
                      <a:pt x="1951365" y="11400"/>
                      <a:pt x="1942233" y="12039"/>
                      <a:pt x="1933101" y="12679"/>
                    </a:cubicBezTo>
                    <a:cubicBezTo>
                      <a:pt x="1927074" y="13135"/>
                      <a:pt x="1921047" y="13592"/>
                      <a:pt x="1914929" y="14048"/>
                    </a:cubicBezTo>
                    <a:cubicBezTo>
                      <a:pt x="1876758" y="16971"/>
                      <a:pt x="1838587" y="20349"/>
                      <a:pt x="1800690" y="24185"/>
                    </a:cubicBezTo>
                    <a:cubicBezTo>
                      <a:pt x="1787997" y="25463"/>
                      <a:pt x="1775395" y="26742"/>
                      <a:pt x="1762793" y="28111"/>
                    </a:cubicBezTo>
                    <a:cubicBezTo>
                      <a:pt x="1755761" y="28842"/>
                      <a:pt x="1748821" y="29572"/>
                      <a:pt x="1741881" y="30394"/>
                    </a:cubicBezTo>
                    <a:cubicBezTo>
                      <a:pt x="1602712" y="46101"/>
                      <a:pt x="1461716" y="68291"/>
                      <a:pt x="1322913" y="96235"/>
                    </a:cubicBezTo>
                    <a:cubicBezTo>
                      <a:pt x="1313781" y="98061"/>
                      <a:pt x="1304558" y="99979"/>
                      <a:pt x="1295335" y="101896"/>
                    </a:cubicBezTo>
                    <a:cubicBezTo>
                      <a:pt x="1295152" y="101896"/>
                      <a:pt x="1294970" y="101988"/>
                      <a:pt x="1294787" y="101988"/>
                    </a:cubicBezTo>
                    <a:cubicBezTo>
                      <a:pt x="1293417" y="102262"/>
                      <a:pt x="1291956" y="102536"/>
                      <a:pt x="1290586" y="102901"/>
                    </a:cubicBezTo>
                    <a:cubicBezTo>
                      <a:pt x="1281089" y="104819"/>
                      <a:pt x="1271501" y="106828"/>
                      <a:pt x="1262004" y="108928"/>
                    </a:cubicBezTo>
                    <a:cubicBezTo>
                      <a:pt x="1251502" y="111120"/>
                      <a:pt x="1241092" y="113403"/>
                      <a:pt x="1230590" y="115686"/>
                    </a:cubicBezTo>
                    <a:cubicBezTo>
                      <a:pt x="1221824" y="117603"/>
                      <a:pt x="1213057" y="119612"/>
                      <a:pt x="1204290" y="121621"/>
                    </a:cubicBezTo>
                    <a:cubicBezTo>
                      <a:pt x="1183653" y="126278"/>
                      <a:pt x="1162923" y="131027"/>
                      <a:pt x="1142285" y="136050"/>
                    </a:cubicBezTo>
                    <a:cubicBezTo>
                      <a:pt x="1100279" y="146094"/>
                      <a:pt x="1058300" y="156715"/>
                      <a:pt x="1016357" y="167920"/>
                    </a:cubicBezTo>
                    <a:cubicBezTo>
                      <a:pt x="1006860" y="170476"/>
                      <a:pt x="997272" y="173033"/>
                      <a:pt x="987683" y="175682"/>
                    </a:cubicBezTo>
                    <a:cubicBezTo>
                      <a:pt x="987610" y="175691"/>
                      <a:pt x="987547" y="175718"/>
                      <a:pt x="987501" y="175773"/>
                    </a:cubicBezTo>
                    <a:cubicBezTo>
                      <a:pt x="982570" y="177051"/>
                      <a:pt x="977547" y="178421"/>
                      <a:pt x="972616" y="179791"/>
                    </a:cubicBezTo>
                    <a:cubicBezTo>
                      <a:pt x="833812" y="217962"/>
                      <a:pt x="692908" y="263073"/>
                      <a:pt x="553739" y="314029"/>
                    </a:cubicBezTo>
                    <a:cubicBezTo>
                      <a:pt x="543512" y="317773"/>
                      <a:pt x="533284" y="321517"/>
                      <a:pt x="522965" y="325444"/>
                    </a:cubicBezTo>
                    <a:cubicBezTo>
                      <a:pt x="522709" y="325462"/>
                      <a:pt x="522463" y="325526"/>
                      <a:pt x="522234" y="325626"/>
                    </a:cubicBezTo>
                    <a:cubicBezTo>
                      <a:pt x="494565" y="335945"/>
                      <a:pt x="466740" y="346538"/>
                      <a:pt x="438770" y="357405"/>
                    </a:cubicBezTo>
                    <a:cubicBezTo>
                      <a:pt x="428633" y="361423"/>
                      <a:pt x="418406" y="365441"/>
                      <a:pt x="408178" y="369459"/>
                    </a:cubicBezTo>
                    <a:cubicBezTo>
                      <a:pt x="398316" y="373386"/>
                      <a:pt x="388362" y="377312"/>
                      <a:pt x="378500" y="381330"/>
                    </a:cubicBezTo>
                    <a:cubicBezTo>
                      <a:pt x="369824" y="384800"/>
                      <a:pt x="361241" y="388271"/>
                      <a:pt x="352565" y="391832"/>
                    </a:cubicBezTo>
                    <a:cubicBezTo>
                      <a:pt x="345625" y="394663"/>
                      <a:pt x="338776" y="397494"/>
                      <a:pt x="331836" y="400324"/>
                    </a:cubicBezTo>
                    <a:cubicBezTo>
                      <a:pt x="308093" y="410187"/>
                      <a:pt x="284378" y="420168"/>
                      <a:pt x="260699" y="430277"/>
                    </a:cubicBezTo>
                    <a:cubicBezTo>
                      <a:pt x="246362" y="436487"/>
                      <a:pt x="231934" y="442696"/>
                      <a:pt x="217597" y="448997"/>
                    </a:cubicBezTo>
                    <a:cubicBezTo>
                      <a:pt x="212940" y="451006"/>
                      <a:pt x="208191" y="453015"/>
                      <a:pt x="203534" y="455115"/>
                    </a:cubicBezTo>
                    <a:cubicBezTo>
                      <a:pt x="169015" y="470366"/>
                      <a:pt x="137602" y="484520"/>
                      <a:pt x="107467" y="498492"/>
                    </a:cubicBezTo>
                    <a:cubicBezTo>
                      <a:pt x="41946" y="528791"/>
                      <a:pt x="-78" y="594321"/>
                      <a:pt x="-288" y="666517"/>
                    </a:cubicBezTo>
                    <a:lnTo>
                      <a:pt x="-288" y="988779"/>
                    </a:lnTo>
                    <a:cubicBezTo>
                      <a:pt x="-288" y="1090846"/>
                      <a:pt x="82446" y="1173580"/>
                      <a:pt x="184512" y="1173580"/>
                    </a:cubicBezTo>
                    <a:cubicBezTo>
                      <a:pt x="202109" y="1173580"/>
                      <a:pt x="219615" y="1171069"/>
                      <a:pt x="236500" y="1166119"/>
                    </a:cubicBezTo>
                    <a:cubicBezTo>
                      <a:pt x="250106" y="1162101"/>
                      <a:pt x="263712" y="1158083"/>
                      <a:pt x="277410" y="1154065"/>
                    </a:cubicBezTo>
                    <a:cubicBezTo>
                      <a:pt x="288825" y="1150687"/>
                      <a:pt x="300331" y="1147399"/>
                      <a:pt x="311746" y="1144112"/>
                    </a:cubicBezTo>
                    <a:cubicBezTo>
                      <a:pt x="324256" y="1140550"/>
                      <a:pt x="336676" y="1136989"/>
                      <a:pt x="349186" y="1133427"/>
                    </a:cubicBezTo>
                    <a:cubicBezTo>
                      <a:pt x="377769" y="1125483"/>
                      <a:pt x="406534" y="1117538"/>
                      <a:pt x="435300" y="1109867"/>
                    </a:cubicBezTo>
                    <a:cubicBezTo>
                      <a:pt x="448723" y="1106306"/>
                      <a:pt x="462147" y="1102745"/>
                      <a:pt x="475571" y="1099183"/>
                    </a:cubicBezTo>
                    <a:cubicBezTo>
                      <a:pt x="496665" y="1093613"/>
                      <a:pt x="517760" y="1088225"/>
                      <a:pt x="538854" y="1082837"/>
                    </a:cubicBezTo>
                    <a:cubicBezTo>
                      <a:pt x="544699" y="1081376"/>
                      <a:pt x="550543" y="1079915"/>
                      <a:pt x="556388" y="1078454"/>
                    </a:cubicBezTo>
                    <a:cubicBezTo>
                      <a:pt x="648162" y="1055442"/>
                      <a:pt x="740394" y="1034073"/>
                      <a:pt x="831895" y="1014714"/>
                    </a:cubicBezTo>
                    <a:cubicBezTo>
                      <a:pt x="841300" y="1012705"/>
                      <a:pt x="850706" y="1010787"/>
                      <a:pt x="860021" y="1008869"/>
                    </a:cubicBezTo>
                    <a:cubicBezTo>
                      <a:pt x="898466" y="1000833"/>
                      <a:pt x="936701" y="993226"/>
                      <a:pt x="974716" y="986040"/>
                    </a:cubicBezTo>
                    <a:lnTo>
                      <a:pt x="1002112" y="980835"/>
                    </a:lnTo>
                    <a:lnTo>
                      <a:pt x="1002386" y="980835"/>
                    </a:lnTo>
                    <a:cubicBezTo>
                      <a:pt x="1011335" y="979100"/>
                      <a:pt x="1020284" y="977456"/>
                      <a:pt x="1029233" y="975812"/>
                    </a:cubicBezTo>
                    <a:cubicBezTo>
                      <a:pt x="1054255" y="971246"/>
                      <a:pt x="1079431" y="966799"/>
                      <a:pt x="1104754" y="962480"/>
                    </a:cubicBezTo>
                    <a:cubicBezTo>
                      <a:pt x="1119273" y="959923"/>
                      <a:pt x="1133884" y="957457"/>
                      <a:pt x="1148495" y="955083"/>
                    </a:cubicBezTo>
                    <a:cubicBezTo>
                      <a:pt x="1149956" y="954809"/>
                      <a:pt x="1151417" y="954535"/>
                      <a:pt x="1152878" y="954352"/>
                    </a:cubicBezTo>
                    <a:cubicBezTo>
                      <a:pt x="1178082" y="950152"/>
                      <a:pt x="1203350" y="946106"/>
                      <a:pt x="1228672" y="942207"/>
                    </a:cubicBezTo>
                    <a:cubicBezTo>
                      <a:pt x="1245840" y="939559"/>
                      <a:pt x="1263099" y="936911"/>
                      <a:pt x="1280359" y="934445"/>
                    </a:cubicBezTo>
                    <a:cubicBezTo>
                      <a:pt x="1295061" y="932253"/>
                      <a:pt x="1309763" y="930153"/>
                      <a:pt x="1324465" y="928053"/>
                    </a:cubicBezTo>
                    <a:cubicBezTo>
                      <a:pt x="1463817" y="908510"/>
                      <a:pt x="1604538" y="892895"/>
                      <a:pt x="1742794" y="881937"/>
                    </a:cubicBezTo>
                    <a:cubicBezTo>
                      <a:pt x="1754757" y="880932"/>
                      <a:pt x="1766720" y="880019"/>
                      <a:pt x="1778682" y="879106"/>
                    </a:cubicBezTo>
                    <a:cubicBezTo>
                      <a:pt x="1825072" y="875636"/>
                      <a:pt x="1871827" y="872531"/>
                      <a:pt x="1918673" y="869974"/>
                    </a:cubicBezTo>
                    <a:cubicBezTo>
                      <a:pt x="1976569" y="866869"/>
                      <a:pt x="2034647" y="864404"/>
                      <a:pt x="2092452" y="862669"/>
                    </a:cubicBezTo>
                    <a:cubicBezTo>
                      <a:pt x="2231255" y="858377"/>
                      <a:pt x="2371977" y="858377"/>
                      <a:pt x="2510689" y="862669"/>
                    </a:cubicBezTo>
                    <a:cubicBezTo>
                      <a:pt x="2568585" y="864404"/>
                      <a:pt x="2626664" y="866869"/>
                      <a:pt x="2684559" y="869974"/>
                    </a:cubicBezTo>
                    <a:cubicBezTo>
                      <a:pt x="2731405" y="872531"/>
                      <a:pt x="2778160" y="875636"/>
                      <a:pt x="2824550" y="879106"/>
                    </a:cubicBezTo>
                    <a:cubicBezTo>
                      <a:pt x="2836513" y="880019"/>
                      <a:pt x="2848475" y="880932"/>
                      <a:pt x="2860438" y="881937"/>
                    </a:cubicBezTo>
                    <a:cubicBezTo>
                      <a:pt x="2998603" y="892895"/>
                      <a:pt x="3139324" y="908419"/>
                      <a:pt x="3278858" y="928053"/>
                    </a:cubicBezTo>
                    <a:cubicBezTo>
                      <a:pt x="3285524" y="928966"/>
                      <a:pt x="3292100" y="929970"/>
                      <a:pt x="3298766" y="930884"/>
                    </a:cubicBezTo>
                    <a:cubicBezTo>
                      <a:pt x="3301140" y="931249"/>
                      <a:pt x="3303423" y="931523"/>
                      <a:pt x="3305797" y="931888"/>
                    </a:cubicBezTo>
                    <a:cubicBezTo>
                      <a:pt x="3315933" y="933349"/>
                      <a:pt x="3326070" y="934902"/>
                      <a:pt x="3336206" y="936363"/>
                    </a:cubicBezTo>
                    <a:cubicBezTo>
                      <a:pt x="3374286" y="942024"/>
                      <a:pt x="3412338" y="948024"/>
                      <a:pt x="3450354" y="954352"/>
                    </a:cubicBezTo>
                    <a:cubicBezTo>
                      <a:pt x="3460125" y="955905"/>
                      <a:pt x="3469896" y="957549"/>
                      <a:pt x="3479576" y="959192"/>
                    </a:cubicBezTo>
                    <a:cubicBezTo>
                      <a:pt x="3500488" y="962753"/>
                      <a:pt x="3521308" y="966379"/>
                      <a:pt x="3542037" y="970059"/>
                    </a:cubicBezTo>
                    <a:cubicBezTo>
                      <a:pt x="3554092" y="972251"/>
                      <a:pt x="3566054" y="974442"/>
                      <a:pt x="3578017" y="976634"/>
                    </a:cubicBezTo>
                    <a:cubicBezTo>
                      <a:pt x="3585596" y="978004"/>
                      <a:pt x="3593267" y="979373"/>
                      <a:pt x="3600846" y="980835"/>
                    </a:cubicBezTo>
                    <a:cubicBezTo>
                      <a:pt x="3610070" y="982570"/>
                      <a:pt x="3619292" y="984305"/>
                      <a:pt x="3628424" y="986040"/>
                    </a:cubicBezTo>
                    <a:cubicBezTo>
                      <a:pt x="3643492" y="988871"/>
                      <a:pt x="3658560" y="991793"/>
                      <a:pt x="3673718" y="994806"/>
                    </a:cubicBezTo>
                    <a:cubicBezTo>
                      <a:pt x="3683215" y="996724"/>
                      <a:pt x="3692804" y="998550"/>
                      <a:pt x="3702392" y="1000559"/>
                    </a:cubicBezTo>
                    <a:cubicBezTo>
                      <a:pt x="3804577" y="1021106"/>
                      <a:pt x="3907767" y="1044209"/>
                      <a:pt x="4010500" y="1069413"/>
                    </a:cubicBezTo>
                    <a:cubicBezTo>
                      <a:pt x="4021184" y="1072061"/>
                      <a:pt x="4031868" y="1074710"/>
                      <a:pt x="4042553" y="1077358"/>
                    </a:cubicBezTo>
                    <a:cubicBezTo>
                      <a:pt x="4044014" y="1077723"/>
                      <a:pt x="4045384" y="1078089"/>
                      <a:pt x="4046844" y="1078454"/>
                    </a:cubicBezTo>
                    <a:cubicBezTo>
                      <a:pt x="4057894" y="1081193"/>
                      <a:pt x="4068944" y="1084024"/>
                      <a:pt x="4079993" y="1086855"/>
                    </a:cubicBezTo>
                    <a:cubicBezTo>
                      <a:pt x="4095791" y="1090873"/>
                      <a:pt x="4111617" y="1094982"/>
                      <a:pt x="4127479" y="1099183"/>
                    </a:cubicBezTo>
                    <a:cubicBezTo>
                      <a:pt x="4140902" y="1102653"/>
                      <a:pt x="4154326" y="1106215"/>
                      <a:pt x="4167750" y="1109867"/>
                    </a:cubicBezTo>
                    <a:cubicBezTo>
                      <a:pt x="4209209" y="1120917"/>
                      <a:pt x="4250667" y="1132423"/>
                      <a:pt x="4291851" y="1144203"/>
                    </a:cubicBezTo>
                    <a:cubicBezTo>
                      <a:pt x="4316964" y="1151417"/>
                      <a:pt x="4341958" y="1158723"/>
                      <a:pt x="4366824" y="1166119"/>
                    </a:cubicBezTo>
                    <a:lnTo>
                      <a:pt x="4367006" y="1166119"/>
                    </a:lnTo>
                    <a:cubicBezTo>
                      <a:pt x="4376914" y="1169051"/>
                      <a:pt x="4387060" y="1171133"/>
                      <a:pt x="4397324" y="1172329"/>
                    </a:cubicBezTo>
                    <a:cubicBezTo>
                      <a:pt x="4404593" y="1173242"/>
                      <a:pt x="4411917" y="1173699"/>
                      <a:pt x="4419241" y="1173699"/>
                    </a:cubicBezTo>
                    <a:cubicBezTo>
                      <a:pt x="4521179" y="1173489"/>
                      <a:pt x="4603658" y="1090718"/>
                      <a:pt x="4603521" y="988779"/>
                    </a:cubicBezTo>
                    <a:lnTo>
                      <a:pt x="4603521" y="667978"/>
                    </a:lnTo>
                    <a:cubicBezTo>
                      <a:pt x="4603338" y="595033"/>
                      <a:pt x="4560418" y="528965"/>
                      <a:pt x="4493847" y="499131"/>
                    </a:cubicBezTo>
                    <a:close/>
                  </a:path>
                </a:pathLst>
              </a:custGeom>
              <a:solidFill>
                <a:schemeClr val="accent5">
                  <a:lumMod val="20000"/>
                  <a:lumOff val="8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6" name="任意多边形: 形状 245">
                <a:extLst>
                  <a:ext uri="{FF2B5EF4-FFF2-40B4-BE49-F238E27FC236}">
                    <a16:creationId xmlns:a16="http://schemas.microsoft.com/office/drawing/2014/main" id="{E69E8B33-09AD-D718-9F79-9C86F14E271E}"/>
                  </a:ext>
                </a:extLst>
              </p:cNvPr>
              <p:cNvSpPr/>
              <p:nvPr/>
            </p:nvSpPr>
            <p:spPr>
              <a:xfrm>
                <a:off x="6970232" y="1874576"/>
                <a:ext cx="55785" cy="131019"/>
              </a:xfrm>
              <a:custGeom>
                <a:avLst/>
                <a:gdLst>
                  <a:gd name="connsiteX0" fmla="*/ 346721 w 359063"/>
                  <a:gd name="connsiteY0" fmla="*/ 4847 h 843313"/>
                  <a:gd name="connsiteX1" fmla="*/ 321883 w 359063"/>
                  <a:gd name="connsiteY1" fmla="*/ 1468 h 843313"/>
                  <a:gd name="connsiteX2" fmla="*/ 321152 w 359063"/>
                  <a:gd name="connsiteY2" fmla="*/ 1651 h 843313"/>
                  <a:gd name="connsiteX3" fmla="*/ 237687 w 359063"/>
                  <a:gd name="connsiteY3" fmla="*/ 33430 h 843313"/>
                  <a:gd name="connsiteX4" fmla="*/ 207096 w 359063"/>
                  <a:gd name="connsiteY4" fmla="*/ 45484 h 843313"/>
                  <a:gd name="connsiteX5" fmla="*/ 177417 w 359063"/>
                  <a:gd name="connsiteY5" fmla="*/ 57355 h 843313"/>
                  <a:gd name="connsiteX6" fmla="*/ 151483 w 359063"/>
                  <a:gd name="connsiteY6" fmla="*/ 67857 h 843313"/>
                  <a:gd name="connsiteX7" fmla="*/ 130754 w 359063"/>
                  <a:gd name="connsiteY7" fmla="*/ 76349 h 843313"/>
                  <a:gd name="connsiteX8" fmla="*/ 59617 w 359063"/>
                  <a:gd name="connsiteY8" fmla="*/ 106302 h 843313"/>
                  <a:gd name="connsiteX9" fmla="*/ 16514 w 359063"/>
                  <a:gd name="connsiteY9" fmla="*/ 125022 h 843313"/>
                  <a:gd name="connsiteX10" fmla="*/ -288 w 359063"/>
                  <a:gd name="connsiteY10" fmla="*/ 150682 h 843313"/>
                  <a:gd name="connsiteX11" fmla="*/ -288 w 359063"/>
                  <a:gd name="connsiteY11" fmla="*/ 815205 h 843313"/>
                  <a:gd name="connsiteX12" fmla="*/ 11035 w 359063"/>
                  <a:gd name="connsiteY12" fmla="*/ 837761 h 843313"/>
                  <a:gd name="connsiteX13" fmla="*/ 18341 w 359063"/>
                  <a:gd name="connsiteY13" fmla="*/ 841687 h 843313"/>
                  <a:gd name="connsiteX14" fmla="*/ 35417 w 359063"/>
                  <a:gd name="connsiteY14" fmla="*/ 842053 h 843313"/>
                  <a:gd name="connsiteX15" fmla="*/ 76237 w 359063"/>
                  <a:gd name="connsiteY15" fmla="*/ 829999 h 843313"/>
                  <a:gd name="connsiteX16" fmla="*/ 110481 w 359063"/>
                  <a:gd name="connsiteY16" fmla="*/ 820136 h 843313"/>
                  <a:gd name="connsiteX17" fmla="*/ 148104 w 359063"/>
                  <a:gd name="connsiteY17" fmla="*/ 809452 h 843313"/>
                  <a:gd name="connsiteX18" fmla="*/ 234217 w 359063"/>
                  <a:gd name="connsiteY18" fmla="*/ 785892 h 843313"/>
                  <a:gd name="connsiteX19" fmla="*/ 274488 w 359063"/>
                  <a:gd name="connsiteY19" fmla="*/ 775208 h 843313"/>
                  <a:gd name="connsiteX20" fmla="*/ 337772 w 359063"/>
                  <a:gd name="connsiteY20" fmla="*/ 758862 h 843313"/>
                  <a:gd name="connsiteX21" fmla="*/ 351379 w 359063"/>
                  <a:gd name="connsiteY21" fmla="*/ 750826 h 843313"/>
                  <a:gd name="connsiteX22" fmla="*/ 351470 w 359063"/>
                  <a:gd name="connsiteY22" fmla="*/ 750734 h 843313"/>
                  <a:gd name="connsiteX23" fmla="*/ 358775 w 359063"/>
                  <a:gd name="connsiteY23" fmla="*/ 731923 h 843313"/>
                  <a:gd name="connsiteX24" fmla="*/ 358775 w 359063"/>
                  <a:gd name="connsiteY24" fmla="*/ 27859 h 843313"/>
                  <a:gd name="connsiteX25" fmla="*/ 346721 w 359063"/>
                  <a:gd name="connsiteY25" fmla="*/ 4847 h 84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9063" h="843313">
                    <a:moveTo>
                      <a:pt x="346721" y="4847"/>
                    </a:moveTo>
                    <a:cubicBezTo>
                      <a:pt x="339461" y="-185"/>
                      <a:pt x="330229" y="-1445"/>
                      <a:pt x="321883" y="1468"/>
                    </a:cubicBezTo>
                    <a:cubicBezTo>
                      <a:pt x="321627" y="1487"/>
                      <a:pt x="321380" y="1550"/>
                      <a:pt x="321152" y="1651"/>
                    </a:cubicBezTo>
                    <a:cubicBezTo>
                      <a:pt x="293483" y="11970"/>
                      <a:pt x="265658" y="22563"/>
                      <a:pt x="237687" y="33430"/>
                    </a:cubicBezTo>
                    <a:cubicBezTo>
                      <a:pt x="227551" y="37448"/>
                      <a:pt x="217323" y="41466"/>
                      <a:pt x="207096" y="45484"/>
                    </a:cubicBezTo>
                    <a:cubicBezTo>
                      <a:pt x="197233" y="49410"/>
                      <a:pt x="187280" y="53337"/>
                      <a:pt x="177417" y="57355"/>
                    </a:cubicBezTo>
                    <a:cubicBezTo>
                      <a:pt x="168742" y="60825"/>
                      <a:pt x="160158" y="64295"/>
                      <a:pt x="151483" y="67857"/>
                    </a:cubicBezTo>
                    <a:cubicBezTo>
                      <a:pt x="144543" y="70688"/>
                      <a:pt x="137694" y="73518"/>
                      <a:pt x="130754" y="76349"/>
                    </a:cubicBezTo>
                    <a:cubicBezTo>
                      <a:pt x="107011" y="86212"/>
                      <a:pt x="83295" y="96193"/>
                      <a:pt x="59617" y="106302"/>
                    </a:cubicBezTo>
                    <a:cubicBezTo>
                      <a:pt x="45280" y="112511"/>
                      <a:pt x="30851" y="118721"/>
                      <a:pt x="16514" y="125022"/>
                    </a:cubicBezTo>
                    <a:cubicBezTo>
                      <a:pt x="6305" y="129469"/>
                      <a:pt x="-288" y="139551"/>
                      <a:pt x="-288" y="150682"/>
                    </a:cubicBezTo>
                    <a:lnTo>
                      <a:pt x="-288" y="815205"/>
                    </a:lnTo>
                    <a:cubicBezTo>
                      <a:pt x="-325" y="824100"/>
                      <a:pt x="3885" y="832473"/>
                      <a:pt x="11035" y="837761"/>
                    </a:cubicBezTo>
                    <a:cubicBezTo>
                      <a:pt x="13273" y="839404"/>
                      <a:pt x="15738" y="840729"/>
                      <a:pt x="18341" y="841687"/>
                    </a:cubicBezTo>
                    <a:cubicBezTo>
                      <a:pt x="23847" y="843623"/>
                      <a:pt x="29829" y="843751"/>
                      <a:pt x="35417" y="842053"/>
                    </a:cubicBezTo>
                    <a:lnTo>
                      <a:pt x="76237" y="829999"/>
                    </a:lnTo>
                    <a:cubicBezTo>
                      <a:pt x="87651" y="826711"/>
                      <a:pt x="99066" y="823424"/>
                      <a:pt x="110481" y="820136"/>
                    </a:cubicBezTo>
                    <a:cubicBezTo>
                      <a:pt x="122992" y="816575"/>
                      <a:pt x="135502" y="813014"/>
                      <a:pt x="148104" y="809452"/>
                    </a:cubicBezTo>
                    <a:cubicBezTo>
                      <a:pt x="176687" y="801507"/>
                      <a:pt x="205452" y="793563"/>
                      <a:pt x="234217" y="785892"/>
                    </a:cubicBezTo>
                    <a:cubicBezTo>
                      <a:pt x="247641" y="782239"/>
                      <a:pt x="261065" y="778678"/>
                      <a:pt x="274488" y="775208"/>
                    </a:cubicBezTo>
                    <a:cubicBezTo>
                      <a:pt x="295583" y="769637"/>
                      <a:pt x="316677" y="764250"/>
                      <a:pt x="337772" y="758862"/>
                    </a:cubicBezTo>
                    <a:cubicBezTo>
                      <a:pt x="342977" y="757528"/>
                      <a:pt x="347698" y="754743"/>
                      <a:pt x="351379" y="750826"/>
                    </a:cubicBezTo>
                    <a:lnTo>
                      <a:pt x="351470" y="750734"/>
                    </a:lnTo>
                    <a:cubicBezTo>
                      <a:pt x="356163" y="745593"/>
                      <a:pt x="358766" y="738881"/>
                      <a:pt x="358775" y="731923"/>
                    </a:cubicBezTo>
                    <a:lnTo>
                      <a:pt x="358775" y="27859"/>
                    </a:lnTo>
                    <a:cubicBezTo>
                      <a:pt x="358784" y="18673"/>
                      <a:pt x="354273" y="10070"/>
                      <a:pt x="346721" y="4847"/>
                    </a:cubicBezTo>
                    <a:close/>
                  </a:path>
                </a:pathLst>
              </a:custGeom>
              <a:solidFill>
                <a:schemeClr val="accent5">
                  <a:lumMod val="60000"/>
                  <a:lumOff val="4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7" name="任意多边形: 形状 246">
                <a:extLst>
                  <a:ext uri="{FF2B5EF4-FFF2-40B4-BE49-F238E27FC236}">
                    <a16:creationId xmlns:a16="http://schemas.microsoft.com/office/drawing/2014/main" id="{E0EBAB8A-08AC-6951-2533-468FDD18E133}"/>
                  </a:ext>
                </a:extLst>
              </p:cNvPr>
              <p:cNvSpPr/>
              <p:nvPr/>
            </p:nvSpPr>
            <p:spPr>
              <a:xfrm>
                <a:off x="7089634" y="1840007"/>
                <a:ext cx="55785" cy="136703"/>
              </a:xfrm>
              <a:custGeom>
                <a:avLst/>
                <a:gdLst>
                  <a:gd name="connsiteX0" fmla="*/ 348365 w 359063"/>
                  <a:gd name="connsiteY0" fmla="*/ 6183 h 879898"/>
                  <a:gd name="connsiteX1" fmla="*/ 325718 w 359063"/>
                  <a:gd name="connsiteY1" fmla="*/ 430 h 879898"/>
                  <a:gd name="connsiteX2" fmla="*/ 325170 w 359063"/>
                  <a:gd name="connsiteY2" fmla="*/ 521 h 879898"/>
                  <a:gd name="connsiteX3" fmla="*/ 320969 w 359063"/>
                  <a:gd name="connsiteY3" fmla="*/ 1434 h 879898"/>
                  <a:gd name="connsiteX4" fmla="*/ 292387 w 359063"/>
                  <a:gd name="connsiteY4" fmla="*/ 7461 h 879898"/>
                  <a:gd name="connsiteX5" fmla="*/ 260973 w 359063"/>
                  <a:gd name="connsiteY5" fmla="*/ 14219 h 879898"/>
                  <a:gd name="connsiteX6" fmla="*/ 234673 w 359063"/>
                  <a:gd name="connsiteY6" fmla="*/ 20154 h 879898"/>
                  <a:gd name="connsiteX7" fmla="*/ 172669 w 359063"/>
                  <a:gd name="connsiteY7" fmla="*/ 34583 h 879898"/>
                  <a:gd name="connsiteX8" fmla="*/ 46741 w 359063"/>
                  <a:gd name="connsiteY8" fmla="*/ 66453 h 879898"/>
                  <a:gd name="connsiteX9" fmla="*/ 20349 w 359063"/>
                  <a:gd name="connsiteY9" fmla="*/ 73484 h 879898"/>
                  <a:gd name="connsiteX10" fmla="*/ 18067 w 359063"/>
                  <a:gd name="connsiteY10" fmla="*/ 74215 h 879898"/>
                  <a:gd name="connsiteX11" fmla="*/ 17884 w 359063"/>
                  <a:gd name="connsiteY11" fmla="*/ 74306 h 879898"/>
                  <a:gd name="connsiteX12" fmla="*/ -288 w 359063"/>
                  <a:gd name="connsiteY12" fmla="*/ 100514 h 879898"/>
                  <a:gd name="connsiteX13" fmla="*/ -288 w 359063"/>
                  <a:gd name="connsiteY13" fmla="*/ 851972 h 879898"/>
                  <a:gd name="connsiteX14" fmla="*/ 9757 w 359063"/>
                  <a:gd name="connsiteY14" fmla="*/ 873432 h 879898"/>
                  <a:gd name="connsiteX15" fmla="*/ 16971 w 359063"/>
                  <a:gd name="connsiteY15" fmla="*/ 877724 h 879898"/>
                  <a:gd name="connsiteX16" fmla="*/ 27564 w 359063"/>
                  <a:gd name="connsiteY16" fmla="*/ 879824 h 879898"/>
                  <a:gd name="connsiteX17" fmla="*/ 32495 w 359063"/>
                  <a:gd name="connsiteY17" fmla="*/ 879368 h 879898"/>
                  <a:gd name="connsiteX18" fmla="*/ 32769 w 359063"/>
                  <a:gd name="connsiteY18" fmla="*/ 879368 h 879898"/>
                  <a:gd name="connsiteX19" fmla="*/ 59616 w 359063"/>
                  <a:gd name="connsiteY19" fmla="*/ 874345 h 879898"/>
                  <a:gd name="connsiteX20" fmla="*/ 135137 w 359063"/>
                  <a:gd name="connsiteY20" fmla="*/ 861013 h 879898"/>
                  <a:gd name="connsiteX21" fmla="*/ 178878 w 359063"/>
                  <a:gd name="connsiteY21" fmla="*/ 853616 h 879898"/>
                  <a:gd name="connsiteX22" fmla="*/ 183261 w 359063"/>
                  <a:gd name="connsiteY22" fmla="*/ 852885 h 879898"/>
                  <a:gd name="connsiteX23" fmla="*/ 259055 w 359063"/>
                  <a:gd name="connsiteY23" fmla="*/ 840740 h 879898"/>
                  <a:gd name="connsiteX24" fmla="*/ 310742 w 359063"/>
                  <a:gd name="connsiteY24" fmla="*/ 832978 h 879898"/>
                  <a:gd name="connsiteX25" fmla="*/ 334850 w 359063"/>
                  <a:gd name="connsiteY25" fmla="*/ 829417 h 879898"/>
                  <a:gd name="connsiteX26" fmla="*/ 349187 w 359063"/>
                  <a:gd name="connsiteY26" fmla="*/ 822842 h 879898"/>
                  <a:gd name="connsiteX27" fmla="*/ 358775 w 359063"/>
                  <a:gd name="connsiteY27" fmla="*/ 801839 h 879898"/>
                  <a:gd name="connsiteX28" fmla="*/ 358775 w 359063"/>
                  <a:gd name="connsiteY28" fmla="*/ 27916 h 879898"/>
                  <a:gd name="connsiteX29" fmla="*/ 348365 w 359063"/>
                  <a:gd name="connsiteY29" fmla="*/ 6183 h 87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59063" h="879898">
                    <a:moveTo>
                      <a:pt x="348365" y="6183"/>
                    </a:moveTo>
                    <a:cubicBezTo>
                      <a:pt x="342055" y="977"/>
                      <a:pt x="333745" y="-1132"/>
                      <a:pt x="325718" y="430"/>
                    </a:cubicBezTo>
                    <a:cubicBezTo>
                      <a:pt x="325535" y="430"/>
                      <a:pt x="325353" y="521"/>
                      <a:pt x="325170" y="521"/>
                    </a:cubicBezTo>
                    <a:cubicBezTo>
                      <a:pt x="323800" y="795"/>
                      <a:pt x="322339" y="1069"/>
                      <a:pt x="320969" y="1434"/>
                    </a:cubicBezTo>
                    <a:cubicBezTo>
                      <a:pt x="311472" y="3352"/>
                      <a:pt x="301884" y="5361"/>
                      <a:pt x="292387" y="7461"/>
                    </a:cubicBezTo>
                    <a:cubicBezTo>
                      <a:pt x="281885" y="9653"/>
                      <a:pt x="271475" y="11936"/>
                      <a:pt x="260973" y="14219"/>
                    </a:cubicBezTo>
                    <a:cubicBezTo>
                      <a:pt x="252207" y="16136"/>
                      <a:pt x="243440" y="18145"/>
                      <a:pt x="234673" y="20154"/>
                    </a:cubicBezTo>
                    <a:cubicBezTo>
                      <a:pt x="214036" y="24812"/>
                      <a:pt x="193306" y="29560"/>
                      <a:pt x="172669" y="34583"/>
                    </a:cubicBezTo>
                    <a:cubicBezTo>
                      <a:pt x="130571" y="44628"/>
                      <a:pt x="88592" y="55248"/>
                      <a:pt x="46741" y="66453"/>
                    </a:cubicBezTo>
                    <a:cubicBezTo>
                      <a:pt x="37974" y="68736"/>
                      <a:pt x="29116" y="71110"/>
                      <a:pt x="20349" y="73484"/>
                    </a:cubicBezTo>
                    <a:cubicBezTo>
                      <a:pt x="19573" y="73685"/>
                      <a:pt x="18815" y="73932"/>
                      <a:pt x="18067" y="74215"/>
                    </a:cubicBezTo>
                    <a:cubicBezTo>
                      <a:pt x="17994" y="74224"/>
                      <a:pt x="17930" y="74251"/>
                      <a:pt x="17884" y="74306"/>
                    </a:cubicBezTo>
                    <a:cubicBezTo>
                      <a:pt x="6981" y="78424"/>
                      <a:pt x="-252" y="88853"/>
                      <a:pt x="-288" y="100514"/>
                    </a:cubicBezTo>
                    <a:lnTo>
                      <a:pt x="-288" y="851972"/>
                    </a:lnTo>
                    <a:cubicBezTo>
                      <a:pt x="-307" y="860264"/>
                      <a:pt x="3374" y="868135"/>
                      <a:pt x="9757" y="873432"/>
                    </a:cubicBezTo>
                    <a:cubicBezTo>
                      <a:pt x="11921" y="875240"/>
                      <a:pt x="14350" y="876683"/>
                      <a:pt x="16971" y="877724"/>
                    </a:cubicBezTo>
                    <a:cubicBezTo>
                      <a:pt x="20331" y="879103"/>
                      <a:pt x="23929" y="879815"/>
                      <a:pt x="27564" y="879824"/>
                    </a:cubicBezTo>
                    <a:cubicBezTo>
                      <a:pt x="29217" y="879806"/>
                      <a:pt x="30869" y="879660"/>
                      <a:pt x="32495" y="879368"/>
                    </a:cubicBezTo>
                    <a:lnTo>
                      <a:pt x="32769" y="879368"/>
                    </a:lnTo>
                    <a:cubicBezTo>
                      <a:pt x="41718" y="877633"/>
                      <a:pt x="50667" y="875989"/>
                      <a:pt x="59616" y="874345"/>
                    </a:cubicBezTo>
                    <a:cubicBezTo>
                      <a:pt x="84638" y="869779"/>
                      <a:pt x="109814" y="865332"/>
                      <a:pt x="135137" y="861013"/>
                    </a:cubicBezTo>
                    <a:cubicBezTo>
                      <a:pt x="149656" y="858456"/>
                      <a:pt x="164267" y="855990"/>
                      <a:pt x="178878" y="853616"/>
                    </a:cubicBezTo>
                    <a:cubicBezTo>
                      <a:pt x="180339" y="853342"/>
                      <a:pt x="181800" y="853068"/>
                      <a:pt x="183261" y="852885"/>
                    </a:cubicBezTo>
                    <a:cubicBezTo>
                      <a:pt x="208465" y="848685"/>
                      <a:pt x="233733" y="844639"/>
                      <a:pt x="259055" y="840740"/>
                    </a:cubicBezTo>
                    <a:cubicBezTo>
                      <a:pt x="276223" y="838092"/>
                      <a:pt x="293482" y="835444"/>
                      <a:pt x="310742" y="832978"/>
                    </a:cubicBezTo>
                    <a:cubicBezTo>
                      <a:pt x="318778" y="831700"/>
                      <a:pt x="326814" y="830604"/>
                      <a:pt x="334850" y="829417"/>
                    </a:cubicBezTo>
                    <a:cubicBezTo>
                      <a:pt x="340173" y="828686"/>
                      <a:pt x="345159" y="826394"/>
                      <a:pt x="349187" y="822842"/>
                    </a:cubicBezTo>
                    <a:cubicBezTo>
                      <a:pt x="355259" y="817545"/>
                      <a:pt x="358748" y="809893"/>
                      <a:pt x="358775" y="801839"/>
                    </a:cubicBezTo>
                    <a:lnTo>
                      <a:pt x="358775" y="27916"/>
                    </a:lnTo>
                    <a:cubicBezTo>
                      <a:pt x="358784" y="19469"/>
                      <a:pt x="354949" y="11470"/>
                      <a:pt x="348365" y="6183"/>
                    </a:cubicBezTo>
                    <a:close/>
                  </a:path>
                </a:pathLst>
              </a:custGeom>
              <a:solidFill>
                <a:schemeClr val="accent5">
                  <a:lumMod val="40000"/>
                  <a:lumOff val="6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8" name="任意多边形: 形状 247">
                <a:extLst>
                  <a:ext uri="{FF2B5EF4-FFF2-40B4-BE49-F238E27FC236}">
                    <a16:creationId xmlns:a16="http://schemas.microsoft.com/office/drawing/2014/main" id="{0E2B20F1-073A-7EBC-E64E-9E766B7242D9}"/>
                  </a:ext>
                </a:extLst>
              </p:cNvPr>
              <p:cNvSpPr/>
              <p:nvPr/>
            </p:nvSpPr>
            <p:spPr>
              <a:xfrm>
                <a:off x="7209036" y="1824990"/>
                <a:ext cx="55785" cy="135987"/>
              </a:xfrm>
              <a:custGeom>
                <a:avLst/>
                <a:gdLst>
                  <a:gd name="connsiteX0" fmla="*/ 350100 w 359063"/>
                  <a:gd name="connsiteY0" fmla="*/ 7688 h 875285"/>
                  <a:gd name="connsiteX1" fmla="*/ 330923 w 359063"/>
                  <a:gd name="connsiteY1" fmla="*/ -74 h 875285"/>
                  <a:gd name="connsiteX2" fmla="*/ 329553 w 359063"/>
                  <a:gd name="connsiteY2" fmla="*/ -74 h 875285"/>
                  <a:gd name="connsiteX3" fmla="*/ 313846 w 359063"/>
                  <a:gd name="connsiteY3" fmla="*/ 656 h 875285"/>
                  <a:gd name="connsiteX4" fmla="*/ 307728 w 359063"/>
                  <a:gd name="connsiteY4" fmla="*/ 930 h 875285"/>
                  <a:gd name="connsiteX5" fmla="*/ 266361 w 359063"/>
                  <a:gd name="connsiteY5" fmla="*/ 3213 h 875285"/>
                  <a:gd name="connsiteX6" fmla="*/ 222437 w 359063"/>
                  <a:gd name="connsiteY6" fmla="*/ 5953 h 875285"/>
                  <a:gd name="connsiteX7" fmla="*/ 194950 w 359063"/>
                  <a:gd name="connsiteY7" fmla="*/ 7870 h 875285"/>
                  <a:gd name="connsiteX8" fmla="*/ 176778 w 359063"/>
                  <a:gd name="connsiteY8" fmla="*/ 9240 h 875285"/>
                  <a:gd name="connsiteX9" fmla="*/ 62539 w 359063"/>
                  <a:gd name="connsiteY9" fmla="*/ 19377 h 875285"/>
                  <a:gd name="connsiteX10" fmla="*/ 24642 w 359063"/>
                  <a:gd name="connsiteY10" fmla="*/ 23303 h 875285"/>
                  <a:gd name="connsiteX11" fmla="*/ -288 w 359063"/>
                  <a:gd name="connsiteY11" fmla="*/ 51155 h 875285"/>
                  <a:gd name="connsiteX12" fmla="*/ -288 w 359063"/>
                  <a:gd name="connsiteY12" fmla="*/ 847359 h 875285"/>
                  <a:gd name="connsiteX13" fmla="*/ 8661 w 359063"/>
                  <a:gd name="connsiteY13" fmla="*/ 867723 h 875285"/>
                  <a:gd name="connsiteX14" fmla="*/ 14323 w 359063"/>
                  <a:gd name="connsiteY14" fmla="*/ 871832 h 875285"/>
                  <a:gd name="connsiteX15" fmla="*/ 27655 w 359063"/>
                  <a:gd name="connsiteY15" fmla="*/ 875211 h 875285"/>
                  <a:gd name="connsiteX16" fmla="*/ 29755 w 359063"/>
                  <a:gd name="connsiteY16" fmla="*/ 875120 h 875285"/>
                  <a:gd name="connsiteX17" fmla="*/ 40531 w 359063"/>
                  <a:gd name="connsiteY17" fmla="*/ 874298 h 875285"/>
                  <a:gd name="connsiteX18" fmla="*/ 180522 w 359063"/>
                  <a:gd name="connsiteY18" fmla="*/ 865166 h 875285"/>
                  <a:gd name="connsiteX19" fmla="*/ 331745 w 359063"/>
                  <a:gd name="connsiteY19" fmla="*/ 858500 h 875285"/>
                  <a:gd name="connsiteX20" fmla="*/ 346904 w 359063"/>
                  <a:gd name="connsiteY20" fmla="*/ 853569 h 875285"/>
                  <a:gd name="connsiteX21" fmla="*/ 358775 w 359063"/>
                  <a:gd name="connsiteY21" fmla="*/ 830648 h 875285"/>
                  <a:gd name="connsiteX22" fmla="*/ 358775 w 359063"/>
                  <a:gd name="connsiteY22" fmla="*/ 27960 h 875285"/>
                  <a:gd name="connsiteX23" fmla="*/ 350100 w 359063"/>
                  <a:gd name="connsiteY23" fmla="*/ 7688 h 875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9063" h="875285">
                    <a:moveTo>
                      <a:pt x="350100" y="7688"/>
                    </a:moveTo>
                    <a:cubicBezTo>
                      <a:pt x="344922" y="2766"/>
                      <a:pt x="338064" y="-10"/>
                      <a:pt x="330923" y="-74"/>
                    </a:cubicBezTo>
                    <a:lnTo>
                      <a:pt x="329553" y="-74"/>
                    </a:lnTo>
                    <a:cubicBezTo>
                      <a:pt x="324348" y="200"/>
                      <a:pt x="319051" y="382"/>
                      <a:pt x="313846" y="656"/>
                    </a:cubicBezTo>
                    <a:cubicBezTo>
                      <a:pt x="311837" y="748"/>
                      <a:pt x="309737" y="839"/>
                      <a:pt x="307728" y="930"/>
                    </a:cubicBezTo>
                    <a:cubicBezTo>
                      <a:pt x="293939" y="1661"/>
                      <a:pt x="280150" y="2391"/>
                      <a:pt x="266361" y="3213"/>
                    </a:cubicBezTo>
                    <a:cubicBezTo>
                      <a:pt x="251659" y="4035"/>
                      <a:pt x="237048" y="4948"/>
                      <a:pt x="222437" y="5953"/>
                    </a:cubicBezTo>
                    <a:cubicBezTo>
                      <a:pt x="213214" y="6592"/>
                      <a:pt x="204082" y="7231"/>
                      <a:pt x="194950" y="7870"/>
                    </a:cubicBezTo>
                    <a:cubicBezTo>
                      <a:pt x="188923" y="8327"/>
                      <a:pt x="182896" y="8784"/>
                      <a:pt x="176778" y="9240"/>
                    </a:cubicBezTo>
                    <a:cubicBezTo>
                      <a:pt x="138607" y="12162"/>
                      <a:pt x="100436" y="15541"/>
                      <a:pt x="62539" y="19377"/>
                    </a:cubicBezTo>
                    <a:cubicBezTo>
                      <a:pt x="49845" y="20655"/>
                      <a:pt x="37243" y="21933"/>
                      <a:pt x="24642" y="23303"/>
                    </a:cubicBezTo>
                    <a:cubicBezTo>
                      <a:pt x="10423" y="24837"/>
                      <a:pt x="-334" y="36855"/>
                      <a:pt x="-288" y="51155"/>
                    </a:cubicBezTo>
                    <a:lnTo>
                      <a:pt x="-288" y="847359"/>
                    </a:lnTo>
                    <a:cubicBezTo>
                      <a:pt x="-307" y="855103"/>
                      <a:pt x="2945" y="862500"/>
                      <a:pt x="8661" y="867723"/>
                    </a:cubicBezTo>
                    <a:cubicBezTo>
                      <a:pt x="10359" y="869330"/>
                      <a:pt x="12268" y="870709"/>
                      <a:pt x="14323" y="871832"/>
                    </a:cubicBezTo>
                    <a:cubicBezTo>
                      <a:pt x="18423" y="874051"/>
                      <a:pt x="22998" y="875211"/>
                      <a:pt x="27655" y="875211"/>
                    </a:cubicBezTo>
                    <a:cubicBezTo>
                      <a:pt x="28294" y="875211"/>
                      <a:pt x="29025" y="875120"/>
                      <a:pt x="29755" y="875120"/>
                    </a:cubicBezTo>
                    <a:cubicBezTo>
                      <a:pt x="33317" y="874846"/>
                      <a:pt x="36970" y="874572"/>
                      <a:pt x="40531" y="874298"/>
                    </a:cubicBezTo>
                    <a:cubicBezTo>
                      <a:pt x="86921" y="870828"/>
                      <a:pt x="133676" y="867723"/>
                      <a:pt x="180522" y="865166"/>
                    </a:cubicBezTo>
                    <a:cubicBezTo>
                      <a:pt x="231021" y="862335"/>
                      <a:pt x="281520" y="860144"/>
                      <a:pt x="331745" y="858500"/>
                    </a:cubicBezTo>
                    <a:cubicBezTo>
                      <a:pt x="337179" y="858418"/>
                      <a:pt x="342466" y="856701"/>
                      <a:pt x="346904" y="853569"/>
                    </a:cubicBezTo>
                    <a:cubicBezTo>
                      <a:pt x="354383" y="848336"/>
                      <a:pt x="358821" y="839770"/>
                      <a:pt x="358775" y="830648"/>
                    </a:cubicBezTo>
                    <a:lnTo>
                      <a:pt x="358775" y="27960"/>
                    </a:lnTo>
                    <a:cubicBezTo>
                      <a:pt x="358811" y="20299"/>
                      <a:pt x="355670" y="12957"/>
                      <a:pt x="350100" y="7688"/>
                    </a:cubicBezTo>
                    <a:close/>
                  </a:path>
                </a:pathLst>
              </a:custGeom>
              <a:solidFill>
                <a:schemeClr val="accent5">
                  <a:lumMod val="60000"/>
                  <a:lumOff val="4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9" name="任意多边形: 形状 248">
                <a:extLst>
                  <a:ext uri="{FF2B5EF4-FFF2-40B4-BE49-F238E27FC236}">
                    <a16:creationId xmlns:a16="http://schemas.microsoft.com/office/drawing/2014/main" id="{36578E2D-6BD0-D2F3-D468-9D9E938A7BC6}"/>
                  </a:ext>
                </a:extLst>
              </p:cNvPr>
              <p:cNvSpPr/>
              <p:nvPr/>
            </p:nvSpPr>
            <p:spPr>
              <a:xfrm>
                <a:off x="7328423" y="1825259"/>
                <a:ext cx="55785" cy="135717"/>
              </a:xfrm>
              <a:custGeom>
                <a:avLst/>
                <a:gdLst>
                  <a:gd name="connsiteX0" fmla="*/ 334211 w 359063"/>
                  <a:gd name="connsiteY0" fmla="*/ 25499 h 873554"/>
                  <a:gd name="connsiteX1" fmla="*/ 334029 w 359063"/>
                  <a:gd name="connsiteY1" fmla="*/ 25499 h 873554"/>
                  <a:gd name="connsiteX2" fmla="*/ 330376 w 359063"/>
                  <a:gd name="connsiteY2" fmla="*/ 25134 h 873554"/>
                  <a:gd name="connsiteX3" fmla="*/ 295858 w 359063"/>
                  <a:gd name="connsiteY3" fmla="*/ 21299 h 873554"/>
                  <a:gd name="connsiteX4" fmla="*/ 250472 w 359063"/>
                  <a:gd name="connsiteY4" fmla="*/ 16642 h 873554"/>
                  <a:gd name="connsiteX5" fmla="*/ 142990 w 359063"/>
                  <a:gd name="connsiteY5" fmla="*/ 7327 h 873554"/>
                  <a:gd name="connsiteX6" fmla="*/ 116052 w 359063"/>
                  <a:gd name="connsiteY6" fmla="*/ 5409 h 873554"/>
                  <a:gd name="connsiteX7" fmla="*/ 85186 w 359063"/>
                  <a:gd name="connsiteY7" fmla="*/ 3309 h 873554"/>
                  <a:gd name="connsiteX8" fmla="*/ 53407 w 359063"/>
                  <a:gd name="connsiteY8" fmla="*/ 1391 h 873554"/>
                  <a:gd name="connsiteX9" fmla="*/ 41536 w 359063"/>
                  <a:gd name="connsiteY9" fmla="*/ 752 h 873554"/>
                  <a:gd name="connsiteX10" fmla="*/ 29117 w 359063"/>
                  <a:gd name="connsiteY10" fmla="*/ 22 h 873554"/>
                  <a:gd name="connsiteX11" fmla="*/ 26651 w 359063"/>
                  <a:gd name="connsiteY11" fmla="*/ -70 h 873554"/>
                  <a:gd name="connsiteX12" fmla="*/ 8479 w 359063"/>
                  <a:gd name="connsiteY12" fmla="*/ 7601 h 873554"/>
                  <a:gd name="connsiteX13" fmla="*/ -288 w 359063"/>
                  <a:gd name="connsiteY13" fmla="*/ 27965 h 873554"/>
                  <a:gd name="connsiteX14" fmla="*/ -288 w 359063"/>
                  <a:gd name="connsiteY14" fmla="*/ 828917 h 873554"/>
                  <a:gd name="connsiteX15" fmla="*/ 11675 w 359063"/>
                  <a:gd name="connsiteY15" fmla="*/ 851838 h 873554"/>
                  <a:gd name="connsiteX16" fmla="*/ 26742 w 359063"/>
                  <a:gd name="connsiteY16" fmla="*/ 856769 h 873554"/>
                  <a:gd name="connsiteX17" fmla="*/ 177965 w 359063"/>
                  <a:gd name="connsiteY17" fmla="*/ 863436 h 873554"/>
                  <a:gd name="connsiteX18" fmla="*/ 317956 w 359063"/>
                  <a:gd name="connsiteY18" fmla="*/ 872567 h 873554"/>
                  <a:gd name="connsiteX19" fmla="*/ 328732 w 359063"/>
                  <a:gd name="connsiteY19" fmla="*/ 873389 h 873554"/>
                  <a:gd name="connsiteX20" fmla="*/ 330832 w 359063"/>
                  <a:gd name="connsiteY20" fmla="*/ 873481 h 873554"/>
                  <a:gd name="connsiteX21" fmla="*/ 344165 w 359063"/>
                  <a:gd name="connsiteY21" fmla="*/ 870102 h 873554"/>
                  <a:gd name="connsiteX22" fmla="*/ 349826 w 359063"/>
                  <a:gd name="connsiteY22" fmla="*/ 865992 h 873554"/>
                  <a:gd name="connsiteX23" fmla="*/ 358775 w 359063"/>
                  <a:gd name="connsiteY23" fmla="*/ 845629 h 873554"/>
                  <a:gd name="connsiteX24" fmla="*/ 358775 w 359063"/>
                  <a:gd name="connsiteY24" fmla="*/ 53260 h 873554"/>
                  <a:gd name="connsiteX25" fmla="*/ 334211 w 359063"/>
                  <a:gd name="connsiteY25" fmla="*/ 25499 h 87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9063" h="873554">
                    <a:moveTo>
                      <a:pt x="334211" y="25499"/>
                    </a:moveTo>
                    <a:lnTo>
                      <a:pt x="334029" y="25499"/>
                    </a:lnTo>
                    <a:cubicBezTo>
                      <a:pt x="332841" y="25317"/>
                      <a:pt x="331563" y="25225"/>
                      <a:pt x="330376" y="25134"/>
                    </a:cubicBezTo>
                    <a:cubicBezTo>
                      <a:pt x="318869" y="23764"/>
                      <a:pt x="307363" y="22486"/>
                      <a:pt x="295858" y="21299"/>
                    </a:cubicBezTo>
                    <a:cubicBezTo>
                      <a:pt x="280698" y="19655"/>
                      <a:pt x="265631" y="18103"/>
                      <a:pt x="250472" y="16642"/>
                    </a:cubicBezTo>
                    <a:cubicBezTo>
                      <a:pt x="214584" y="13080"/>
                      <a:pt x="178760" y="9975"/>
                      <a:pt x="142990" y="7327"/>
                    </a:cubicBezTo>
                    <a:cubicBezTo>
                      <a:pt x="133950" y="6597"/>
                      <a:pt x="125001" y="5957"/>
                      <a:pt x="116052" y="5409"/>
                    </a:cubicBezTo>
                    <a:cubicBezTo>
                      <a:pt x="105733" y="4588"/>
                      <a:pt x="95414" y="3948"/>
                      <a:pt x="85186" y="3309"/>
                    </a:cubicBezTo>
                    <a:cubicBezTo>
                      <a:pt x="74593" y="2579"/>
                      <a:pt x="64000" y="1939"/>
                      <a:pt x="53407" y="1391"/>
                    </a:cubicBezTo>
                    <a:cubicBezTo>
                      <a:pt x="49389" y="1117"/>
                      <a:pt x="45463" y="935"/>
                      <a:pt x="41536" y="752"/>
                    </a:cubicBezTo>
                    <a:cubicBezTo>
                      <a:pt x="37336" y="478"/>
                      <a:pt x="33226" y="204"/>
                      <a:pt x="29117" y="22"/>
                    </a:cubicBezTo>
                    <a:cubicBezTo>
                      <a:pt x="28295" y="-51"/>
                      <a:pt x="27473" y="-88"/>
                      <a:pt x="26651" y="-70"/>
                    </a:cubicBezTo>
                    <a:cubicBezTo>
                      <a:pt x="19848" y="131"/>
                      <a:pt x="13374" y="2871"/>
                      <a:pt x="8479" y="7601"/>
                    </a:cubicBezTo>
                    <a:cubicBezTo>
                      <a:pt x="2863" y="12879"/>
                      <a:pt x="-306" y="20258"/>
                      <a:pt x="-288" y="27965"/>
                    </a:cubicBezTo>
                    <a:lnTo>
                      <a:pt x="-288" y="828917"/>
                    </a:lnTo>
                    <a:cubicBezTo>
                      <a:pt x="-333" y="838067"/>
                      <a:pt x="4141" y="846642"/>
                      <a:pt x="11675" y="851838"/>
                    </a:cubicBezTo>
                    <a:cubicBezTo>
                      <a:pt x="16086" y="854970"/>
                      <a:pt x="21337" y="856687"/>
                      <a:pt x="26742" y="856769"/>
                    </a:cubicBezTo>
                    <a:cubicBezTo>
                      <a:pt x="76967" y="858413"/>
                      <a:pt x="127467" y="860605"/>
                      <a:pt x="177965" y="863436"/>
                    </a:cubicBezTo>
                    <a:cubicBezTo>
                      <a:pt x="224812" y="865992"/>
                      <a:pt x="271567" y="869097"/>
                      <a:pt x="317956" y="872567"/>
                    </a:cubicBezTo>
                    <a:cubicBezTo>
                      <a:pt x="321518" y="872841"/>
                      <a:pt x="325170" y="873115"/>
                      <a:pt x="328732" y="873389"/>
                    </a:cubicBezTo>
                    <a:cubicBezTo>
                      <a:pt x="329463" y="873389"/>
                      <a:pt x="330102" y="873481"/>
                      <a:pt x="330832" y="873481"/>
                    </a:cubicBezTo>
                    <a:cubicBezTo>
                      <a:pt x="335489" y="873481"/>
                      <a:pt x="340074" y="872321"/>
                      <a:pt x="344165" y="870102"/>
                    </a:cubicBezTo>
                    <a:cubicBezTo>
                      <a:pt x="346219" y="868979"/>
                      <a:pt x="348128" y="867600"/>
                      <a:pt x="349826" y="865992"/>
                    </a:cubicBezTo>
                    <a:cubicBezTo>
                      <a:pt x="355506" y="860742"/>
                      <a:pt x="358748" y="853363"/>
                      <a:pt x="358775" y="845629"/>
                    </a:cubicBezTo>
                    <a:lnTo>
                      <a:pt x="358775" y="53260"/>
                    </a:lnTo>
                    <a:cubicBezTo>
                      <a:pt x="358730" y="39152"/>
                      <a:pt x="348210" y="27262"/>
                      <a:pt x="334211" y="25499"/>
                    </a:cubicBezTo>
                    <a:close/>
                  </a:path>
                </a:pathLst>
              </a:custGeom>
              <a:solidFill>
                <a:schemeClr val="accent5">
                  <a:lumMod val="40000"/>
                  <a:lumOff val="6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0" name="任意多边形: 形状 249">
                <a:extLst>
                  <a:ext uri="{FF2B5EF4-FFF2-40B4-BE49-F238E27FC236}">
                    <a16:creationId xmlns:a16="http://schemas.microsoft.com/office/drawing/2014/main" id="{23CACB44-AF16-3EE1-462A-6A421D4F333A}"/>
                  </a:ext>
                </a:extLst>
              </p:cNvPr>
              <p:cNvSpPr/>
              <p:nvPr/>
            </p:nvSpPr>
            <p:spPr>
              <a:xfrm>
                <a:off x="7447825" y="1840978"/>
                <a:ext cx="55785" cy="135733"/>
              </a:xfrm>
              <a:custGeom>
                <a:avLst/>
                <a:gdLst>
                  <a:gd name="connsiteX0" fmla="*/ 340329 w 359063"/>
                  <a:gd name="connsiteY0" fmla="*/ 74727 h 873652"/>
                  <a:gd name="connsiteX1" fmla="*/ 338137 w 359063"/>
                  <a:gd name="connsiteY1" fmla="*/ 73996 h 873652"/>
                  <a:gd name="connsiteX2" fmla="*/ 314303 w 359063"/>
                  <a:gd name="connsiteY2" fmla="*/ 67604 h 873652"/>
                  <a:gd name="connsiteX3" fmla="*/ 268096 w 359063"/>
                  <a:gd name="connsiteY3" fmla="*/ 55550 h 873652"/>
                  <a:gd name="connsiteX4" fmla="*/ 224354 w 359063"/>
                  <a:gd name="connsiteY4" fmla="*/ 44409 h 873652"/>
                  <a:gd name="connsiteX5" fmla="*/ 185635 w 359063"/>
                  <a:gd name="connsiteY5" fmla="*/ 34912 h 873652"/>
                  <a:gd name="connsiteX6" fmla="*/ 147465 w 359063"/>
                  <a:gd name="connsiteY6" fmla="*/ 25872 h 873652"/>
                  <a:gd name="connsiteX7" fmla="*/ 33408 w 359063"/>
                  <a:gd name="connsiteY7" fmla="*/ 485 h 873652"/>
                  <a:gd name="connsiteX8" fmla="*/ 32586 w 359063"/>
                  <a:gd name="connsiteY8" fmla="*/ 394 h 873652"/>
                  <a:gd name="connsiteX9" fmla="*/ 10122 w 359063"/>
                  <a:gd name="connsiteY9" fmla="*/ 6147 h 873652"/>
                  <a:gd name="connsiteX10" fmla="*/ -288 w 359063"/>
                  <a:gd name="connsiteY10" fmla="*/ 27881 h 873652"/>
                  <a:gd name="connsiteX11" fmla="*/ -288 w 359063"/>
                  <a:gd name="connsiteY11" fmla="*/ 795593 h 873652"/>
                  <a:gd name="connsiteX12" fmla="*/ 9391 w 359063"/>
                  <a:gd name="connsiteY12" fmla="*/ 816596 h 873652"/>
                  <a:gd name="connsiteX13" fmla="*/ 23637 w 359063"/>
                  <a:gd name="connsiteY13" fmla="*/ 823171 h 873652"/>
                  <a:gd name="connsiteX14" fmla="*/ 30669 w 359063"/>
                  <a:gd name="connsiteY14" fmla="*/ 824176 h 873652"/>
                  <a:gd name="connsiteX15" fmla="*/ 61077 w 359063"/>
                  <a:gd name="connsiteY15" fmla="*/ 828650 h 873652"/>
                  <a:gd name="connsiteX16" fmla="*/ 175225 w 359063"/>
                  <a:gd name="connsiteY16" fmla="*/ 846640 h 873652"/>
                  <a:gd name="connsiteX17" fmla="*/ 204447 w 359063"/>
                  <a:gd name="connsiteY17" fmla="*/ 851480 h 873652"/>
                  <a:gd name="connsiteX18" fmla="*/ 266909 w 359063"/>
                  <a:gd name="connsiteY18" fmla="*/ 862347 h 873652"/>
                  <a:gd name="connsiteX19" fmla="*/ 302888 w 359063"/>
                  <a:gd name="connsiteY19" fmla="*/ 868922 h 873652"/>
                  <a:gd name="connsiteX20" fmla="*/ 325718 w 359063"/>
                  <a:gd name="connsiteY20" fmla="*/ 873122 h 873652"/>
                  <a:gd name="connsiteX21" fmla="*/ 330923 w 359063"/>
                  <a:gd name="connsiteY21" fmla="*/ 873579 h 873652"/>
                  <a:gd name="connsiteX22" fmla="*/ 341516 w 359063"/>
                  <a:gd name="connsiteY22" fmla="*/ 871479 h 873652"/>
                  <a:gd name="connsiteX23" fmla="*/ 348730 w 359063"/>
                  <a:gd name="connsiteY23" fmla="*/ 867187 h 873652"/>
                  <a:gd name="connsiteX24" fmla="*/ 358775 w 359063"/>
                  <a:gd name="connsiteY24" fmla="*/ 845727 h 873652"/>
                  <a:gd name="connsiteX25" fmla="*/ 358775 w 359063"/>
                  <a:gd name="connsiteY25" fmla="*/ 101026 h 873652"/>
                  <a:gd name="connsiteX26" fmla="*/ 340329 w 359063"/>
                  <a:gd name="connsiteY26" fmla="*/ 74727 h 87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9063" h="873652">
                    <a:moveTo>
                      <a:pt x="340329" y="74727"/>
                    </a:moveTo>
                    <a:cubicBezTo>
                      <a:pt x="339616" y="74444"/>
                      <a:pt x="338877" y="74197"/>
                      <a:pt x="338137" y="73996"/>
                    </a:cubicBezTo>
                    <a:cubicBezTo>
                      <a:pt x="330192" y="71805"/>
                      <a:pt x="322248" y="69704"/>
                      <a:pt x="314303" y="67604"/>
                    </a:cubicBezTo>
                    <a:cubicBezTo>
                      <a:pt x="298962" y="63495"/>
                      <a:pt x="283556" y="59477"/>
                      <a:pt x="268096" y="55550"/>
                    </a:cubicBezTo>
                    <a:cubicBezTo>
                      <a:pt x="253576" y="51715"/>
                      <a:pt x="238966" y="48062"/>
                      <a:pt x="224354" y="44409"/>
                    </a:cubicBezTo>
                    <a:cubicBezTo>
                      <a:pt x="211479" y="41213"/>
                      <a:pt x="198603" y="38017"/>
                      <a:pt x="185635" y="34912"/>
                    </a:cubicBezTo>
                    <a:cubicBezTo>
                      <a:pt x="172942" y="31807"/>
                      <a:pt x="160249" y="28794"/>
                      <a:pt x="147465" y="25872"/>
                    </a:cubicBezTo>
                    <a:cubicBezTo>
                      <a:pt x="109385" y="16922"/>
                      <a:pt x="71369" y="8457"/>
                      <a:pt x="33408" y="485"/>
                    </a:cubicBezTo>
                    <a:cubicBezTo>
                      <a:pt x="33143" y="412"/>
                      <a:pt x="32860" y="375"/>
                      <a:pt x="32586" y="394"/>
                    </a:cubicBezTo>
                    <a:cubicBezTo>
                      <a:pt x="24614" y="-1095"/>
                      <a:pt x="16395" y="1006"/>
                      <a:pt x="10122" y="6147"/>
                    </a:cubicBezTo>
                    <a:cubicBezTo>
                      <a:pt x="3538" y="11434"/>
                      <a:pt x="-298" y="19434"/>
                      <a:pt x="-288" y="27881"/>
                    </a:cubicBezTo>
                    <a:lnTo>
                      <a:pt x="-288" y="795593"/>
                    </a:lnTo>
                    <a:cubicBezTo>
                      <a:pt x="-270" y="803666"/>
                      <a:pt x="3264" y="811336"/>
                      <a:pt x="9391" y="816596"/>
                    </a:cubicBezTo>
                    <a:cubicBezTo>
                      <a:pt x="13391" y="820149"/>
                      <a:pt x="18340" y="822432"/>
                      <a:pt x="23637" y="823171"/>
                    </a:cubicBezTo>
                    <a:cubicBezTo>
                      <a:pt x="26011" y="823536"/>
                      <a:pt x="28294" y="823810"/>
                      <a:pt x="30669" y="824176"/>
                    </a:cubicBezTo>
                    <a:cubicBezTo>
                      <a:pt x="40805" y="825637"/>
                      <a:pt x="50941" y="827098"/>
                      <a:pt x="61077" y="828650"/>
                    </a:cubicBezTo>
                    <a:cubicBezTo>
                      <a:pt x="99157" y="834312"/>
                      <a:pt x="137210" y="840312"/>
                      <a:pt x="175225" y="846640"/>
                    </a:cubicBezTo>
                    <a:cubicBezTo>
                      <a:pt x="184996" y="848192"/>
                      <a:pt x="194767" y="849836"/>
                      <a:pt x="204447" y="851480"/>
                    </a:cubicBezTo>
                    <a:cubicBezTo>
                      <a:pt x="225359" y="855041"/>
                      <a:pt x="246180" y="858666"/>
                      <a:pt x="266909" y="862347"/>
                    </a:cubicBezTo>
                    <a:cubicBezTo>
                      <a:pt x="278963" y="864538"/>
                      <a:pt x="290926" y="866730"/>
                      <a:pt x="302888" y="868922"/>
                    </a:cubicBezTo>
                    <a:cubicBezTo>
                      <a:pt x="310467" y="870291"/>
                      <a:pt x="318138" y="871661"/>
                      <a:pt x="325718" y="873122"/>
                    </a:cubicBezTo>
                    <a:cubicBezTo>
                      <a:pt x="327435" y="873415"/>
                      <a:pt x="329179" y="873561"/>
                      <a:pt x="330923" y="873579"/>
                    </a:cubicBezTo>
                    <a:cubicBezTo>
                      <a:pt x="334557" y="873579"/>
                      <a:pt x="338155" y="872866"/>
                      <a:pt x="341516" y="871479"/>
                    </a:cubicBezTo>
                    <a:cubicBezTo>
                      <a:pt x="344146" y="870465"/>
                      <a:pt x="346584" y="869013"/>
                      <a:pt x="348730" y="867187"/>
                    </a:cubicBezTo>
                    <a:cubicBezTo>
                      <a:pt x="355113" y="861890"/>
                      <a:pt x="358793" y="854018"/>
                      <a:pt x="358775" y="845727"/>
                    </a:cubicBezTo>
                    <a:lnTo>
                      <a:pt x="358775" y="101026"/>
                    </a:lnTo>
                    <a:cubicBezTo>
                      <a:pt x="358757" y="89256"/>
                      <a:pt x="351387" y="78754"/>
                      <a:pt x="340329" y="74727"/>
                    </a:cubicBezTo>
                    <a:close/>
                  </a:path>
                </a:pathLst>
              </a:custGeom>
              <a:solidFill>
                <a:schemeClr val="accent5">
                  <a:lumMod val="60000"/>
                  <a:lumOff val="4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1" name="任意多边形: 形状 250">
                <a:extLst>
                  <a:ext uri="{FF2B5EF4-FFF2-40B4-BE49-F238E27FC236}">
                    <a16:creationId xmlns:a16="http://schemas.microsoft.com/office/drawing/2014/main" id="{92C23DDB-E92D-349B-BBD7-CEC5A523AC90}"/>
                  </a:ext>
                </a:extLst>
              </p:cNvPr>
              <p:cNvSpPr/>
              <p:nvPr/>
            </p:nvSpPr>
            <p:spPr>
              <a:xfrm>
                <a:off x="7567227" y="1875404"/>
                <a:ext cx="55771" cy="130192"/>
              </a:xfrm>
              <a:custGeom>
                <a:avLst/>
                <a:gdLst>
                  <a:gd name="connsiteX0" fmla="*/ 342246 w 358972"/>
                  <a:gd name="connsiteY0" fmla="*/ 122619 h 837988"/>
                  <a:gd name="connsiteX1" fmla="*/ 341699 w 358972"/>
                  <a:gd name="connsiteY1" fmla="*/ 122345 h 837988"/>
                  <a:gd name="connsiteX2" fmla="*/ 259604 w 358972"/>
                  <a:gd name="connsiteY2" fmla="*/ 88009 h 837988"/>
                  <a:gd name="connsiteX3" fmla="*/ 202165 w 358972"/>
                  <a:gd name="connsiteY3" fmla="*/ 64814 h 837988"/>
                  <a:gd name="connsiteX4" fmla="*/ 179609 w 358972"/>
                  <a:gd name="connsiteY4" fmla="*/ 55865 h 837988"/>
                  <a:gd name="connsiteX5" fmla="*/ 143081 w 358972"/>
                  <a:gd name="connsiteY5" fmla="*/ 41528 h 837988"/>
                  <a:gd name="connsiteX6" fmla="*/ 112855 w 358972"/>
                  <a:gd name="connsiteY6" fmla="*/ 29931 h 837988"/>
                  <a:gd name="connsiteX7" fmla="*/ 78154 w 358972"/>
                  <a:gd name="connsiteY7" fmla="*/ 16781 h 837988"/>
                  <a:gd name="connsiteX8" fmla="*/ 37152 w 358972"/>
                  <a:gd name="connsiteY8" fmla="*/ 1622 h 837988"/>
                  <a:gd name="connsiteX9" fmla="*/ 36696 w 358972"/>
                  <a:gd name="connsiteY9" fmla="*/ 1531 h 837988"/>
                  <a:gd name="connsiteX10" fmla="*/ 11674 w 358972"/>
                  <a:gd name="connsiteY10" fmla="*/ 5001 h 837988"/>
                  <a:gd name="connsiteX11" fmla="*/ -288 w 358972"/>
                  <a:gd name="connsiteY11" fmla="*/ 27921 h 837988"/>
                  <a:gd name="connsiteX12" fmla="*/ -288 w 358972"/>
                  <a:gd name="connsiteY12" fmla="*/ 726597 h 837988"/>
                  <a:gd name="connsiteX13" fmla="*/ 4917 w 358972"/>
                  <a:gd name="connsiteY13" fmla="*/ 742761 h 837988"/>
                  <a:gd name="connsiteX14" fmla="*/ 7018 w 358972"/>
                  <a:gd name="connsiteY14" fmla="*/ 745409 h 837988"/>
                  <a:gd name="connsiteX15" fmla="*/ 7108 w 358972"/>
                  <a:gd name="connsiteY15" fmla="*/ 745500 h 837988"/>
                  <a:gd name="connsiteX16" fmla="*/ 20715 w 358972"/>
                  <a:gd name="connsiteY16" fmla="*/ 753536 h 837988"/>
                  <a:gd name="connsiteX17" fmla="*/ 36330 w 358972"/>
                  <a:gd name="connsiteY17" fmla="*/ 757554 h 837988"/>
                  <a:gd name="connsiteX18" fmla="*/ 83816 w 358972"/>
                  <a:gd name="connsiteY18" fmla="*/ 769882 h 837988"/>
                  <a:gd name="connsiteX19" fmla="*/ 124087 w 358972"/>
                  <a:gd name="connsiteY19" fmla="*/ 780567 h 837988"/>
                  <a:gd name="connsiteX20" fmla="*/ 248189 w 358972"/>
                  <a:gd name="connsiteY20" fmla="*/ 814902 h 837988"/>
                  <a:gd name="connsiteX21" fmla="*/ 323161 w 358972"/>
                  <a:gd name="connsiteY21" fmla="*/ 836819 h 837988"/>
                  <a:gd name="connsiteX22" fmla="*/ 323344 w 358972"/>
                  <a:gd name="connsiteY22" fmla="*/ 836819 h 837988"/>
                  <a:gd name="connsiteX23" fmla="*/ 331106 w 358972"/>
                  <a:gd name="connsiteY23" fmla="*/ 837914 h 837988"/>
                  <a:gd name="connsiteX24" fmla="*/ 340146 w 358972"/>
                  <a:gd name="connsiteY24" fmla="*/ 836362 h 837988"/>
                  <a:gd name="connsiteX25" fmla="*/ 347452 w 358972"/>
                  <a:gd name="connsiteY25" fmla="*/ 832435 h 837988"/>
                  <a:gd name="connsiteX26" fmla="*/ 358684 w 358972"/>
                  <a:gd name="connsiteY26" fmla="*/ 809880 h 837988"/>
                  <a:gd name="connsiteX27" fmla="*/ 358684 w 358972"/>
                  <a:gd name="connsiteY27" fmla="*/ 148096 h 837988"/>
                  <a:gd name="connsiteX28" fmla="*/ 342246 w 358972"/>
                  <a:gd name="connsiteY28" fmla="*/ 122619 h 8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58972" h="837988">
                    <a:moveTo>
                      <a:pt x="342246" y="122619"/>
                    </a:moveTo>
                    <a:lnTo>
                      <a:pt x="341699" y="122345"/>
                    </a:lnTo>
                    <a:cubicBezTo>
                      <a:pt x="314395" y="110656"/>
                      <a:pt x="287026" y="99214"/>
                      <a:pt x="259604" y="88009"/>
                    </a:cubicBezTo>
                    <a:cubicBezTo>
                      <a:pt x="240427" y="80156"/>
                      <a:pt x="221341" y="72394"/>
                      <a:pt x="202165" y="64814"/>
                    </a:cubicBezTo>
                    <a:cubicBezTo>
                      <a:pt x="194676" y="61709"/>
                      <a:pt x="187188" y="58787"/>
                      <a:pt x="179609" y="55865"/>
                    </a:cubicBezTo>
                    <a:cubicBezTo>
                      <a:pt x="167463" y="51025"/>
                      <a:pt x="155227" y="46277"/>
                      <a:pt x="143081" y="41528"/>
                    </a:cubicBezTo>
                    <a:cubicBezTo>
                      <a:pt x="133037" y="37601"/>
                      <a:pt x="122900" y="33766"/>
                      <a:pt x="112855" y="29931"/>
                    </a:cubicBezTo>
                    <a:cubicBezTo>
                      <a:pt x="101258" y="25456"/>
                      <a:pt x="89660" y="21164"/>
                      <a:pt x="78154" y="16781"/>
                    </a:cubicBezTo>
                    <a:cubicBezTo>
                      <a:pt x="64457" y="11667"/>
                      <a:pt x="50786" y="6617"/>
                      <a:pt x="37152" y="1622"/>
                    </a:cubicBezTo>
                    <a:cubicBezTo>
                      <a:pt x="37015" y="1549"/>
                      <a:pt x="36851" y="1512"/>
                      <a:pt x="36696" y="1531"/>
                    </a:cubicBezTo>
                    <a:cubicBezTo>
                      <a:pt x="28294" y="-1492"/>
                      <a:pt x="18935" y="-195"/>
                      <a:pt x="11674" y="5001"/>
                    </a:cubicBezTo>
                    <a:cubicBezTo>
                      <a:pt x="4177" y="10224"/>
                      <a:pt x="-288" y="18781"/>
                      <a:pt x="-288" y="27921"/>
                    </a:cubicBezTo>
                    <a:lnTo>
                      <a:pt x="-288" y="726597"/>
                    </a:lnTo>
                    <a:cubicBezTo>
                      <a:pt x="-288" y="732396"/>
                      <a:pt x="1538" y="738049"/>
                      <a:pt x="4917" y="742761"/>
                    </a:cubicBezTo>
                    <a:cubicBezTo>
                      <a:pt x="5565" y="743683"/>
                      <a:pt x="6268" y="744569"/>
                      <a:pt x="7018" y="745409"/>
                    </a:cubicBezTo>
                    <a:lnTo>
                      <a:pt x="7108" y="745500"/>
                    </a:lnTo>
                    <a:cubicBezTo>
                      <a:pt x="10770" y="749436"/>
                      <a:pt x="15501" y="752231"/>
                      <a:pt x="20715" y="753536"/>
                    </a:cubicBezTo>
                    <a:cubicBezTo>
                      <a:pt x="25920" y="754815"/>
                      <a:pt x="31125" y="756185"/>
                      <a:pt x="36330" y="757554"/>
                    </a:cubicBezTo>
                    <a:cubicBezTo>
                      <a:pt x="52128" y="761572"/>
                      <a:pt x="67954" y="765682"/>
                      <a:pt x="83816" y="769882"/>
                    </a:cubicBezTo>
                    <a:cubicBezTo>
                      <a:pt x="97239" y="773352"/>
                      <a:pt x="110664" y="776914"/>
                      <a:pt x="124087" y="780567"/>
                    </a:cubicBezTo>
                    <a:cubicBezTo>
                      <a:pt x="165546" y="791616"/>
                      <a:pt x="207004" y="803122"/>
                      <a:pt x="248189" y="814902"/>
                    </a:cubicBezTo>
                    <a:cubicBezTo>
                      <a:pt x="273301" y="822116"/>
                      <a:pt x="298295" y="829422"/>
                      <a:pt x="323161" y="836819"/>
                    </a:cubicBezTo>
                    <a:lnTo>
                      <a:pt x="323344" y="836819"/>
                    </a:lnTo>
                    <a:cubicBezTo>
                      <a:pt x="325864" y="837540"/>
                      <a:pt x="328476" y="837905"/>
                      <a:pt x="331106" y="837914"/>
                    </a:cubicBezTo>
                    <a:cubicBezTo>
                      <a:pt x="334183" y="837905"/>
                      <a:pt x="337242" y="837376"/>
                      <a:pt x="340146" y="836362"/>
                    </a:cubicBezTo>
                    <a:cubicBezTo>
                      <a:pt x="342767" y="835440"/>
                      <a:pt x="345233" y="834115"/>
                      <a:pt x="347452" y="832435"/>
                    </a:cubicBezTo>
                    <a:cubicBezTo>
                      <a:pt x="354547" y="827111"/>
                      <a:pt x="358711" y="818747"/>
                      <a:pt x="358684" y="809880"/>
                    </a:cubicBezTo>
                    <a:lnTo>
                      <a:pt x="358684" y="148096"/>
                    </a:lnTo>
                    <a:cubicBezTo>
                      <a:pt x="358711" y="137102"/>
                      <a:pt x="352273" y="127130"/>
                      <a:pt x="342246" y="122619"/>
                    </a:cubicBezTo>
                    <a:close/>
                  </a:path>
                </a:pathLst>
              </a:custGeom>
              <a:solidFill>
                <a:schemeClr val="accent5">
                  <a:lumMod val="40000"/>
                  <a:lumOff val="6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2" name="任意多边形: 形状 251">
                <a:extLst>
                  <a:ext uri="{FF2B5EF4-FFF2-40B4-BE49-F238E27FC236}">
                    <a16:creationId xmlns:a16="http://schemas.microsoft.com/office/drawing/2014/main" id="{674B4D31-84A9-0448-F707-183C196CF54E}"/>
                  </a:ext>
                </a:extLst>
              </p:cNvPr>
              <p:cNvSpPr/>
              <p:nvPr/>
            </p:nvSpPr>
            <p:spPr>
              <a:xfrm>
                <a:off x="6981267" y="1999581"/>
                <a:ext cx="287937" cy="210930"/>
              </a:xfrm>
              <a:custGeom>
                <a:avLst/>
                <a:gdLst>
                  <a:gd name="connsiteX0" fmla="*/ 5915 w 1853317"/>
                  <a:gd name="connsiteY0" fmla="*/ 25937 h 1357661"/>
                  <a:gd name="connsiteX1" fmla="*/ 374128 w 1853317"/>
                  <a:gd name="connsiteY1" fmla="*/ 248023 h 1357661"/>
                  <a:gd name="connsiteX2" fmla="*/ 777134 w 1853317"/>
                  <a:gd name="connsiteY2" fmla="*/ 469771 h 1357661"/>
                  <a:gd name="connsiteX3" fmla="*/ 1174112 w 1853317"/>
                  <a:gd name="connsiteY3" fmla="*/ 707582 h 1357661"/>
                  <a:gd name="connsiteX4" fmla="*/ 1528117 w 1853317"/>
                  <a:gd name="connsiteY4" fmla="*/ 980094 h 1357661"/>
                  <a:gd name="connsiteX5" fmla="*/ 1801779 w 1853317"/>
                  <a:gd name="connsiteY5" fmla="*/ 1306776 h 1357661"/>
                  <a:gd name="connsiteX6" fmla="*/ 1827522 w 1853317"/>
                  <a:gd name="connsiteY6" fmla="*/ 1350864 h 1357661"/>
                  <a:gd name="connsiteX7" fmla="*/ 1851173 w 1853317"/>
                  <a:gd name="connsiteY7" fmla="*/ 1337039 h 1357661"/>
                  <a:gd name="connsiteX8" fmla="*/ 1589063 w 1853317"/>
                  <a:gd name="connsiteY8" fmla="*/ 1000339 h 1357661"/>
                  <a:gd name="connsiteX9" fmla="*/ 1240720 w 1853317"/>
                  <a:gd name="connsiteY9" fmla="*/ 719399 h 1357661"/>
                  <a:gd name="connsiteX10" fmla="*/ 844508 w 1853317"/>
                  <a:gd name="connsiteY10" fmla="*/ 476191 h 1357661"/>
                  <a:gd name="connsiteX11" fmla="*/ 438517 w 1853317"/>
                  <a:gd name="connsiteY11" fmla="*/ 252461 h 1357661"/>
                  <a:gd name="connsiteX12" fmla="*/ 62651 w 1853317"/>
                  <a:gd name="connsiteY12" fmla="*/ 30722 h 1357661"/>
                  <a:gd name="connsiteX13" fmla="*/ 19740 w 1853317"/>
                  <a:gd name="connsiteY13" fmla="*/ 2286 h 1357661"/>
                  <a:gd name="connsiteX14" fmla="*/ 5915 w 1853317"/>
                  <a:gd name="connsiteY14" fmla="*/ 25937 h 135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53317" h="1357661">
                    <a:moveTo>
                      <a:pt x="5915" y="25937"/>
                    </a:moveTo>
                    <a:cubicBezTo>
                      <a:pt x="124839" y="106069"/>
                      <a:pt x="249004" y="178119"/>
                      <a:pt x="374128" y="248023"/>
                    </a:cubicBezTo>
                    <a:cubicBezTo>
                      <a:pt x="507991" y="322795"/>
                      <a:pt x="643252" y="395036"/>
                      <a:pt x="777134" y="469771"/>
                    </a:cubicBezTo>
                    <a:cubicBezTo>
                      <a:pt x="911828" y="544963"/>
                      <a:pt x="1045336" y="622574"/>
                      <a:pt x="1174112" y="707582"/>
                    </a:cubicBezTo>
                    <a:cubicBezTo>
                      <a:pt x="1299337" y="788627"/>
                      <a:pt x="1417731" y="879772"/>
                      <a:pt x="1528117" y="980094"/>
                    </a:cubicBezTo>
                    <a:cubicBezTo>
                      <a:pt x="1632658" y="1076864"/>
                      <a:pt x="1727346" y="1184994"/>
                      <a:pt x="1801779" y="1306776"/>
                    </a:cubicBezTo>
                    <a:cubicBezTo>
                      <a:pt x="1810655" y="1321296"/>
                      <a:pt x="1819239" y="1335998"/>
                      <a:pt x="1827522" y="1350864"/>
                    </a:cubicBezTo>
                    <a:cubicBezTo>
                      <a:pt x="1836115" y="1366261"/>
                      <a:pt x="1859785" y="1352462"/>
                      <a:pt x="1851173" y="1337039"/>
                    </a:cubicBezTo>
                    <a:cubicBezTo>
                      <a:pt x="1780283" y="1212901"/>
                      <a:pt x="1692015" y="1099520"/>
                      <a:pt x="1589063" y="1000339"/>
                    </a:cubicBezTo>
                    <a:cubicBezTo>
                      <a:pt x="1481398" y="896666"/>
                      <a:pt x="1364840" y="802663"/>
                      <a:pt x="1240720" y="719399"/>
                    </a:cubicBezTo>
                    <a:cubicBezTo>
                      <a:pt x="1112783" y="631825"/>
                      <a:pt x="979413" y="552469"/>
                      <a:pt x="844508" y="476191"/>
                    </a:cubicBezTo>
                    <a:cubicBezTo>
                      <a:pt x="709997" y="400141"/>
                      <a:pt x="573741" y="327242"/>
                      <a:pt x="438517" y="252461"/>
                    </a:cubicBezTo>
                    <a:cubicBezTo>
                      <a:pt x="311228" y="182064"/>
                      <a:pt x="184579" y="110133"/>
                      <a:pt x="62651" y="30722"/>
                    </a:cubicBezTo>
                    <a:cubicBezTo>
                      <a:pt x="48277" y="21353"/>
                      <a:pt x="33977" y="11874"/>
                      <a:pt x="19740" y="2286"/>
                    </a:cubicBezTo>
                    <a:cubicBezTo>
                      <a:pt x="5084" y="-7595"/>
                      <a:pt x="-8641" y="16130"/>
                      <a:pt x="5915" y="25937"/>
                    </a:cubicBezTo>
                    <a:close/>
                  </a:path>
                </a:pathLst>
              </a:custGeom>
              <a:solidFill>
                <a:srgbClr val="3F3D56"/>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3" name="任意多边形: 形状 252">
                <a:extLst>
                  <a:ext uri="{FF2B5EF4-FFF2-40B4-BE49-F238E27FC236}">
                    <a16:creationId xmlns:a16="http://schemas.microsoft.com/office/drawing/2014/main" id="{03ECD029-F7DC-6FE6-18F9-A7F4284A2395}"/>
                  </a:ext>
                </a:extLst>
              </p:cNvPr>
              <p:cNvSpPr/>
              <p:nvPr/>
            </p:nvSpPr>
            <p:spPr>
              <a:xfrm>
                <a:off x="7053844" y="1950415"/>
                <a:ext cx="202825" cy="279229"/>
              </a:xfrm>
              <a:custGeom>
                <a:avLst/>
                <a:gdLst>
                  <a:gd name="connsiteX0" fmla="*/ 974 w 1305490"/>
                  <a:gd name="connsiteY0" fmla="*/ 20923 h 1797277"/>
                  <a:gd name="connsiteX1" fmla="*/ 209883 w 1305490"/>
                  <a:gd name="connsiteY1" fmla="*/ 385630 h 1797277"/>
                  <a:gd name="connsiteX2" fmla="*/ 478587 w 1305490"/>
                  <a:gd name="connsiteY2" fmla="*/ 722859 h 1797277"/>
                  <a:gd name="connsiteX3" fmla="*/ 767746 w 1305490"/>
                  <a:gd name="connsiteY3" fmla="*/ 1048765 h 1797277"/>
                  <a:gd name="connsiteX4" fmla="*/ 1040386 w 1305490"/>
                  <a:gd name="connsiteY4" fmla="*/ 1382222 h 1797277"/>
                  <a:gd name="connsiteX5" fmla="*/ 1258856 w 1305490"/>
                  <a:gd name="connsiteY5" fmla="*/ 1742519 h 1797277"/>
                  <a:gd name="connsiteX6" fmla="*/ 1280279 w 1305490"/>
                  <a:gd name="connsiteY6" fmla="*/ 1790031 h 1797277"/>
                  <a:gd name="connsiteX7" fmla="*/ 1303940 w 1305490"/>
                  <a:gd name="connsiteY7" fmla="*/ 1776206 h 1797277"/>
                  <a:gd name="connsiteX8" fmla="*/ 1095031 w 1305490"/>
                  <a:gd name="connsiteY8" fmla="*/ 1411499 h 1797277"/>
                  <a:gd name="connsiteX9" fmla="*/ 826327 w 1305490"/>
                  <a:gd name="connsiteY9" fmla="*/ 1074270 h 1797277"/>
                  <a:gd name="connsiteX10" fmla="*/ 537168 w 1305490"/>
                  <a:gd name="connsiteY10" fmla="*/ 748364 h 1797277"/>
                  <a:gd name="connsiteX11" fmla="*/ 264528 w 1305490"/>
                  <a:gd name="connsiteY11" fmla="*/ 414906 h 1797277"/>
                  <a:gd name="connsiteX12" fmla="*/ 46068 w 1305490"/>
                  <a:gd name="connsiteY12" fmla="*/ 54610 h 1797277"/>
                  <a:gd name="connsiteX13" fmla="*/ 24635 w 1305490"/>
                  <a:gd name="connsiteY13" fmla="*/ 7097 h 1797277"/>
                  <a:gd name="connsiteX14" fmla="*/ 974 w 1305490"/>
                  <a:gd name="connsiteY14" fmla="*/ 20923 h 179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5490" h="1797277">
                    <a:moveTo>
                      <a:pt x="974" y="20923"/>
                    </a:moveTo>
                    <a:cubicBezTo>
                      <a:pt x="57957" y="149316"/>
                      <a:pt x="127952" y="271528"/>
                      <a:pt x="209883" y="385630"/>
                    </a:cubicBezTo>
                    <a:cubicBezTo>
                      <a:pt x="293723" y="502481"/>
                      <a:pt x="383406" y="615030"/>
                      <a:pt x="478587" y="722859"/>
                    </a:cubicBezTo>
                    <a:cubicBezTo>
                      <a:pt x="573787" y="832541"/>
                      <a:pt x="671844" y="939694"/>
                      <a:pt x="767746" y="1048765"/>
                    </a:cubicBezTo>
                    <a:cubicBezTo>
                      <a:pt x="862544" y="1156593"/>
                      <a:pt x="955506" y="1266330"/>
                      <a:pt x="1040386" y="1382222"/>
                    </a:cubicBezTo>
                    <a:cubicBezTo>
                      <a:pt x="1124627" y="1495019"/>
                      <a:pt x="1197782" y="1615677"/>
                      <a:pt x="1258856" y="1742519"/>
                    </a:cubicBezTo>
                    <a:cubicBezTo>
                      <a:pt x="1266243" y="1758243"/>
                      <a:pt x="1273384" y="1774078"/>
                      <a:pt x="1280279" y="1790031"/>
                    </a:cubicBezTo>
                    <a:cubicBezTo>
                      <a:pt x="1287274" y="1806167"/>
                      <a:pt x="1310880" y="1792232"/>
                      <a:pt x="1303940" y="1776206"/>
                    </a:cubicBezTo>
                    <a:cubicBezTo>
                      <a:pt x="1246957" y="1647812"/>
                      <a:pt x="1176962" y="1525601"/>
                      <a:pt x="1095031" y="1411499"/>
                    </a:cubicBezTo>
                    <a:cubicBezTo>
                      <a:pt x="1011192" y="1294648"/>
                      <a:pt x="921508" y="1182098"/>
                      <a:pt x="826327" y="1074270"/>
                    </a:cubicBezTo>
                    <a:cubicBezTo>
                      <a:pt x="731128" y="964587"/>
                      <a:pt x="633070" y="857435"/>
                      <a:pt x="537168" y="748364"/>
                    </a:cubicBezTo>
                    <a:cubicBezTo>
                      <a:pt x="442370" y="640535"/>
                      <a:pt x="349408" y="530798"/>
                      <a:pt x="264528" y="414906"/>
                    </a:cubicBezTo>
                    <a:cubicBezTo>
                      <a:pt x="180287" y="302110"/>
                      <a:pt x="107132" y="181451"/>
                      <a:pt x="46068" y="54610"/>
                    </a:cubicBezTo>
                    <a:cubicBezTo>
                      <a:pt x="38671" y="38885"/>
                      <a:pt x="31530" y="23041"/>
                      <a:pt x="24635" y="7097"/>
                    </a:cubicBezTo>
                    <a:cubicBezTo>
                      <a:pt x="17640" y="-9039"/>
                      <a:pt x="-5965" y="4897"/>
                      <a:pt x="974" y="20923"/>
                    </a:cubicBezTo>
                    <a:close/>
                  </a:path>
                </a:pathLst>
              </a:custGeom>
              <a:solidFill>
                <a:srgbClr val="3F3D56"/>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4" name="任意多边形: 形状 253">
                <a:extLst>
                  <a:ext uri="{FF2B5EF4-FFF2-40B4-BE49-F238E27FC236}">
                    <a16:creationId xmlns:a16="http://schemas.microsoft.com/office/drawing/2014/main" id="{54BDD91F-2838-4977-2D0B-669F7294A1D3}"/>
                  </a:ext>
                </a:extLst>
              </p:cNvPr>
              <p:cNvSpPr/>
              <p:nvPr/>
            </p:nvSpPr>
            <p:spPr>
              <a:xfrm>
                <a:off x="7319037" y="1978446"/>
                <a:ext cx="258935" cy="233181"/>
              </a:xfrm>
              <a:custGeom>
                <a:avLst/>
                <a:gdLst>
                  <a:gd name="connsiteX0" fmla="*/ 1642853 w 1666643"/>
                  <a:gd name="connsiteY0" fmla="*/ 3856 h 1500885"/>
                  <a:gd name="connsiteX1" fmla="*/ 1311551 w 1666643"/>
                  <a:gd name="connsiteY1" fmla="*/ 282386 h 1500885"/>
                  <a:gd name="connsiteX2" fmla="*/ 944004 w 1666643"/>
                  <a:gd name="connsiteY2" fmla="*/ 546423 h 1500885"/>
                  <a:gd name="connsiteX3" fmla="*/ 580338 w 1666643"/>
                  <a:gd name="connsiteY3" fmla="*/ 814516 h 1500885"/>
                  <a:gd name="connsiteX4" fmla="*/ 260213 w 1666643"/>
                  <a:gd name="connsiteY4" fmla="*/ 1104688 h 1500885"/>
                  <a:gd name="connsiteX5" fmla="*/ 22603 w 1666643"/>
                  <a:gd name="connsiteY5" fmla="*/ 1435662 h 1500885"/>
                  <a:gd name="connsiteX6" fmla="*/ 1107 w 1666643"/>
                  <a:gd name="connsiteY6" fmla="*/ 1479888 h 1500885"/>
                  <a:gd name="connsiteX7" fmla="*/ 24767 w 1666643"/>
                  <a:gd name="connsiteY7" fmla="*/ 1493723 h 1500885"/>
                  <a:gd name="connsiteX8" fmla="*/ 248314 w 1666643"/>
                  <a:gd name="connsiteY8" fmla="*/ 1158603 h 1500885"/>
                  <a:gd name="connsiteX9" fmla="*/ 559837 w 1666643"/>
                  <a:gd name="connsiteY9" fmla="*/ 865846 h 1500885"/>
                  <a:gd name="connsiteX10" fmla="*/ 919120 w 1666643"/>
                  <a:gd name="connsiteY10" fmla="*/ 597470 h 1500885"/>
                  <a:gd name="connsiteX11" fmla="*/ 1288100 w 1666643"/>
                  <a:gd name="connsiteY11" fmla="*/ 333880 h 1500885"/>
                  <a:gd name="connsiteX12" fmla="*/ 1624845 w 1666643"/>
                  <a:gd name="connsiteY12" fmla="*/ 58821 h 1500885"/>
                  <a:gd name="connsiteX13" fmla="*/ 1662231 w 1666643"/>
                  <a:gd name="connsiteY13" fmla="*/ 23234 h 1500885"/>
                  <a:gd name="connsiteX14" fmla="*/ 1642853 w 1666643"/>
                  <a:gd name="connsiteY14" fmla="*/ 3856 h 150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66643" h="1500885">
                    <a:moveTo>
                      <a:pt x="1642853" y="3856"/>
                    </a:moveTo>
                    <a:cubicBezTo>
                      <a:pt x="1538376" y="103558"/>
                      <a:pt x="1427717" y="196583"/>
                      <a:pt x="1311551" y="282386"/>
                    </a:cubicBezTo>
                    <a:cubicBezTo>
                      <a:pt x="1191011" y="373111"/>
                      <a:pt x="1067202" y="459370"/>
                      <a:pt x="944004" y="546423"/>
                    </a:cubicBezTo>
                    <a:cubicBezTo>
                      <a:pt x="821007" y="633331"/>
                      <a:pt x="698440" y="721006"/>
                      <a:pt x="580338" y="814516"/>
                    </a:cubicBezTo>
                    <a:cubicBezTo>
                      <a:pt x="466373" y="902921"/>
                      <a:pt x="359348" y="999928"/>
                      <a:pt x="260213" y="1104688"/>
                    </a:cubicBezTo>
                    <a:cubicBezTo>
                      <a:pt x="167690" y="1204445"/>
                      <a:pt x="84763" y="1314310"/>
                      <a:pt x="22603" y="1435662"/>
                    </a:cubicBezTo>
                    <a:cubicBezTo>
                      <a:pt x="15124" y="1450255"/>
                      <a:pt x="7965" y="1464994"/>
                      <a:pt x="1107" y="1479888"/>
                    </a:cubicBezTo>
                    <a:cubicBezTo>
                      <a:pt x="-6226" y="1495795"/>
                      <a:pt x="17380" y="1509731"/>
                      <a:pt x="24767" y="1493723"/>
                    </a:cubicBezTo>
                    <a:cubicBezTo>
                      <a:pt x="82608" y="1371749"/>
                      <a:pt x="157909" y="1258852"/>
                      <a:pt x="248314" y="1158603"/>
                    </a:cubicBezTo>
                    <a:cubicBezTo>
                      <a:pt x="343906" y="1052592"/>
                      <a:pt x="448100" y="954671"/>
                      <a:pt x="559837" y="865846"/>
                    </a:cubicBezTo>
                    <a:cubicBezTo>
                      <a:pt x="675930" y="771605"/>
                      <a:pt x="797192" y="683940"/>
                      <a:pt x="919120" y="597470"/>
                    </a:cubicBezTo>
                    <a:cubicBezTo>
                      <a:pt x="1042418" y="510033"/>
                      <a:pt x="1166675" y="423911"/>
                      <a:pt x="1288100" y="333880"/>
                    </a:cubicBezTo>
                    <a:cubicBezTo>
                      <a:pt x="1405408" y="248571"/>
                      <a:pt x="1517830" y="156741"/>
                      <a:pt x="1624845" y="58821"/>
                    </a:cubicBezTo>
                    <a:cubicBezTo>
                      <a:pt x="1637429" y="47095"/>
                      <a:pt x="1649894" y="35224"/>
                      <a:pt x="1662231" y="23234"/>
                    </a:cubicBezTo>
                    <a:cubicBezTo>
                      <a:pt x="1674897" y="10924"/>
                      <a:pt x="1655510" y="-8435"/>
                      <a:pt x="1642853" y="3856"/>
                    </a:cubicBezTo>
                    <a:close/>
                  </a:path>
                </a:pathLst>
              </a:custGeom>
              <a:solidFill>
                <a:srgbClr val="3F3D56"/>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5" name="任意多边形: 形状 254">
                <a:extLst>
                  <a:ext uri="{FF2B5EF4-FFF2-40B4-BE49-F238E27FC236}">
                    <a16:creationId xmlns:a16="http://schemas.microsoft.com/office/drawing/2014/main" id="{A4525347-D13B-A0EC-4EBA-3D7567AFF6ED}"/>
                  </a:ext>
                </a:extLst>
              </p:cNvPr>
              <p:cNvSpPr/>
              <p:nvPr/>
            </p:nvSpPr>
            <p:spPr>
              <a:xfrm>
                <a:off x="7331501" y="1938764"/>
                <a:ext cx="202823" cy="279230"/>
              </a:xfrm>
              <a:custGeom>
                <a:avLst/>
                <a:gdLst>
                  <a:gd name="connsiteX0" fmla="*/ 1280270 w 1305482"/>
                  <a:gd name="connsiteY0" fmla="*/ 7097 h 1797283"/>
                  <a:gd name="connsiteX1" fmla="*/ 1071371 w 1305482"/>
                  <a:gd name="connsiteY1" fmla="*/ 371804 h 1797283"/>
                  <a:gd name="connsiteX2" fmla="*/ 802356 w 1305482"/>
                  <a:gd name="connsiteY2" fmla="*/ 708778 h 1797283"/>
                  <a:gd name="connsiteX3" fmla="*/ 513160 w 1305482"/>
                  <a:gd name="connsiteY3" fmla="*/ 1034665 h 1797283"/>
                  <a:gd name="connsiteX4" fmla="*/ 240859 w 1305482"/>
                  <a:gd name="connsiteY4" fmla="*/ 1368397 h 1797283"/>
                  <a:gd name="connsiteX5" fmla="*/ 22398 w 1305482"/>
                  <a:gd name="connsiteY5" fmla="*/ 1728693 h 1797283"/>
                  <a:gd name="connsiteX6" fmla="*/ 975 w 1305482"/>
                  <a:gd name="connsiteY6" fmla="*/ 1776206 h 1797283"/>
                  <a:gd name="connsiteX7" fmla="*/ 24626 w 1305482"/>
                  <a:gd name="connsiteY7" fmla="*/ 1790031 h 1797283"/>
                  <a:gd name="connsiteX8" fmla="*/ 233526 w 1305482"/>
                  <a:gd name="connsiteY8" fmla="*/ 1425334 h 1797283"/>
                  <a:gd name="connsiteX9" fmla="*/ 502540 w 1305482"/>
                  <a:gd name="connsiteY9" fmla="*/ 1088360 h 1797283"/>
                  <a:gd name="connsiteX10" fmla="*/ 791736 w 1305482"/>
                  <a:gd name="connsiteY10" fmla="*/ 762464 h 1797283"/>
                  <a:gd name="connsiteX11" fmla="*/ 1064038 w 1305482"/>
                  <a:gd name="connsiteY11" fmla="*/ 428741 h 1797283"/>
                  <a:gd name="connsiteX12" fmla="*/ 1282499 w 1305482"/>
                  <a:gd name="connsiteY12" fmla="*/ 68436 h 1797283"/>
                  <a:gd name="connsiteX13" fmla="*/ 1303931 w 1305482"/>
                  <a:gd name="connsiteY13" fmla="*/ 20932 h 1797283"/>
                  <a:gd name="connsiteX14" fmla="*/ 1280270 w 1305482"/>
                  <a:gd name="connsiteY14" fmla="*/ 7097 h 179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5482" h="1797283">
                    <a:moveTo>
                      <a:pt x="1280270" y="7097"/>
                    </a:moveTo>
                    <a:cubicBezTo>
                      <a:pt x="1223297" y="135491"/>
                      <a:pt x="1153301" y="257702"/>
                      <a:pt x="1071371" y="371804"/>
                    </a:cubicBezTo>
                    <a:cubicBezTo>
                      <a:pt x="987467" y="488609"/>
                      <a:pt x="897683" y="601086"/>
                      <a:pt x="802356" y="708778"/>
                    </a:cubicBezTo>
                    <a:cubicBezTo>
                      <a:pt x="707057" y="818378"/>
                      <a:pt x="608990" y="925531"/>
                      <a:pt x="513160" y="1034665"/>
                    </a:cubicBezTo>
                    <a:cubicBezTo>
                      <a:pt x="418427" y="1142567"/>
                      <a:pt x="325748" y="1252505"/>
                      <a:pt x="240859" y="1368397"/>
                    </a:cubicBezTo>
                    <a:cubicBezTo>
                      <a:pt x="156627" y="1481193"/>
                      <a:pt x="83462" y="1601852"/>
                      <a:pt x="22398" y="1728693"/>
                    </a:cubicBezTo>
                    <a:cubicBezTo>
                      <a:pt x="15010" y="1744427"/>
                      <a:pt x="7870" y="1760262"/>
                      <a:pt x="975" y="1776206"/>
                    </a:cubicBezTo>
                    <a:cubicBezTo>
                      <a:pt x="-5965" y="1792223"/>
                      <a:pt x="17631" y="1806185"/>
                      <a:pt x="24626" y="1790031"/>
                    </a:cubicBezTo>
                    <a:cubicBezTo>
                      <a:pt x="81600" y="1661647"/>
                      <a:pt x="151604" y="1539436"/>
                      <a:pt x="233526" y="1425334"/>
                    </a:cubicBezTo>
                    <a:cubicBezTo>
                      <a:pt x="317429" y="1308519"/>
                      <a:pt x="407222" y="1196052"/>
                      <a:pt x="502540" y="1088360"/>
                    </a:cubicBezTo>
                    <a:cubicBezTo>
                      <a:pt x="597840" y="978760"/>
                      <a:pt x="695915" y="871607"/>
                      <a:pt x="791736" y="762464"/>
                    </a:cubicBezTo>
                    <a:cubicBezTo>
                      <a:pt x="886479" y="654571"/>
                      <a:pt x="979149" y="544633"/>
                      <a:pt x="1064038" y="428741"/>
                    </a:cubicBezTo>
                    <a:cubicBezTo>
                      <a:pt x="1148270" y="315945"/>
                      <a:pt x="1221434" y="195286"/>
                      <a:pt x="1282499" y="68436"/>
                    </a:cubicBezTo>
                    <a:cubicBezTo>
                      <a:pt x="1289886" y="52711"/>
                      <a:pt x="1297036" y="36876"/>
                      <a:pt x="1303931" y="20932"/>
                    </a:cubicBezTo>
                    <a:cubicBezTo>
                      <a:pt x="1310871" y="4915"/>
                      <a:pt x="1287275" y="-9048"/>
                      <a:pt x="1280270" y="7097"/>
                    </a:cubicBezTo>
                    <a:close/>
                  </a:path>
                </a:pathLst>
              </a:custGeom>
              <a:solidFill>
                <a:srgbClr val="3F3D56"/>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6" name="任意多边形: 形状 255">
                <a:extLst>
                  <a:ext uri="{FF2B5EF4-FFF2-40B4-BE49-F238E27FC236}">
                    <a16:creationId xmlns:a16="http://schemas.microsoft.com/office/drawing/2014/main" id="{F3E13D03-48FF-E9FD-E8F2-1B4F710AA5CE}"/>
                  </a:ext>
                </a:extLst>
              </p:cNvPr>
              <p:cNvSpPr/>
              <p:nvPr/>
            </p:nvSpPr>
            <p:spPr>
              <a:xfrm>
                <a:off x="7367666" y="2486398"/>
                <a:ext cx="17642" cy="39584"/>
              </a:xfrm>
              <a:custGeom>
                <a:avLst/>
                <a:gdLst>
                  <a:gd name="connsiteX0" fmla="*/ 52727 w 113554"/>
                  <a:gd name="connsiteY0" fmla="*/ 254787 h 254787"/>
                  <a:gd name="connsiteX1" fmla="*/ 113554 w 113554"/>
                  <a:gd name="connsiteY1" fmla="*/ 241117 h 254787"/>
                  <a:gd name="connsiteX2" fmla="*/ 89775 w 113554"/>
                  <a:gd name="connsiteY2" fmla="*/ 0 h 254787"/>
                  <a:gd name="connsiteX3" fmla="*/ 0 w 113554"/>
                  <a:gd name="connsiteY3" fmla="*/ 20181 h 254787"/>
                  <a:gd name="connsiteX4" fmla="*/ 52727 w 113554"/>
                  <a:gd name="connsiteY4" fmla="*/ 254787 h 254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54" h="254787">
                    <a:moveTo>
                      <a:pt x="52727" y="254787"/>
                    </a:moveTo>
                    <a:lnTo>
                      <a:pt x="113554" y="241117"/>
                    </a:lnTo>
                    <a:lnTo>
                      <a:pt x="89775" y="0"/>
                    </a:lnTo>
                    <a:lnTo>
                      <a:pt x="0" y="20181"/>
                    </a:lnTo>
                    <a:lnTo>
                      <a:pt x="52727" y="254787"/>
                    </a:lnTo>
                    <a:close/>
                  </a:path>
                </a:pathLst>
              </a:custGeom>
              <a:solidFill>
                <a:srgbClr val="FFB6B6"/>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7" name="任意多边形: 形状 256">
                <a:extLst>
                  <a:ext uri="{FF2B5EF4-FFF2-40B4-BE49-F238E27FC236}">
                    <a16:creationId xmlns:a16="http://schemas.microsoft.com/office/drawing/2014/main" id="{9037A1DE-E2E3-793F-EB32-EE6524735FB9}"/>
                  </a:ext>
                </a:extLst>
              </p:cNvPr>
              <p:cNvSpPr/>
              <p:nvPr/>
            </p:nvSpPr>
            <p:spPr>
              <a:xfrm>
                <a:off x="7372360" y="2518094"/>
                <a:ext cx="31683" cy="18500"/>
              </a:xfrm>
              <a:custGeom>
                <a:avLst/>
                <a:gdLst>
                  <a:gd name="connsiteX0" fmla="*/ 16605 w 203931"/>
                  <a:gd name="connsiteY0" fmla="*/ 119004 h 119078"/>
                  <a:gd name="connsiteX1" fmla="*/ 203643 w 203931"/>
                  <a:gd name="connsiteY1" fmla="*/ 76971 h 119078"/>
                  <a:gd name="connsiteX2" fmla="*/ 203114 w 203931"/>
                  <a:gd name="connsiteY2" fmla="*/ 74606 h 119078"/>
                  <a:gd name="connsiteX3" fmla="*/ 113950 w 203931"/>
                  <a:gd name="connsiteY3" fmla="*/ 18162 h 119078"/>
                  <a:gd name="connsiteX4" fmla="*/ 113950 w 203931"/>
                  <a:gd name="connsiteY4" fmla="*/ 18162 h 119078"/>
                  <a:gd name="connsiteX5" fmla="*/ 73953 w 203931"/>
                  <a:gd name="connsiteY5" fmla="*/ -74 h 119078"/>
                  <a:gd name="connsiteX6" fmla="*/ 16039 w 203931"/>
                  <a:gd name="connsiteY6" fmla="*/ 40169 h 119078"/>
                  <a:gd name="connsiteX7" fmla="*/ -288 w 203931"/>
                  <a:gd name="connsiteY7" fmla="*/ 43840 h 11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931" h="119078">
                    <a:moveTo>
                      <a:pt x="16605" y="119004"/>
                    </a:moveTo>
                    <a:lnTo>
                      <a:pt x="203643" y="76971"/>
                    </a:lnTo>
                    <a:lnTo>
                      <a:pt x="203114" y="74606"/>
                    </a:lnTo>
                    <a:cubicBezTo>
                      <a:pt x="194073" y="34398"/>
                      <a:pt x="154158" y="9131"/>
                      <a:pt x="113950" y="18162"/>
                    </a:cubicBezTo>
                    <a:lnTo>
                      <a:pt x="113950" y="18162"/>
                    </a:lnTo>
                    <a:lnTo>
                      <a:pt x="73953" y="-74"/>
                    </a:lnTo>
                    <a:lnTo>
                      <a:pt x="16039" y="40169"/>
                    </a:lnTo>
                    <a:lnTo>
                      <a:pt x="-288" y="43840"/>
                    </a:lnTo>
                    <a:close/>
                  </a:path>
                </a:pathLst>
              </a:custGeom>
              <a:solidFill>
                <a:srgbClr val="2F2E41"/>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8" name="任意多边形: 形状 257">
                <a:extLst>
                  <a:ext uri="{FF2B5EF4-FFF2-40B4-BE49-F238E27FC236}">
                    <a16:creationId xmlns:a16="http://schemas.microsoft.com/office/drawing/2014/main" id="{D2F96D1F-6A53-AF35-A7F8-7316C98857D0}"/>
                  </a:ext>
                </a:extLst>
              </p:cNvPr>
              <p:cNvSpPr/>
              <p:nvPr/>
            </p:nvSpPr>
            <p:spPr>
              <a:xfrm>
                <a:off x="7230772" y="2325352"/>
                <a:ext cx="158952" cy="177438"/>
              </a:xfrm>
              <a:custGeom>
                <a:avLst/>
                <a:gdLst>
                  <a:gd name="connsiteX0" fmla="*/ 747389 w 1023101"/>
                  <a:gd name="connsiteY0" fmla="*/ -74 h 1142090"/>
                  <a:gd name="connsiteX1" fmla="*/ 1022814 w 1023101"/>
                  <a:gd name="connsiteY1" fmla="*/ 1130071 h 1142090"/>
                  <a:gd name="connsiteX2" fmla="*/ 888092 w 1023101"/>
                  <a:gd name="connsiteY2" fmla="*/ 1142016 h 1142090"/>
                  <a:gd name="connsiteX3" fmla="*/ 738805 w 1023101"/>
                  <a:gd name="connsiteY3" fmla="*/ 763785 h 1142090"/>
                  <a:gd name="connsiteX4" fmla="*/ 508363 w 1023101"/>
                  <a:gd name="connsiteY4" fmla="*/ 318617 h 1142090"/>
                  <a:gd name="connsiteX5" fmla="*/ 529193 w 1023101"/>
                  <a:gd name="connsiteY5" fmla="*/ 826730 h 1142090"/>
                  <a:gd name="connsiteX6" fmla="*/ 100463 w 1023101"/>
                  <a:gd name="connsiteY6" fmla="*/ 1077463 h 1142090"/>
                  <a:gd name="connsiteX7" fmla="*/ -288 w 1023101"/>
                  <a:gd name="connsiteY7" fmla="*/ 939444 h 1142090"/>
                  <a:gd name="connsiteX8" fmla="*/ 342447 w 1023101"/>
                  <a:gd name="connsiteY8" fmla="*/ 755100 h 1142090"/>
                  <a:gd name="connsiteX9" fmla="*/ 192731 w 1023101"/>
                  <a:gd name="connsiteY9" fmla="*/ 82660 h 1142090"/>
                  <a:gd name="connsiteX10" fmla="*/ 232582 w 1023101"/>
                  <a:gd name="connsiteY10" fmla="*/ -74 h 114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3101" h="1142090">
                    <a:moveTo>
                      <a:pt x="747389" y="-74"/>
                    </a:moveTo>
                    <a:lnTo>
                      <a:pt x="1022814" y="1130071"/>
                    </a:lnTo>
                    <a:lnTo>
                      <a:pt x="888092" y="1142016"/>
                    </a:lnTo>
                    <a:lnTo>
                      <a:pt x="738805" y="763785"/>
                    </a:lnTo>
                    <a:lnTo>
                      <a:pt x="508363" y="318617"/>
                    </a:lnTo>
                    <a:lnTo>
                      <a:pt x="529193" y="826730"/>
                    </a:lnTo>
                    <a:lnTo>
                      <a:pt x="100463" y="1077463"/>
                    </a:lnTo>
                    <a:lnTo>
                      <a:pt x="-288" y="939444"/>
                    </a:lnTo>
                    <a:lnTo>
                      <a:pt x="342447" y="755100"/>
                    </a:lnTo>
                    <a:lnTo>
                      <a:pt x="192731" y="82660"/>
                    </a:lnTo>
                    <a:lnTo>
                      <a:pt x="232582" y="-74"/>
                    </a:lnTo>
                    <a:close/>
                  </a:path>
                </a:pathLst>
              </a:custGeom>
              <a:solidFill>
                <a:schemeClr val="tx1">
                  <a:lumMod val="65000"/>
                  <a:lumOff val="35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9" name="任意多边形: 形状 258">
                <a:extLst>
                  <a:ext uri="{FF2B5EF4-FFF2-40B4-BE49-F238E27FC236}">
                    <a16:creationId xmlns:a16="http://schemas.microsoft.com/office/drawing/2014/main" id="{D2330F15-D59F-87D7-2504-01D3A89192F4}"/>
                  </a:ext>
                </a:extLst>
              </p:cNvPr>
              <p:cNvSpPr/>
              <p:nvPr/>
            </p:nvSpPr>
            <p:spPr>
              <a:xfrm>
                <a:off x="7250901" y="2194436"/>
                <a:ext cx="98121" cy="146291"/>
              </a:xfrm>
              <a:custGeom>
                <a:avLst/>
                <a:gdLst>
                  <a:gd name="connsiteX0" fmla="*/ 65996 w 631562"/>
                  <a:gd name="connsiteY0" fmla="*/ 941535 h 941609"/>
                  <a:gd name="connsiteX1" fmla="*/ 114075 w 631562"/>
                  <a:gd name="connsiteY1" fmla="*/ 754333 h 941609"/>
                  <a:gd name="connsiteX2" fmla="*/ 114075 w 631562"/>
                  <a:gd name="connsiteY2" fmla="*/ 754333 h 941609"/>
                  <a:gd name="connsiteX3" fmla="*/ 76652 w 631562"/>
                  <a:gd name="connsiteY3" fmla="*/ 695944 h 941609"/>
                  <a:gd name="connsiteX4" fmla="*/ 81027 w 631562"/>
                  <a:gd name="connsiteY4" fmla="*/ 658832 h 941609"/>
                  <a:gd name="connsiteX5" fmla="*/ 85575 w 631562"/>
                  <a:gd name="connsiteY5" fmla="*/ 622433 h 941609"/>
                  <a:gd name="connsiteX6" fmla="*/ 52974 w 631562"/>
                  <a:gd name="connsiteY6" fmla="*/ 589823 h 941609"/>
                  <a:gd name="connsiteX7" fmla="*/ 52883 w 631562"/>
                  <a:gd name="connsiteY7" fmla="*/ 589011 h 941609"/>
                  <a:gd name="connsiteX8" fmla="*/ 34117 w 631562"/>
                  <a:gd name="connsiteY8" fmla="*/ 424839 h 941609"/>
                  <a:gd name="connsiteX9" fmla="*/ 6831 w 631562"/>
                  <a:gd name="connsiteY9" fmla="*/ 315786 h 941609"/>
                  <a:gd name="connsiteX10" fmla="*/ 74781 w 631562"/>
                  <a:gd name="connsiteY10" fmla="*/ 83783 h 941609"/>
                  <a:gd name="connsiteX11" fmla="*/ 137845 w 631562"/>
                  <a:gd name="connsiteY11" fmla="*/ 73766 h 941609"/>
                  <a:gd name="connsiteX12" fmla="*/ 214479 w 631562"/>
                  <a:gd name="connsiteY12" fmla="*/ -74 h 941609"/>
                  <a:gd name="connsiteX13" fmla="*/ 338069 w 631562"/>
                  <a:gd name="connsiteY13" fmla="*/ -74 h 941609"/>
                  <a:gd name="connsiteX14" fmla="*/ 380441 w 631562"/>
                  <a:gd name="connsiteY14" fmla="*/ 40416 h 941609"/>
                  <a:gd name="connsiteX15" fmla="*/ 541088 w 631562"/>
                  <a:gd name="connsiteY15" fmla="*/ 131296 h 941609"/>
                  <a:gd name="connsiteX16" fmla="*/ 510213 w 631562"/>
                  <a:gd name="connsiteY16" fmla="*/ 384805 h 941609"/>
                  <a:gd name="connsiteX17" fmla="*/ 502506 w 631562"/>
                  <a:gd name="connsiteY17" fmla="*/ 419679 h 941609"/>
                  <a:gd name="connsiteX18" fmla="*/ 502534 w 631562"/>
                  <a:gd name="connsiteY18" fmla="*/ 466982 h 941609"/>
                  <a:gd name="connsiteX19" fmla="*/ 522112 w 631562"/>
                  <a:gd name="connsiteY19" fmla="*/ 488743 h 941609"/>
                  <a:gd name="connsiteX20" fmla="*/ 538184 w 631562"/>
                  <a:gd name="connsiteY20" fmla="*/ 547324 h 941609"/>
                  <a:gd name="connsiteX21" fmla="*/ 535609 w 631562"/>
                  <a:gd name="connsiteY21" fmla="*/ 560200 h 941609"/>
                  <a:gd name="connsiteX22" fmla="*/ 535609 w 631562"/>
                  <a:gd name="connsiteY22" fmla="*/ 560200 h 941609"/>
                  <a:gd name="connsiteX23" fmla="*/ 579679 w 631562"/>
                  <a:gd name="connsiteY23" fmla="*/ 744160 h 941609"/>
                  <a:gd name="connsiteX24" fmla="*/ 586555 w 631562"/>
                  <a:gd name="connsiteY24" fmla="*/ 776249 h 941609"/>
                  <a:gd name="connsiteX25" fmla="*/ 631274 w 631562"/>
                  <a:gd name="connsiteY25" fmla="*/ 849961 h 941609"/>
                  <a:gd name="connsiteX26" fmla="*/ 626343 w 631562"/>
                  <a:gd name="connsiteY26" fmla="*/ 856418 h 941609"/>
                  <a:gd name="connsiteX27" fmla="*/ 303423 w 631562"/>
                  <a:gd name="connsiteY27" fmla="*/ 895876 h 941609"/>
                  <a:gd name="connsiteX28" fmla="*/ 65996 w 631562"/>
                  <a:gd name="connsiteY28" fmla="*/ 941535 h 941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31562" h="941609">
                    <a:moveTo>
                      <a:pt x="65996" y="941535"/>
                    </a:moveTo>
                    <a:cubicBezTo>
                      <a:pt x="21350" y="879028"/>
                      <a:pt x="103948" y="776112"/>
                      <a:pt x="114075" y="754333"/>
                    </a:cubicBezTo>
                    <a:lnTo>
                      <a:pt x="114075" y="754333"/>
                    </a:lnTo>
                    <a:cubicBezTo>
                      <a:pt x="89273" y="746288"/>
                      <a:pt x="73612" y="721842"/>
                      <a:pt x="76652" y="695944"/>
                    </a:cubicBezTo>
                    <a:lnTo>
                      <a:pt x="81027" y="658832"/>
                    </a:lnTo>
                    <a:lnTo>
                      <a:pt x="85575" y="622433"/>
                    </a:lnTo>
                    <a:lnTo>
                      <a:pt x="52974" y="589823"/>
                    </a:lnTo>
                    <a:lnTo>
                      <a:pt x="52883" y="589011"/>
                    </a:lnTo>
                    <a:lnTo>
                      <a:pt x="34117" y="424839"/>
                    </a:lnTo>
                    <a:lnTo>
                      <a:pt x="6831" y="315786"/>
                    </a:lnTo>
                    <a:cubicBezTo>
                      <a:pt x="-14100" y="231856"/>
                      <a:pt x="11881" y="143158"/>
                      <a:pt x="74781" y="83783"/>
                    </a:cubicBezTo>
                    <a:lnTo>
                      <a:pt x="137845" y="73766"/>
                    </a:lnTo>
                    <a:lnTo>
                      <a:pt x="214479" y="-74"/>
                    </a:lnTo>
                    <a:lnTo>
                      <a:pt x="338069" y="-74"/>
                    </a:lnTo>
                    <a:lnTo>
                      <a:pt x="380441" y="40416"/>
                    </a:lnTo>
                    <a:cubicBezTo>
                      <a:pt x="459550" y="54287"/>
                      <a:pt x="473138" y="49758"/>
                      <a:pt x="541088" y="131296"/>
                    </a:cubicBezTo>
                    <a:lnTo>
                      <a:pt x="510213" y="384805"/>
                    </a:lnTo>
                    <a:lnTo>
                      <a:pt x="502506" y="419679"/>
                    </a:lnTo>
                    <a:lnTo>
                      <a:pt x="502534" y="466982"/>
                    </a:lnTo>
                    <a:lnTo>
                      <a:pt x="522112" y="488743"/>
                    </a:lnTo>
                    <a:cubicBezTo>
                      <a:pt x="536422" y="504642"/>
                      <a:pt x="542375" y="526357"/>
                      <a:pt x="538184" y="547324"/>
                    </a:cubicBezTo>
                    <a:lnTo>
                      <a:pt x="535609" y="560200"/>
                    </a:lnTo>
                    <a:lnTo>
                      <a:pt x="535609" y="560200"/>
                    </a:lnTo>
                    <a:cubicBezTo>
                      <a:pt x="555800" y="568857"/>
                      <a:pt x="575077" y="722673"/>
                      <a:pt x="579679" y="744160"/>
                    </a:cubicBezTo>
                    <a:lnTo>
                      <a:pt x="586555" y="776249"/>
                    </a:lnTo>
                    <a:cubicBezTo>
                      <a:pt x="592437" y="784011"/>
                      <a:pt x="631274" y="835798"/>
                      <a:pt x="631274" y="849961"/>
                    </a:cubicBezTo>
                    <a:cubicBezTo>
                      <a:pt x="631274" y="852080"/>
                      <a:pt x="629712" y="854135"/>
                      <a:pt x="626343" y="856418"/>
                    </a:cubicBezTo>
                    <a:cubicBezTo>
                      <a:pt x="599870" y="874344"/>
                      <a:pt x="368168" y="921783"/>
                      <a:pt x="303423" y="895876"/>
                    </a:cubicBezTo>
                    <a:cubicBezTo>
                      <a:pt x="234451" y="868298"/>
                      <a:pt x="65996" y="941535"/>
                      <a:pt x="65996" y="941535"/>
                    </a:cubicBezTo>
                    <a:close/>
                  </a:path>
                </a:pathLst>
              </a:custGeom>
              <a:solidFill>
                <a:schemeClr val="accent5">
                  <a:lumMod val="40000"/>
                  <a:lumOff val="6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0" name="任意多边形: 形状 259">
                <a:extLst>
                  <a:ext uri="{FF2B5EF4-FFF2-40B4-BE49-F238E27FC236}">
                    <a16:creationId xmlns:a16="http://schemas.microsoft.com/office/drawing/2014/main" id="{C40B36E9-265F-5D89-14F7-E9EE236DE19B}"/>
                  </a:ext>
                </a:extLst>
              </p:cNvPr>
              <p:cNvSpPr/>
              <p:nvPr/>
            </p:nvSpPr>
            <p:spPr>
              <a:xfrm>
                <a:off x="7199722" y="2179781"/>
                <a:ext cx="75397" cy="68278"/>
              </a:xfrm>
              <a:custGeom>
                <a:avLst/>
                <a:gdLst>
                  <a:gd name="connsiteX0" fmla="*/ 147757 w 485296"/>
                  <a:gd name="connsiteY0" fmla="*/ 283670 h 439472"/>
                  <a:gd name="connsiteX1" fmla="*/ 202100 w 485296"/>
                  <a:gd name="connsiteY1" fmla="*/ 350131 h 439472"/>
                  <a:gd name="connsiteX2" fmla="*/ 368108 w 485296"/>
                  <a:gd name="connsiteY2" fmla="*/ 438929 h 439472"/>
                  <a:gd name="connsiteX3" fmla="*/ 368108 w 485296"/>
                  <a:gd name="connsiteY3" fmla="*/ 438929 h 439472"/>
                  <a:gd name="connsiteX4" fmla="*/ 469462 w 485296"/>
                  <a:gd name="connsiteY4" fmla="*/ 388384 h 439472"/>
                  <a:gd name="connsiteX5" fmla="*/ 469462 w 485296"/>
                  <a:gd name="connsiteY5" fmla="*/ 388384 h 439472"/>
                  <a:gd name="connsiteX6" fmla="*/ 439583 w 485296"/>
                  <a:gd name="connsiteY6" fmla="*/ 245316 h 439472"/>
                  <a:gd name="connsiteX7" fmla="*/ 282615 w 485296"/>
                  <a:gd name="connsiteY7" fmla="*/ 148455 h 439472"/>
                  <a:gd name="connsiteX8" fmla="*/ 271228 w 485296"/>
                  <a:gd name="connsiteY8" fmla="*/ 120493 h 439472"/>
                  <a:gd name="connsiteX9" fmla="*/ 122014 w 485296"/>
                  <a:gd name="connsiteY9" fmla="*/ -74 h 439472"/>
                  <a:gd name="connsiteX10" fmla="*/ -288 w 485296"/>
                  <a:gd name="connsiteY10" fmla="*/ 104869 h 439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296" h="439472">
                    <a:moveTo>
                      <a:pt x="147757" y="283670"/>
                    </a:moveTo>
                    <a:lnTo>
                      <a:pt x="202100" y="350131"/>
                    </a:lnTo>
                    <a:cubicBezTo>
                      <a:pt x="243404" y="400649"/>
                      <a:pt x="303153" y="432610"/>
                      <a:pt x="368108" y="438929"/>
                    </a:cubicBezTo>
                    <a:lnTo>
                      <a:pt x="368108" y="438929"/>
                    </a:lnTo>
                    <a:cubicBezTo>
                      <a:pt x="408753" y="442737"/>
                      <a:pt x="448048" y="423140"/>
                      <a:pt x="469462" y="388384"/>
                    </a:cubicBezTo>
                    <a:lnTo>
                      <a:pt x="469462" y="388384"/>
                    </a:lnTo>
                    <a:cubicBezTo>
                      <a:pt x="498675" y="340260"/>
                      <a:pt x="485607" y="277725"/>
                      <a:pt x="439583" y="245316"/>
                    </a:cubicBezTo>
                    <a:cubicBezTo>
                      <a:pt x="372263" y="197995"/>
                      <a:pt x="335534" y="124685"/>
                      <a:pt x="282615" y="148455"/>
                    </a:cubicBezTo>
                    <a:lnTo>
                      <a:pt x="271228" y="120493"/>
                    </a:lnTo>
                    <a:lnTo>
                      <a:pt x="122014" y="-74"/>
                    </a:lnTo>
                    <a:lnTo>
                      <a:pt x="-288" y="104869"/>
                    </a:lnTo>
                    <a:close/>
                  </a:path>
                </a:pathLst>
              </a:custGeom>
              <a:solidFill>
                <a:schemeClr val="accent5">
                  <a:lumMod val="40000"/>
                  <a:lumOff val="6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1" name="任意多边形: 形状 260">
                <a:extLst>
                  <a:ext uri="{FF2B5EF4-FFF2-40B4-BE49-F238E27FC236}">
                    <a16:creationId xmlns:a16="http://schemas.microsoft.com/office/drawing/2014/main" id="{04570E97-BCFD-1DF0-4906-BCAE720CD120}"/>
                  </a:ext>
                </a:extLst>
              </p:cNvPr>
              <p:cNvSpPr/>
              <p:nvPr/>
            </p:nvSpPr>
            <p:spPr>
              <a:xfrm>
                <a:off x="7309478" y="2172697"/>
                <a:ext cx="76670" cy="66766"/>
              </a:xfrm>
              <a:custGeom>
                <a:avLst/>
                <a:gdLst>
                  <a:gd name="connsiteX0" fmla="*/ 493205 w 493493"/>
                  <a:gd name="connsiteY0" fmla="*/ 109334 h 429740"/>
                  <a:gd name="connsiteX1" fmla="*/ 374884 w 493493"/>
                  <a:gd name="connsiteY1" fmla="*/ -74 h 429740"/>
                  <a:gd name="connsiteX2" fmla="*/ 282598 w 493493"/>
                  <a:gd name="connsiteY2" fmla="*/ 58689 h 429740"/>
                  <a:gd name="connsiteX3" fmla="*/ 270188 w 493493"/>
                  <a:gd name="connsiteY3" fmla="*/ 86203 h 429740"/>
                  <a:gd name="connsiteX4" fmla="*/ 48431 w 493493"/>
                  <a:gd name="connsiteY4" fmla="*/ 233362 h 429740"/>
                  <a:gd name="connsiteX5" fmla="*/ 13264 w 493493"/>
                  <a:gd name="connsiteY5" fmla="*/ 375225 h 429740"/>
                  <a:gd name="connsiteX6" fmla="*/ 13264 w 493493"/>
                  <a:gd name="connsiteY6" fmla="*/ 375225 h 429740"/>
                  <a:gd name="connsiteX7" fmla="*/ 112673 w 493493"/>
                  <a:gd name="connsiteY7" fmla="*/ 429496 h 429740"/>
                  <a:gd name="connsiteX8" fmla="*/ 112673 w 493493"/>
                  <a:gd name="connsiteY8" fmla="*/ 429496 h 429740"/>
                  <a:gd name="connsiteX9" fmla="*/ 281858 w 493493"/>
                  <a:gd name="connsiteY9" fmla="*/ 346917 h 429740"/>
                  <a:gd name="connsiteX10" fmla="*/ 338621 w 493493"/>
                  <a:gd name="connsiteY10" fmla="*/ 282519 h 42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3493" h="429740">
                    <a:moveTo>
                      <a:pt x="493205" y="109334"/>
                    </a:moveTo>
                    <a:lnTo>
                      <a:pt x="374884" y="-74"/>
                    </a:lnTo>
                    <a:lnTo>
                      <a:pt x="282598" y="58689"/>
                    </a:lnTo>
                    <a:lnTo>
                      <a:pt x="270188" y="86203"/>
                    </a:lnTo>
                    <a:cubicBezTo>
                      <a:pt x="218182" y="60488"/>
                      <a:pt x="117458" y="188580"/>
                      <a:pt x="48431" y="233362"/>
                    </a:cubicBezTo>
                    <a:cubicBezTo>
                      <a:pt x="1228" y="264045"/>
                      <a:pt x="-14141" y="326041"/>
                      <a:pt x="13264" y="375225"/>
                    </a:cubicBezTo>
                    <a:lnTo>
                      <a:pt x="13264" y="375225"/>
                    </a:lnTo>
                    <a:cubicBezTo>
                      <a:pt x="33372" y="410757"/>
                      <a:pt x="71909" y="431788"/>
                      <a:pt x="112673" y="429496"/>
                    </a:cubicBezTo>
                    <a:lnTo>
                      <a:pt x="112673" y="429496"/>
                    </a:lnTo>
                    <a:cubicBezTo>
                      <a:pt x="177810" y="425587"/>
                      <a:pt x="238701" y="395863"/>
                      <a:pt x="281858" y="346917"/>
                    </a:cubicBezTo>
                    <a:lnTo>
                      <a:pt x="338621" y="282519"/>
                    </a:lnTo>
                    <a:close/>
                  </a:path>
                </a:pathLst>
              </a:custGeom>
              <a:solidFill>
                <a:schemeClr val="accent5">
                  <a:lumMod val="40000"/>
                  <a:lumOff val="6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2" name="任意多边形: 形状 261">
                <a:extLst>
                  <a:ext uri="{FF2B5EF4-FFF2-40B4-BE49-F238E27FC236}">
                    <a16:creationId xmlns:a16="http://schemas.microsoft.com/office/drawing/2014/main" id="{589662DB-F902-CA03-9021-883DD610876B}"/>
                  </a:ext>
                </a:extLst>
              </p:cNvPr>
              <p:cNvSpPr/>
              <p:nvPr/>
            </p:nvSpPr>
            <p:spPr>
              <a:xfrm>
                <a:off x="7271249" y="2146247"/>
                <a:ext cx="42648" cy="42648"/>
              </a:xfrm>
              <a:custGeom>
                <a:avLst/>
                <a:gdLst>
                  <a:gd name="connsiteX0" fmla="*/ 274505 w 274504"/>
                  <a:gd name="connsiteY0" fmla="*/ 137252 h 274504"/>
                  <a:gd name="connsiteX1" fmla="*/ 137252 w 274504"/>
                  <a:gd name="connsiteY1" fmla="*/ 274504 h 274504"/>
                  <a:gd name="connsiteX2" fmla="*/ 0 w 274504"/>
                  <a:gd name="connsiteY2" fmla="*/ 137252 h 274504"/>
                  <a:gd name="connsiteX3" fmla="*/ 137252 w 274504"/>
                  <a:gd name="connsiteY3" fmla="*/ 0 h 274504"/>
                  <a:gd name="connsiteX4" fmla="*/ 274505 w 274504"/>
                  <a:gd name="connsiteY4" fmla="*/ 137252 h 274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504" h="274504">
                    <a:moveTo>
                      <a:pt x="274505" y="137252"/>
                    </a:moveTo>
                    <a:cubicBezTo>
                      <a:pt x="274505" y="213054"/>
                      <a:pt x="213054" y="274504"/>
                      <a:pt x="137252" y="274504"/>
                    </a:cubicBezTo>
                    <a:cubicBezTo>
                      <a:pt x="61450" y="274504"/>
                      <a:pt x="0" y="213054"/>
                      <a:pt x="0" y="137252"/>
                    </a:cubicBezTo>
                    <a:cubicBezTo>
                      <a:pt x="0" y="61450"/>
                      <a:pt x="61450" y="0"/>
                      <a:pt x="137252" y="0"/>
                    </a:cubicBezTo>
                    <a:cubicBezTo>
                      <a:pt x="213055" y="0"/>
                      <a:pt x="274505" y="61450"/>
                      <a:pt x="274505" y="137252"/>
                    </a:cubicBezTo>
                    <a:close/>
                  </a:path>
                </a:pathLst>
              </a:custGeom>
              <a:solidFill>
                <a:schemeClr val="accent2">
                  <a:lumMod val="20000"/>
                  <a:lumOff val="8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3" name="任意多边形: 形状 262">
                <a:extLst>
                  <a:ext uri="{FF2B5EF4-FFF2-40B4-BE49-F238E27FC236}">
                    <a16:creationId xmlns:a16="http://schemas.microsoft.com/office/drawing/2014/main" id="{097BB867-AF0A-3686-306A-37086AE97B33}"/>
                  </a:ext>
                </a:extLst>
              </p:cNvPr>
              <p:cNvSpPr/>
              <p:nvPr/>
            </p:nvSpPr>
            <p:spPr>
              <a:xfrm>
                <a:off x="7276540" y="2182094"/>
                <a:ext cx="558" cy="506"/>
              </a:xfrm>
              <a:custGeom>
                <a:avLst/>
                <a:gdLst>
                  <a:gd name="connsiteX0" fmla="*/ 3300 w 3588"/>
                  <a:gd name="connsiteY0" fmla="*/ 3186 h 3260"/>
                  <a:gd name="connsiteX1" fmla="*/ -197 w 3588"/>
                  <a:gd name="connsiteY1" fmla="*/ -74 h 3260"/>
                  <a:gd name="connsiteX2" fmla="*/ -288 w 3588"/>
                  <a:gd name="connsiteY2" fmla="*/ 263 h 3260"/>
                </a:gdLst>
                <a:ahLst/>
                <a:cxnLst>
                  <a:cxn ang="0">
                    <a:pos x="connsiteX0" y="connsiteY0"/>
                  </a:cxn>
                  <a:cxn ang="0">
                    <a:pos x="connsiteX1" y="connsiteY1"/>
                  </a:cxn>
                  <a:cxn ang="0">
                    <a:pos x="connsiteX2" y="connsiteY2"/>
                  </a:cxn>
                </a:cxnLst>
                <a:rect l="l" t="t" r="r" b="b"/>
                <a:pathLst>
                  <a:path w="3588" h="3260">
                    <a:moveTo>
                      <a:pt x="3300" y="3186"/>
                    </a:moveTo>
                    <a:cubicBezTo>
                      <a:pt x="2104" y="2126"/>
                      <a:pt x="972" y="1012"/>
                      <a:pt x="-197" y="-74"/>
                    </a:cubicBezTo>
                    <a:cubicBezTo>
                      <a:pt x="-243" y="35"/>
                      <a:pt x="-243" y="154"/>
                      <a:pt x="-288" y="263"/>
                    </a:cubicBezTo>
                    <a:close/>
                  </a:path>
                </a:pathLst>
              </a:custGeom>
              <a:solidFill>
                <a:srgbClr val="2F2E41"/>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4" name="任意多边形: 形状 263">
                <a:extLst>
                  <a:ext uri="{FF2B5EF4-FFF2-40B4-BE49-F238E27FC236}">
                    <a16:creationId xmlns:a16="http://schemas.microsoft.com/office/drawing/2014/main" id="{4F177DD5-CC89-99D1-278D-E05E5FC37077}"/>
                  </a:ext>
                </a:extLst>
              </p:cNvPr>
              <p:cNvSpPr/>
              <p:nvPr/>
            </p:nvSpPr>
            <p:spPr>
              <a:xfrm>
                <a:off x="7266333" y="2137607"/>
                <a:ext cx="46752" cy="44495"/>
              </a:xfrm>
              <a:custGeom>
                <a:avLst/>
                <a:gdLst>
                  <a:gd name="connsiteX0" fmla="*/ 297442 w 300922"/>
                  <a:gd name="connsiteY0" fmla="*/ 141308 h 286395"/>
                  <a:gd name="connsiteX1" fmla="*/ 295342 w 300922"/>
                  <a:gd name="connsiteY1" fmla="*/ 140029 h 286395"/>
                  <a:gd name="connsiteX2" fmla="*/ 263655 w 300922"/>
                  <a:gd name="connsiteY2" fmla="*/ 129345 h 286395"/>
                  <a:gd name="connsiteX3" fmla="*/ 233155 w 300922"/>
                  <a:gd name="connsiteY3" fmla="*/ 141673 h 286395"/>
                  <a:gd name="connsiteX4" fmla="*/ 164483 w 300922"/>
                  <a:gd name="connsiteY4" fmla="*/ 130532 h 286395"/>
                  <a:gd name="connsiteX5" fmla="*/ 163935 w 300922"/>
                  <a:gd name="connsiteY5" fmla="*/ 130532 h 286395"/>
                  <a:gd name="connsiteX6" fmla="*/ 103665 w 300922"/>
                  <a:gd name="connsiteY6" fmla="*/ 183670 h 286395"/>
                  <a:gd name="connsiteX7" fmla="*/ 103665 w 300922"/>
                  <a:gd name="connsiteY7" fmla="*/ 183679 h 286395"/>
                  <a:gd name="connsiteX8" fmla="*/ 103300 w 300922"/>
                  <a:gd name="connsiteY8" fmla="*/ 206326 h 286395"/>
                  <a:gd name="connsiteX9" fmla="*/ 91794 w 300922"/>
                  <a:gd name="connsiteY9" fmla="*/ 224864 h 286395"/>
                  <a:gd name="connsiteX10" fmla="*/ 58828 w 300922"/>
                  <a:gd name="connsiteY10" fmla="*/ 229795 h 286395"/>
                  <a:gd name="connsiteX11" fmla="*/ 58554 w 300922"/>
                  <a:gd name="connsiteY11" fmla="*/ 257921 h 286395"/>
                  <a:gd name="connsiteX12" fmla="*/ 66133 w 300922"/>
                  <a:gd name="connsiteY12" fmla="*/ 284129 h 286395"/>
                  <a:gd name="connsiteX13" fmla="*/ 65494 w 300922"/>
                  <a:gd name="connsiteY13" fmla="*/ 286321 h 286395"/>
                  <a:gd name="connsiteX14" fmla="*/ -255 w 300922"/>
                  <a:gd name="connsiteY14" fmla="*/ 132085 h 286395"/>
                  <a:gd name="connsiteX15" fmla="*/ 7416 w 300922"/>
                  <a:gd name="connsiteY15" fmla="*/ 95192 h 286395"/>
                  <a:gd name="connsiteX16" fmla="*/ 36729 w 300922"/>
                  <a:gd name="connsiteY16" fmla="*/ 73550 h 286395"/>
                  <a:gd name="connsiteX17" fmla="*/ 68873 w 300922"/>
                  <a:gd name="connsiteY17" fmla="*/ 74006 h 286395"/>
                  <a:gd name="connsiteX18" fmla="*/ 93346 w 300922"/>
                  <a:gd name="connsiteY18" fmla="*/ 43597 h 286395"/>
                  <a:gd name="connsiteX19" fmla="*/ 173706 w 300922"/>
                  <a:gd name="connsiteY19" fmla="*/ 38 h 286395"/>
                  <a:gd name="connsiteX20" fmla="*/ 207859 w 300922"/>
                  <a:gd name="connsiteY20" fmla="*/ 6887 h 286395"/>
                  <a:gd name="connsiteX21" fmla="*/ 229593 w 300922"/>
                  <a:gd name="connsiteY21" fmla="*/ 12823 h 286395"/>
                  <a:gd name="connsiteX22" fmla="*/ 253610 w 300922"/>
                  <a:gd name="connsiteY22" fmla="*/ 21315 h 286395"/>
                  <a:gd name="connsiteX23" fmla="*/ 281097 w 300922"/>
                  <a:gd name="connsiteY23" fmla="*/ 47889 h 286395"/>
                  <a:gd name="connsiteX24" fmla="*/ 294703 w 300922"/>
                  <a:gd name="connsiteY24" fmla="*/ 76380 h 286395"/>
                  <a:gd name="connsiteX25" fmla="*/ 258632 w 300922"/>
                  <a:gd name="connsiteY25" fmla="*/ 75102 h 286395"/>
                  <a:gd name="connsiteX26" fmla="*/ 299817 w 300922"/>
                  <a:gd name="connsiteY26" fmla="*/ 100580 h 286395"/>
                  <a:gd name="connsiteX27" fmla="*/ 297442 w 300922"/>
                  <a:gd name="connsiteY27" fmla="*/ 141308 h 28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0922" h="286395">
                    <a:moveTo>
                      <a:pt x="297442" y="141308"/>
                    </a:moveTo>
                    <a:cubicBezTo>
                      <a:pt x="296712" y="140851"/>
                      <a:pt x="296072" y="140395"/>
                      <a:pt x="295342" y="140029"/>
                    </a:cubicBezTo>
                    <a:cubicBezTo>
                      <a:pt x="286320" y="132934"/>
                      <a:pt x="275133" y="129162"/>
                      <a:pt x="263655" y="129345"/>
                    </a:cubicBezTo>
                    <a:cubicBezTo>
                      <a:pt x="252696" y="130715"/>
                      <a:pt x="243656" y="138568"/>
                      <a:pt x="233155" y="141673"/>
                    </a:cubicBezTo>
                    <a:cubicBezTo>
                      <a:pt x="210599" y="148248"/>
                      <a:pt x="187861" y="132176"/>
                      <a:pt x="164483" y="130532"/>
                    </a:cubicBezTo>
                    <a:lnTo>
                      <a:pt x="163935" y="130532"/>
                    </a:lnTo>
                    <a:cubicBezTo>
                      <a:pt x="132622" y="128560"/>
                      <a:pt x="105637" y="152348"/>
                      <a:pt x="103665" y="183670"/>
                    </a:cubicBezTo>
                    <a:cubicBezTo>
                      <a:pt x="103665" y="183670"/>
                      <a:pt x="103665" y="183679"/>
                      <a:pt x="103665" y="183679"/>
                    </a:cubicBezTo>
                    <a:cubicBezTo>
                      <a:pt x="103208" y="191259"/>
                      <a:pt x="104213" y="198838"/>
                      <a:pt x="103300" y="206326"/>
                    </a:cubicBezTo>
                    <a:cubicBezTo>
                      <a:pt x="102789" y="214034"/>
                      <a:pt x="98478" y="220983"/>
                      <a:pt x="91794" y="224864"/>
                    </a:cubicBezTo>
                    <a:cubicBezTo>
                      <a:pt x="81475" y="229521"/>
                      <a:pt x="67595" y="222581"/>
                      <a:pt x="58828" y="229795"/>
                    </a:cubicBezTo>
                    <a:cubicBezTo>
                      <a:pt x="51066" y="236279"/>
                      <a:pt x="53897" y="248881"/>
                      <a:pt x="58554" y="257921"/>
                    </a:cubicBezTo>
                    <a:cubicBezTo>
                      <a:pt x="63987" y="265537"/>
                      <a:pt x="66663" y="274788"/>
                      <a:pt x="66133" y="284129"/>
                    </a:cubicBezTo>
                    <a:cubicBezTo>
                      <a:pt x="65960" y="284869"/>
                      <a:pt x="65750" y="285600"/>
                      <a:pt x="65494" y="286321"/>
                    </a:cubicBezTo>
                    <a:cubicBezTo>
                      <a:pt x="22748" y="246525"/>
                      <a:pt x="-1141" y="190483"/>
                      <a:pt x="-255" y="132085"/>
                    </a:cubicBezTo>
                    <a:cubicBezTo>
                      <a:pt x="-620" y="119355"/>
                      <a:pt x="2010" y="106717"/>
                      <a:pt x="7416" y="95192"/>
                    </a:cubicBezTo>
                    <a:cubicBezTo>
                      <a:pt x="12940" y="83522"/>
                      <a:pt x="23944" y="75394"/>
                      <a:pt x="36729" y="73550"/>
                    </a:cubicBezTo>
                    <a:cubicBezTo>
                      <a:pt x="47504" y="72637"/>
                      <a:pt x="58645" y="77476"/>
                      <a:pt x="68873" y="74006"/>
                    </a:cubicBezTo>
                    <a:cubicBezTo>
                      <a:pt x="81475" y="69805"/>
                      <a:pt x="86771" y="55286"/>
                      <a:pt x="93346" y="43597"/>
                    </a:cubicBezTo>
                    <a:cubicBezTo>
                      <a:pt x="109875" y="15188"/>
                      <a:pt x="140877" y="-1624"/>
                      <a:pt x="173706" y="38"/>
                    </a:cubicBezTo>
                    <a:cubicBezTo>
                      <a:pt x="185294" y="1171"/>
                      <a:pt x="196737" y="3472"/>
                      <a:pt x="207859" y="6887"/>
                    </a:cubicBezTo>
                    <a:lnTo>
                      <a:pt x="229593" y="12823"/>
                    </a:lnTo>
                    <a:cubicBezTo>
                      <a:pt x="237885" y="14777"/>
                      <a:pt x="245939" y="17617"/>
                      <a:pt x="253610" y="21315"/>
                    </a:cubicBezTo>
                    <a:cubicBezTo>
                      <a:pt x="264833" y="27763"/>
                      <a:pt x="274275" y="36895"/>
                      <a:pt x="281097" y="47889"/>
                    </a:cubicBezTo>
                    <a:cubicBezTo>
                      <a:pt x="286886" y="56738"/>
                      <a:pt x="291461" y="66317"/>
                      <a:pt x="294703" y="76380"/>
                    </a:cubicBezTo>
                    <a:cubicBezTo>
                      <a:pt x="282667" y="77002"/>
                      <a:pt x="270595" y="76581"/>
                      <a:pt x="258632" y="75102"/>
                    </a:cubicBezTo>
                    <a:cubicBezTo>
                      <a:pt x="272330" y="83595"/>
                      <a:pt x="286119" y="92087"/>
                      <a:pt x="299817" y="100580"/>
                    </a:cubicBezTo>
                    <a:cubicBezTo>
                      <a:pt x="301442" y="114186"/>
                      <a:pt x="300638" y="127975"/>
                      <a:pt x="297442" y="141308"/>
                    </a:cubicBezTo>
                    <a:close/>
                  </a:path>
                </a:pathLst>
              </a:custGeom>
              <a:solidFill>
                <a:srgbClr val="2F2E41"/>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5" name="任意多边形: 形状 264">
                <a:extLst>
                  <a:ext uri="{FF2B5EF4-FFF2-40B4-BE49-F238E27FC236}">
                    <a16:creationId xmlns:a16="http://schemas.microsoft.com/office/drawing/2014/main" id="{2251E25A-3D18-5C84-014E-A7D5538F401E}"/>
                  </a:ext>
                </a:extLst>
              </p:cNvPr>
              <p:cNvSpPr/>
              <p:nvPr/>
            </p:nvSpPr>
            <p:spPr>
              <a:xfrm>
                <a:off x="7130485" y="2459546"/>
                <a:ext cx="174007" cy="72693"/>
              </a:xfrm>
              <a:custGeom>
                <a:avLst/>
                <a:gdLst>
                  <a:gd name="connsiteX0" fmla="*/ 1109641 w 1120007"/>
                  <a:gd name="connsiteY0" fmla="*/ 162031 h 467895"/>
                  <a:gd name="connsiteX1" fmla="*/ 920612 w 1120007"/>
                  <a:gd name="connsiteY1" fmla="*/ 4963 h 467895"/>
                  <a:gd name="connsiteX2" fmla="*/ 917782 w 1120007"/>
                  <a:gd name="connsiteY2" fmla="*/ 4963 h 467895"/>
                  <a:gd name="connsiteX3" fmla="*/ 913946 w 1120007"/>
                  <a:gd name="connsiteY3" fmla="*/ 4050 h 467895"/>
                  <a:gd name="connsiteX4" fmla="*/ 551504 w 1120007"/>
                  <a:gd name="connsiteY4" fmla="*/ 82949 h 467895"/>
                  <a:gd name="connsiteX5" fmla="*/ 473884 w 1120007"/>
                  <a:gd name="connsiteY5" fmla="*/ 123677 h 467895"/>
                  <a:gd name="connsiteX6" fmla="*/ 202212 w 1120007"/>
                  <a:gd name="connsiteY6" fmla="*/ 182486 h 467895"/>
                  <a:gd name="connsiteX7" fmla="*/ 200021 w 1120007"/>
                  <a:gd name="connsiteY7" fmla="*/ 182577 h 467895"/>
                  <a:gd name="connsiteX8" fmla="*/ 490 w 1120007"/>
                  <a:gd name="connsiteY8" fmla="*/ 343389 h 467895"/>
                  <a:gd name="connsiteX9" fmla="*/ 12179 w 1120007"/>
                  <a:gd name="connsiteY9" fmla="*/ 371971 h 467895"/>
                  <a:gd name="connsiteX10" fmla="*/ 59299 w 1120007"/>
                  <a:gd name="connsiteY10" fmla="*/ 395988 h 467895"/>
                  <a:gd name="connsiteX11" fmla="*/ 172169 w 1120007"/>
                  <a:gd name="connsiteY11" fmla="*/ 417813 h 467895"/>
                  <a:gd name="connsiteX12" fmla="*/ 394345 w 1120007"/>
                  <a:gd name="connsiteY12" fmla="*/ 449044 h 467895"/>
                  <a:gd name="connsiteX13" fmla="*/ 542555 w 1120007"/>
                  <a:gd name="connsiteY13" fmla="*/ 461463 h 467895"/>
                  <a:gd name="connsiteX14" fmla="*/ 849476 w 1120007"/>
                  <a:gd name="connsiteY14" fmla="*/ 466212 h 467895"/>
                  <a:gd name="connsiteX15" fmla="*/ 995220 w 1120007"/>
                  <a:gd name="connsiteY15" fmla="*/ 440643 h 467895"/>
                  <a:gd name="connsiteX16" fmla="*/ 1078776 w 1120007"/>
                  <a:gd name="connsiteY16" fmla="*/ 367679 h 467895"/>
                  <a:gd name="connsiteX17" fmla="*/ 1109641 w 1120007"/>
                  <a:gd name="connsiteY17" fmla="*/ 162031 h 467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0007" h="467895">
                    <a:moveTo>
                      <a:pt x="1109641" y="162031"/>
                    </a:moveTo>
                    <a:cubicBezTo>
                      <a:pt x="1083524" y="74548"/>
                      <a:pt x="1009739" y="17474"/>
                      <a:pt x="920612" y="4963"/>
                    </a:cubicBezTo>
                    <a:cubicBezTo>
                      <a:pt x="919700" y="4872"/>
                      <a:pt x="918695" y="5054"/>
                      <a:pt x="917782" y="4963"/>
                    </a:cubicBezTo>
                    <a:cubicBezTo>
                      <a:pt x="916531" y="4562"/>
                      <a:pt x="915243" y="4257"/>
                      <a:pt x="913946" y="4050"/>
                    </a:cubicBezTo>
                    <a:cubicBezTo>
                      <a:pt x="787690" y="-11309"/>
                      <a:pt x="659954" y="16499"/>
                      <a:pt x="551504" y="82949"/>
                    </a:cubicBezTo>
                    <a:cubicBezTo>
                      <a:pt x="526693" y="98457"/>
                      <a:pt x="500740" y="112071"/>
                      <a:pt x="473884" y="123677"/>
                    </a:cubicBezTo>
                    <a:cubicBezTo>
                      <a:pt x="387771" y="159985"/>
                      <a:pt x="295640" y="179929"/>
                      <a:pt x="202212" y="182486"/>
                    </a:cubicBezTo>
                    <a:cubicBezTo>
                      <a:pt x="201481" y="182486"/>
                      <a:pt x="200751" y="182577"/>
                      <a:pt x="200021" y="182577"/>
                    </a:cubicBezTo>
                    <a:cubicBezTo>
                      <a:pt x="106282" y="188805"/>
                      <a:pt x="26497" y="253112"/>
                      <a:pt x="490" y="343389"/>
                    </a:cubicBezTo>
                    <a:cubicBezTo>
                      <a:pt x="-2268" y="354447"/>
                      <a:pt x="2462" y="366017"/>
                      <a:pt x="12179" y="371971"/>
                    </a:cubicBezTo>
                    <a:cubicBezTo>
                      <a:pt x="25812" y="383523"/>
                      <a:pt x="41939" y="391751"/>
                      <a:pt x="59299" y="395988"/>
                    </a:cubicBezTo>
                    <a:cubicBezTo>
                      <a:pt x="96831" y="403933"/>
                      <a:pt x="134454" y="411211"/>
                      <a:pt x="172169" y="417813"/>
                    </a:cubicBezTo>
                    <a:cubicBezTo>
                      <a:pt x="245862" y="430689"/>
                      <a:pt x="319921" y="441099"/>
                      <a:pt x="394345" y="449044"/>
                    </a:cubicBezTo>
                    <a:cubicBezTo>
                      <a:pt x="443658" y="454340"/>
                      <a:pt x="493060" y="458477"/>
                      <a:pt x="542555" y="461463"/>
                    </a:cubicBezTo>
                    <a:cubicBezTo>
                      <a:pt x="644649" y="467855"/>
                      <a:pt x="747199" y="469408"/>
                      <a:pt x="849476" y="466212"/>
                    </a:cubicBezTo>
                    <a:cubicBezTo>
                      <a:pt x="900066" y="464659"/>
                      <a:pt x="948830" y="463016"/>
                      <a:pt x="995220" y="440643"/>
                    </a:cubicBezTo>
                    <a:cubicBezTo>
                      <a:pt x="1028944" y="424004"/>
                      <a:pt x="1057745" y="398855"/>
                      <a:pt x="1078776" y="367679"/>
                    </a:cubicBezTo>
                    <a:cubicBezTo>
                      <a:pt x="1118938" y="307053"/>
                      <a:pt x="1130234" y="231770"/>
                      <a:pt x="1109641" y="162031"/>
                    </a:cubicBezTo>
                    <a:close/>
                  </a:path>
                </a:pathLst>
              </a:custGeom>
              <a:solidFill>
                <a:schemeClr val="accent4">
                  <a:lumMod val="20000"/>
                  <a:lumOff val="8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6" name="任意多边形: 形状 265">
                <a:extLst>
                  <a:ext uri="{FF2B5EF4-FFF2-40B4-BE49-F238E27FC236}">
                    <a16:creationId xmlns:a16="http://schemas.microsoft.com/office/drawing/2014/main" id="{F59ABD75-BDFB-B632-1402-9D0D86CEFF15}"/>
                  </a:ext>
                </a:extLst>
              </p:cNvPr>
              <p:cNvSpPr/>
              <p:nvPr/>
            </p:nvSpPr>
            <p:spPr>
              <a:xfrm>
                <a:off x="7406776" y="2243110"/>
                <a:ext cx="125459" cy="52417"/>
              </a:xfrm>
              <a:custGeom>
                <a:avLst/>
                <a:gdLst>
                  <a:gd name="connsiteX0" fmla="*/ 799961 w 807523"/>
                  <a:gd name="connsiteY0" fmla="*/ 116794 h 337386"/>
                  <a:gd name="connsiteX1" fmla="*/ 663714 w 807523"/>
                  <a:gd name="connsiteY1" fmla="*/ 3560 h 337386"/>
                  <a:gd name="connsiteX2" fmla="*/ 661614 w 807523"/>
                  <a:gd name="connsiteY2" fmla="*/ 3560 h 337386"/>
                  <a:gd name="connsiteX3" fmla="*/ 658874 w 807523"/>
                  <a:gd name="connsiteY3" fmla="*/ 2921 h 337386"/>
                  <a:gd name="connsiteX4" fmla="*/ 397521 w 807523"/>
                  <a:gd name="connsiteY4" fmla="*/ 59812 h 337386"/>
                  <a:gd name="connsiteX5" fmla="*/ 145666 w 807523"/>
                  <a:gd name="connsiteY5" fmla="*/ 131588 h 337386"/>
                  <a:gd name="connsiteX6" fmla="*/ 144113 w 807523"/>
                  <a:gd name="connsiteY6" fmla="*/ 131679 h 337386"/>
                  <a:gd name="connsiteX7" fmla="*/ 287 w 807523"/>
                  <a:gd name="connsiteY7" fmla="*/ 247562 h 337386"/>
                  <a:gd name="connsiteX8" fmla="*/ 8688 w 807523"/>
                  <a:gd name="connsiteY8" fmla="*/ 268200 h 337386"/>
                  <a:gd name="connsiteX9" fmla="*/ 42659 w 807523"/>
                  <a:gd name="connsiteY9" fmla="*/ 285459 h 337386"/>
                  <a:gd name="connsiteX10" fmla="*/ 124115 w 807523"/>
                  <a:gd name="connsiteY10" fmla="*/ 301257 h 337386"/>
                  <a:gd name="connsiteX11" fmla="*/ 284287 w 807523"/>
                  <a:gd name="connsiteY11" fmla="*/ 323722 h 337386"/>
                  <a:gd name="connsiteX12" fmla="*/ 612393 w 807523"/>
                  <a:gd name="connsiteY12" fmla="*/ 336141 h 337386"/>
                  <a:gd name="connsiteX13" fmla="*/ 717409 w 807523"/>
                  <a:gd name="connsiteY13" fmla="*/ 317695 h 337386"/>
                  <a:gd name="connsiteX14" fmla="*/ 777771 w 807523"/>
                  <a:gd name="connsiteY14" fmla="*/ 265095 h 337386"/>
                  <a:gd name="connsiteX15" fmla="*/ 799961 w 807523"/>
                  <a:gd name="connsiteY15" fmla="*/ 116794 h 33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7523" h="337386">
                    <a:moveTo>
                      <a:pt x="799961" y="116794"/>
                    </a:moveTo>
                    <a:cubicBezTo>
                      <a:pt x="781149" y="53785"/>
                      <a:pt x="728002" y="12600"/>
                      <a:pt x="663714" y="3560"/>
                    </a:cubicBezTo>
                    <a:cubicBezTo>
                      <a:pt x="662984" y="3468"/>
                      <a:pt x="662344" y="3651"/>
                      <a:pt x="661614" y="3560"/>
                    </a:cubicBezTo>
                    <a:cubicBezTo>
                      <a:pt x="660710" y="3295"/>
                      <a:pt x="659797" y="3076"/>
                      <a:pt x="658874" y="2921"/>
                    </a:cubicBezTo>
                    <a:cubicBezTo>
                      <a:pt x="567830" y="-8202"/>
                      <a:pt x="475708" y="11851"/>
                      <a:pt x="397521" y="59812"/>
                    </a:cubicBezTo>
                    <a:cubicBezTo>
                      <a:pt x="322184" y="106841"/>
                      <a:pt x="234427" y="128118"/>
                      <a:pt x="145666" y="131588"/>
                    </a:cubicBezTo>
                    <a:cubicBezTo>
                      <a:pt x="145145" y="131579"/>
                      <a:pt x="144624" y="131606"/>
                      <a:pt x="144113" y="131679"/>
                    </a:cubicBezTo>
                    <a:cubicBezTo>
                      <a:pt x="76556" y="136181"/>
                      <a:pt x="19062" y="182516"/>
                      <a:pt x="287" y="247562"/>
                    </a:cubicBezTo>
                    <a:cubicBezTo>
                      <a:pt x="-1731" y="255534"/>
                      <a:pt x="1675" y="263899"/>
                      <a:pt x="8688" y="268200"/>
                    </a:cubicBezTo>
                    <a:cubicBezTo>
                      <a:pt x="18496" y="276547"/>
                      <a:pt x="30130" y="282464"/>
                      <a:pt x="42659" y="285459"/>
                    </a:cubicBezTo>
                    <a:cubicBezTo>
                      <a:pt x="69689" y="291212"/>
                      <a:pt x="96902" y="296418"/>
                      <a:pt x="124115" y="301257"/>
                    </a:cubicBezTo>
                    <a:cubicBezTo>
                      <a:pt x="177171" y="310480"/>
                      <a:pt x="230683" y="317969"/>
                      <a:pt x="284287" y="323722"/>
                    </a:cubicBezTo>
                    <a:cubicBezTo>
                      <a:pt x="393239" y="335438"/>
                      <a:pt x="502866" y="339584"/>
                      <a:pt x="612393" y="336141"/>
                    </a:cubicBezTo>
                    <a:cubicBezTo>
                      <a:pt x="648829" y="335045"/>
                      <a:pt x="683987" y="333858"/>
                      <a:pt x="717409" y="317695"/>
                    </a:cubicBezTo>
                    <a:cubicBezTo>
                      <a:pt x="741755" y="305705"/>
                      <a:pt x="762566" y="287578"/>
                      <a:pt x="777771" y="265095"/>
                    </a:cubicBezTo>
                    <a:cubicBezTo>
                      <a:pt x="806691" y="221363"/>
                      <a:pt x="814809" y="167083"/>
                      <a:pt x="799961" y="116794"/>
                    </a:cubicBezTo>
                    <a:close/>
                  </a:path>
                </a:pathLst>
              </a:custGeom>
              <a:solidFill>
                <a:schemeClr val="accent4">
                  <a:lumMod val="20000"/>
                  <a:lumOff val="8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7" name="任意多边形: 形状 266">
                <a:extLst>
                  <a:ext uri="{FF2B5EF4-FFF2-40B4-BE49-F238E27FC236}">
                    <a16:creationId xmlns:a16="http://schemas.microsoft.com/office/drawing/2014/main" id="{B2524B04-A171-14F2-E776-A8B205F9B318}"/>
                  </a:ext>
                </a:extLst>
              </p:cNvPr>
              <p:cNvSpPr/>
              <p:nvPr/>
            </p:nvSpPr>
            <p:spPr>
              <a:xfrm>
                <a:off x="6958452" y="2126774"/>
                <a:ext cx="125459" cy="52417"/>
              </a:xfrm>
              <a:custGeom>
                <a:avLst/>
                <a:gdLst>
                  <a:gd name="connsiteX0" fmla="*/ 799961 w 807523"/>
                  <a:gd name="connsiteY0" fmla="*/ 116794 h 337386"/>
                  <a:gd name="connsiteX1" fmla="*/ 663714 w 807523"/>
                  <a:gd name="connsiteY1" fmla="*/ 3560 h 337386"/>
                  <a:gd name="connsiteX2" fmla="*/ 661614 w 807523"/>
                  <a:gd name="connsiteY2" fmla="*/ 3560 h 337386"/>
                  <a:gd name="connsiteX3" fmla="*/ 658874 w 807523"/>
                  <a:gd name="connsiteY3" fmla="*/ 2921 h 337386"/>
                  <a:gd name="connsiteX4" fmla="*/ 397521 w 807523"/>
                  <a:gd name="connsiteY4" fmla="*/ 59812 h 337386"/>
                  <a:gd name="connsiteX5" fmla="*/ 145666 w 807523"/>
                  <a:gd name="connsiteY5" fmla="*/ 131588 h 337386"/>
                  <a:gd name="connsiteX6" fmla="*/ 144113 w 807523"/>
                  <a:gd name="connsiteY6" fmla="*/ 131679 h 337386"/>
                  <a:gd name="connsiteX7" fmla="*/ 287 w 807523"/>
                  <a:gd name="connsiteY7" fmla="*/ 247562 h 337386"/>
                  <a:gd name="connsiteX8" fmla="*/ 8688 w 807523"/>
                  <a:gd name="connsiteY8" fmla="*/ 268200 h 337386"/>
                  <a:gd name="connsiteX9" fmla="*/ 42659 w 807523"/>
                  <a:gd name="connsiteY9" fmla="*/ 285459 h 337386"/>
                  <a:gd name="connsiteX10" fmla="*/ 124115 w 807523"/>
                  <a:gd name="connsiteY10" fmla="*/ 301257 h 337386"/>
                  <a:gd name="connsiteX11" fmla="*/ 284287 w 807523"/>
                  <a:gd name="connsiteY11" fmla="*/ 323722 h 337386"/>
                  <a:gd name="connsiteX12" fmla="*/ 612393 w 807523"/>
                  <a:gd name="connsiteY12" fmla="*/ 336141 h 337386"/>
                  <a:gd name="connsiteX13" fmla="*/ 717409 w 807523"/>
                  <a:gd name="connsiteY13" fmla="*/ 317695 h 337386"/>
                  <a:gd name="connsiteX14" fmla="*/ 777770 w 807523"/>
                  <a:gd name="connsiteY14" fmla="*/ 265095 h 337386"/>
                  <a:gd name="connsiteX15" fmla="*/ 799961 w 807523"/>
                  <a:gd name="connsiteY15" fmla="*/ 116794 h 33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7523" h="337386">
                    <a:moveTo>
                      <a:pt x="799961" y="116794"/>
                    </a:moveTo>
                    <a:cubicBezTo>
                      <a:pt x="781149" y="53785"/>
                      <a:pt x="728002" y="12600"/>
                      <a:pt x="663714" y="3560"/>
                    </a:cubicBezTo>
                    <a:cubicBezTo>
                      <a:pt x="662983" y="3468"/>
                      <a:pt x="662344" y="3651"/>
                      <a:pt x="661614" y="3560"/>
                    </a:cubicBezTo>
                    <a:cubicBezTo>
                      <a:pt x="660710" y="3295"/>
                      <a:pt x="659796" y="3076"/>
                      <a:pt x="658874" y="2921"/>
                    </a:cubicBezTo>
                    <a:cubicBezTo>
                      <a:pt x="567830" y="-8202"/>
                      <a:pt x="475708" y="11851"/>
                      <a:pt x="397521" y="59812"/>
                    </a:cubicBezTo>
                    <a:cubicBezTo>
                      <a:pt x="322184" y="106841"/>
                      <a:pt x="234427" y="128118"/>
                      <a:pt x="145666" y="131588"/>
                    </a:cubicBezTo>
                    <a:cubicBezTo>
                      <a:pt x="145145" y="131579"/>
                      <a:pt x="144625" y="131606"/>
                      <a:pt x="144113" y="131679"/>
                    </a:cubicBezTo>
                    <a:cubicBezTo>
                      <a:pt x="76556" y="136181"/>
                      <a:pt x="19062" y="182516"/>
                      <a:pt x="287" y="247562"/>
                    </a:cubicBezTo>
                    <a:cubicBezTo>
                      <a:pt x="-1731" y="255534"/>
                      <a:pt x="1675" y="263899"/>
                      <a:pt x="8688" y="268200"/>
                    </a:cubicBezTo>
                    <a:cubicBezTo>
                      <a:pt x="18496" y="276547"/>
                      <a:pt x="30130" y="282464"/>
                      <a:pt x="42659" y="285459"/>
                    </a:cubicBezTo>
                    <a:cubicBezTo>
                      <a:pt x="69689" y="291212"/>
                      <a:pt x="96902" y="296418"/>
                      <a:pt x="124115" y="301257"/>
                    </a:cubicBezTo>
                    <a:cubicBezTo>
                      <a:pt x="177171" y="310480"/>
                      <a:pt x="230683" y="317969"/>
                      <a:pt x="284287" y="323722"/>
                    </a:cubicBezTo>
                    <a:cubicBezTo>
                      <a:pt x="393238" y="335438"/>
                      <a:pt x="502866" y="339584"/>
                      <a:pt x="612393" y="336141"/>
                    </a:cubicBezTo>
                    <a:cubicBezTo>
                      <a:pt x="648829" y="335045"/>
                      <a:pt x="683987" y="333858"/>
                      <a:pt x="717409" y="317695"/>
                    </a:cubicBezTo>
                    <a:cubicBezTo>
                      <a:pt x="741764" y="305705"/>
                      <a:pt x="762566" y="287578"/>
                      <a:pt x="777770" y="265095"/>
                    </a:cubicBezTo>
                    <a:cubicBezTo>
                      <a:pt x="806691" y="221363"/>
                      <a:pt x="814809" y="167083"/>
                      <a:pt x="799961" y="116794"/>
                    </a:cubicBezTo>
                    <a:close/>
                  </a:path>
                </a:pathLst>
              </a:custGeom>
              <a:solidFill>
                <a:schemeClr val="accent4">
                  <a:lumMod val="20000"/>
                  <a:lumOff val="80000"/>
                </a:schemeClr>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268" name="图形 10">
                <a:extLst>
                  <a:ext uri="{FF2B5EF4-FFF2-40B4-BE49-F238E27FC236}">
                    <a16:creationId xmlns:a16="http://schemas.microsoft.com/office/drawing/2014/main" id="{BFB2DDB9-7923-9B71-A97C-D080B6BBABA3}"/>
                  </a:ext>
                </a:extLst>
              </p:cNvPr>
              <p:cNvGrpSpPr/>
              <p:nvPr/>
            </p:nvGrpSpPr>
            <p:grpSpPr>
              <a:xfrm>
                <a:off x="6923035" y="1892580"/>
                <a:ext cx="728333" cy="113303"/>
                <a:chOff x="10625939" y="-1678846"/>
                <a:chExt cx="4687949" cy="729282"/>
              </a:xfrm>
              <a:solidFill>
                <a:schemeClr val="accent5">
                  <a:lumMod val="75000"/>
                </a:schemeClr>
              </a:solidFill>
            </p:grpSpPr>
            <p:sp>
              <p:nvSpPr>
                <p:cNvPr id="271" name="任意多边形: 形状 270">
                  <a:extLst>
                    <a:ext uri="{FF2B5EF4-FFF2-40B4-BE49-F238E27FC236}">
                      <a16:creationId xmlns:a16="http://schemas.microsoft.com/office/drawing/2014/main" id="{1EE2742B-6AC3-BB46-259A-53C1C8C5D456}"/>
                    </a:ext>
                  </a:extLst>
                </p:cNvPr>
                <p:cNvSpPr/>
                <p:nvPr/>
              </p:nvSpPr>
              <p:spPr>
                <a:xfrm>
                  <a:off x="10625939" y="-1109596"/>
                  <a:ext cx="8419" cy="11926"/>
                </a:xfrm>
                <a:custGeom>
                  <a:avLst/>
                  <a:gdLst>
                    <a:gd name="connsiteX0" fmla="*/ -288 w 8419"/>
                    <a:gd name="connsiteY0" fmla="*/ 11852 h 11926"/>
                    <a:gd name="connsiteX1" fmla="*/ 7985 w 8419"/>
                    <a:gd name="connsiteY1" fmla="*/ 1323 h 11926"/>
                    <a:gd name="connsiteX2" fmla="*/ 8131 w 8419"/>
                    <a:gd name="connsiteY2" fmla="*/ -74 h 11926"/>
                  </a:gdLst>
                  <a:ahLst/>
                  <a:cxnLst>
                    <a:cxn ang="0">
                      <a:pos x="connsiteX0" y="connsiteY0"/>
                    </a:cxn>
                    <a:cxn ang="0">
                      <a:pos x="connsiteX1" y="connsiteY1"/>
                    </a:cxn>
                    <a:cxn ang="0">
                      <a:pos x="connsiteX2" y="connsiteY2"/>
                    </a:cxn>
                  </a:cxnLst>
                  <a:rect l="l" t="t" r="r" b="b"/>
                  <a:pathLst>
                    <a:path w="8419" h="11926">
                      <a:moveTo>
                        <a:pt x="-288" y="11852"/>
                      </a:moveTo>
                      <a:cubicBezTo>
                        <a:pt x="2405" y="8281"/>
                        <a:pt x="5236" y="4847"/>
                        <a:pt x="7985" y="1323"/>
                      </a:cubicBezTo>
                      <a:lnTo>
                        <a:pt x="8131" y="-74"/>
                      </a:lnTo>
                      <a:close/>
                    </a:path>
                  </a:pathLst>
                </a:custGeom>
                <a:grp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2" name="任意多边形: 形状 271">
                  <a:extLst>
                    <a:ext uri="{FF2B5EF4-FFF2-40B4-BE49-F238E27FC236}">
                      <a16:creationId xmlns:a16="http://schemas.microsoft.com/office/drawing/2014/main" id="{21A31C7C-E205-7C2D-5CFB-EBEEAD4D0046}"/>
                    </a:ext>
                  </a:extLst>
                </p:cNvPr>
                <p:cNvSpPr/>
                <p:nvPr/>
              </p:nvSpPr>
              <p:spPr>
                <a:xfrm>
                  <a:off x="10733183" y="-1678846"/>
                  <a:ext cx="4580705" cy="729282"/>
                </a:xfrm>
                <a:custGeom>
                  <a:avLst/>
                  <a:gdLst>
                    <a:gd name="connsiteX0" fmla="*/ 4580417 w 4580705"/>
                    <a:gd name="connsiteY0" fmla="*/ 618753 h 729282"/>
                    <a:gd name="connsiteX1" fmla="*/ 4393306 w 4580705"/>
                    <a:gd name="connsiteY1" fmla="*/ 727969 h 729282"/>
                    <a:gd name="connsiteX2" fmla="*/ 4363536 w 4580705"/>
                    <a:gd name="connsiteY2" fmla="*/ 721851 h 729282"/>
                    <a:gd name="connsiteX3" fmla="*/ 4043375 w 4580705"/>
                    <a:gd name="connsiteY3" fmla="*/ 634185 h 729282"/>
                    <a:gd name="connsiteX4" fmla="*/ 3624772 w 4580705"/>
                    <a:gd name="connsiteY4" fmla="*/ 541680 h 729282"/>
                    <a:gd name="connsiteX5" fmla="*/ 3274932 w 4580705"/>
                    <a:gd name="connsiteY5" fmla="*/ 483693 h 729282"/>
                    <a:gd name="connsiteX6" fmla="*/ 2856237 w 4580705"/>
                    <a:gd name="connsiteY6" fmla="*/ 437486 h 729282"/>
                    <a:gd name="connsiteX7" fmla="*/ 2506306 w 4580705"/>
                    <a:gd name="connsiteY7" fmla="*/ 418218 h 729282"/>
                    <a:gd name="connsiteX8" fmla="*/ 2087795 w 4580705"/>
                    <a:gd name="connsiteY8" fmla="*/ 418218 h 729282"/>
                    <a:gd name="connsiteX9" fmla="*/ 1737863 w 4580705"/>
                    <a:gd name="connsiteY9" fmla="*/ 437486 h 729282"/>
                    <a:gd name="connsiteX10" fmla="*/ 1319260 w 4580705"/>
                    <a:gd name="connsiteY10" fmla="*/ 483693 h 729282"/>
                    <a:gd name="connsiteX11" fmla="*/ 969329 w 4580705"/>
                    <a:gd name="connsiteY11" fmla="*/ 541680 h 729282"/>
                    <a:gd name="connsiteX12" fmla="*/ 550726 w 4580705"/>
                    <a:gd name="connsiteY12" fmla="*/ 634185 h 729282"/>
                    <a:gd name="connsiteX13" fmla="*/ 230656 w 4580705"/>
                    <a:gd name="connsiteY13" fmla="*/ 721851 h 729282"/>
                    <a:gd name="connsiteX14" fmla="*/ 200886 w 4580705"/>
                    <a:gd name="connsiteY14" fmla="*/ 727969 h 729282"/>
                    <a:gd name="connsiteX15" fmla="*/ 935 w 4580705"/>
                    <a:gd name="connsiteY15" fmla="*/ 569916 h 729282"/>
                    <a:gd name="connsiteX16" fmla="*/ -288 w 4580705"/>
                    <a:gd name="connsiteY16" fmla="*/ 548894 h 729282"/>
                    <a:gd name="connsiteX17" fmla="*/ -288 w 4580705"/>
                    <a:gd name="connsiteY17" fmla="*/ 464516 h 729282"/>
                    <a:gd name="connsiteX18" fmla="*/ 777835 w 4580705"/>
                    <a:gd name="connsiteY18" fmla="*/ 162618 h 729282"/>
                    <a:gd name="connsiteX19" fmla="*/ 1783522 w 4580705"/>
                    <a:gd name="connsiteY19" fmla="*/ 107918 h 729282"/>
                    <a:gd name="connsiteX20" fmla="*/ 2595433 w 4580705"/>
                    <a:gd name="connsiteY20" fmla="*/ 6646 h 729282"/>
                    <a:gd name="connsiteX21" fmla="*/ 3282054 w 4580705"/>
                    <a:gd name="connsiteY21" fmla="*/ 204807 h 729282"/>
                    <a:gd name="connsiteX22" fmla="*/ 4175147 w 4580705"/>
                    <a:gd name="connsiteY22" fmla="*/ 282154 h 729282"/>
                    <a:gd name="connsiteX23" fmla="*/ 4481976 w 4580705"/>
                    <a:gd name="connsiteY23" fmla="*/ 444700 h 729282"/>
                    <a:gd name="connsiteX24" fmla="*/ 4580417 w 4580705"/>
                    <a:gd name="connsiteY24" fmla="*/ 618753 h 72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80705" h="729282">
                      <a:moveTo>
                        <a:pt x="4580417" y="618753"/>
                      </a:moveTo>
                      <a:cubicBezTo>
                        <a:pt x="4549305" y="692739"/>
                        <a:pt x="4473036" y="737265"/>
                        <a:pt x="4393306" y="727969"/>
                      </a:cubicBezTo>
                      <a:cubicBezTo>
                        <a:pt x="4383234" y="726755"/>
                        <a:pt x="4373271" y="724709"/>
                        <a:pt x="4363536" y="721851"/>
                      </a:cubicBezTo>
                      <a:cubicBezTo>
                        <a:pt x="4256785" y="690072"/>
                        <a:pt x="4150061" y="660850"/>
                        <a:pt x="4043375" y="634185"/>
                      </a:cubicBezTo>
                      <a:cubicBezTo>
                        <a:pt x="3903841" y="599119"/>
                        <a:pt x="3764306" y="568290"/>
                        <a:pt x="3624772" y="541680"/>
                      </a:cubicBezTo>
                      <a:cubicBezTo>
                        <a:pt x="3508158" y="519398"/>
                        <a:pt x="3391545" y="500075"/>
                        <a:pt x="3274932" y="483693"/>
                      </a:cubicBezTo>
                      <a:cubicBezTo>
                        <a:pt x="3135306" y="464059"/>
                        <a:pt x="2995745" y="448663"/>
                        <a:pt x="2856237" y="437486"/>
                      </a:cubicBezTo>
                      <a:cubicBezTo>
                        <a:pt x="2739624" y="428080"/>
                        <a:pt x="2622984" y="421661"/>
                        <a:pt x="2506306" y="418218"/>
                      </a:cubicBezTo>
                      <a:cubicBezTo>
                        <a:pt x="2366772" y="413926"/>
                        <a:pt x="2227265" y="413926"/>
                        <a:pt x="2087795" y="418218"/>
                      </a:cubicBezTo>
                      <a:cubicBezTo>
                        <a:pt x="1971181" y="421688"/>
                        <a:pt x="1854540" y="428117"/>
                        <a:pt x="1737863" y="437486"/>
                      </a:cubicBezTo>
                      <a:cubicBezTo>
                        <a:pt x="1598329" y="448627"/>
                        <a:pt x="1458794" y="464032"/>
                        <a:pt x="1319260" y="483693"/>
                      </a:cubicBezTo>
                      <a:cubicBezTo>
                        <a:pt x="1202647" y="500130"/>
                        <a:pt x="1086006" y="519462"/>
                        <a:pt x="969329" y="541680"/>
                      </a:cubicBezTo>
                      <a:cubicBezTo>
                        <a:pt x="829794" y="568254"/>
                        <a:pt x="690260" y="599092"/>
                        <a:pt x="550726" y="634185"/>
                      </a:cubicBezTo>
                      <a:cubicBezTo>
                        <a:pt x="443975" y="660942"/>
                        <a:pt x="337288" y="690164"/>
                        <a:pt x="230656" y="721851"/>
                      </a:cubicBezTo>
                      <a:cubicBezTo>
                        <a:pt x="220921" y="724709"/>
                        <a:pt x="210958" y="726755"/>
                        <a:pt x="200886" y="727969"/>
                      </a:cubicBezTo>
                      <a:cubicBezTo>
                        <a:pt x="102025" y="739539"/>
                        <a:pt x="12505" y="668777"/>
                        <a:pt x="935" y="569916"/>
                      </a:cubicBezTo>
                      <a:cubicBezTo>
                        <a:pt x="114" y="562939"/>
                        <a:pt x="-288" y="555926"/>
                        <a:pt x="-288" y="548894"/>
                      </a:cubicBezTo>
                      <a:lnTo>
                        <a:pt x="-288" y="464516"/>
                      </a:lnTo>
                      <a:cubicBezTo>
                        <a:pt x="205634" y="278318"/>
                        <a:pt x="496940" y="192022"/>
                        <a:pt x="777835" y="162618"/>
                      </a:cubicBezTo>
                      <a:cubicBezTo>
                        <a:pt x="1111877" y="127643"/>
                        <a:pt x="1451307" y="157504"/>
                        <a:pt x="1783522" y="107918"/>
                      </a:cubicBezTo>
                      <a:cubicBezTo>
                        <a:pt x="2054372" y="67464"/>
                        <a:pt x="2323487" y="-25772"/>
                        <a:pt x="2595433" y="6646"/>
                      </a:cubicBezTo>
                      <a:cubicBezTo>
                        <a:pt x="2832404" y="34772"/>
                        <a:pt x="3048371" y="156226"/>
                        <a:pt x="3282054" y="204807"/>
                      </a:cubicBezTo>
                      <a:cubicBezTo>
                        <a:pt x="3575186" y="265716"/>
                        <a:pt x="3884663" y="209738"/>
                        <a:pt x="4175147" y="282154"/>
                      </a:cubicBezTo>
                      <a:cubicBezTo>
                        <a:pt x="4289021" y="310462"/>
                        <a:pt x="4400612" y="360231"/>
                        <a:pt x="4481976" y="444700"/>
                      </a:cubicBezTo>
                      <a:cubicBezTo>
                        <a:pt x="4529124" y="493354"/>
                        <a:pt x="4563012" y="553277"/>
                        <a:pt x="4580417" y="618753"/>
                      </a:cubicBezTo>
                      <a:close/>
                    </a:path>
                  </a:pathLst>
                </a:custGeom>
                <a:grp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269" name="任意多边形: 形状 268">
                <a:extLst>
                  <a:ext uri="{FF2B5EF4-FFF2-40B4-BE49-F238E27FC236}">
                    <a16:creationId xmlns:a16="http://schemas.microsoft.com/office/drawing/2014/main" id="{AB46ECE5-0670-183D-7DB0-433728EA8909}"/>
                  </a:ext>
                </a:extLst>
              </p:cNvPr>
              <p:cNvSpPr/>
              <p:nvPr/>
            </p:nvSpPr>
            <p:spPr>
              <a:xfrm>
                <a:off x="7280734" y="2243136"/>
                <a:ext cx="28377" cy="28374"/>
              </a:xfrm>
              <a:custGeom>
                <a:avLst/>
                <a:gdLst>
                  <a:gd name="connsiteX0" fmla="*/ 67116 w 182652"/>
                  <a:gd name="connsiteY0" fmla="*/ 182555 h 182628"/>
                  <a:gd name="connsiteX1" fmla="*/ 51501 w 182652"/>
                  <a:gd name="connsiteY1" fmla="*/ 174747 h 182628"/>
                  <a:gd name="connsiteX2" fmla="*/ 3641 w 182652"/>
                  <a:gd name="connsiteY2" fmla="*/ 110925 h 182628"/>
                  <a:gd name="connsiteX3" fmla="*/ 7486 w 182652"/>
                  <a:gd name="connsiteY3" fmla="*/ 83593 h 182628"/>
                  <a:gd name="connsiteX4" fmla="*/ 34817 w 182652"/>
                  <a:gd name="connsiteY4" fmla="*/ 87438 h 182628"/>
                  <a:gd name="connsiteX5" fmla="*/ 34863 w 182652"/>
                  <a:gd name="connsiteY5" fmla="*/ 87511 h 182628"/>
                  <a:gd name="connsiteX6" fmla="*/ 66176 w 182652"/>
                  <a:gd name="connsiteY6" fmla="*/ 129261 h 182628"/>
                  <a:gd name="connsiteX7" fmla="*/ 146609 w 182652"/>
                  <a:gd name="connsiteY7" fmla="*/ 8621 h 182628"/>
                  <a:gd name="connsiteX8" fmla="*/ 173666 w 182652"/>
                  <a:gd name="connsiteY8" fmla="*/ 3206 h 182628"/>
                  <a:gd name="connsiteX9" fmla="*/ 179082 w 182652"/>
                  <a:gd name="connsiteY9" fmla="*/ 30272 h 182628"/>
                  <a:gd name="connsiteX10" fmla="*/ 83353 w 182652"/>
                  <a:gd name="connsiteY10" fmla="*/ 173861 h 182628"/>
                  <a:gd name="connsiteX11" fmla="*/ 67655 w 182652"/>
                  <a:gd name="connsiteY11" fmla="*/ 182546 h 18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652" h="182628">
                    <a:moveTo>
                      <a:pt x="67116" y="182555"/>
                    </a:moveTo>
                    <a:cubicBezTo>
                      <a:pt x="60971" y="182555"/>
                      <a:pt x="55190" y="179660"/>
                      <a:pt x="51501" y="174747"/>
                    </a:cubicBezTo>
                    <a:lnTo>
                      <a:pt x="3641" y="110925"/>
                    </a:lnTo>
                    <a:cubicBezTo>
                      <a:pt x="-2842" y="102323"/>
                      <a:pt x="-1126" y="90086"/>
                      <a:pt x="7486" y="83593"/>
                    </a:cubicBezTo>
                    <a:cubicBezTo>
                      <a:pt x="16088" y="77109"/>
                      <a:pt x="28324" y="78835"/>
                      <a:pt x="34817" y="87438"/>
                    </a:cubicBezTo>
                    <a:cubicBezTo>
                      <a:pt x="34826" y="87465"/>
                      <a:pt x="34844" y="87483"/>
                      <a:pt x="34863" y="87511"/>
                    </a:cubicBezTo>
                    <a:lnTo>
                      <a:pt x="66176" y="129261"/>
                    </a:lnTo>
                    <a:lnTo>
                      <a:pt x="146609" y="8621"/>
                    </a:lnTo>
                    <a:cubicBezTo>
                      <a:pt x="152581" y="-347"/>
                      <a:pt x="164699" y="-2776"/>
                      <a:pt x="173666" y="3206"/>
                    </a:cubicBezTo>
                    <a:cubicBezTo>
                      <a:pt x="182643" y="9187"/>
                      <a:pt x="185063" y="21305"/>
                      <a:pt x="179082" y="30272"/>
                    </a:cubicBezTo>
                    <a:lnTo>
                      <a:pt x="83353" y="173861"/>
                    </a:lnTo>
                    <a:cubicBezTo>
                      <a:pt x="79837" y="179130"/>
                      <a:pt x="73992" y="182372"/>
                      <a:pt x="67655" y="182546"/>
                    </a:cubicBezTo>
                    <a:close/>
                  </a:path>
                </a:pathLst>
              </a:custGeom>
              <a:solidFill>
                <a:schemeClr val="accent2"/>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0" name="任意多边形: 形状 269">
                <a:extLst>
                  <a:ext uri="{FF2B5EF4-FFF2-40B4-BE49-F238E27FC236}">
                    <a16:creationId xmlns:a16="http://schemas.microsoft.com/office/drawing/2014/main" id="{27CFE266-B89D-6792-2716-0692024A3EDB}"/>
                  </a:ext>
                </a:extLst>
              </p:cNvPr>
              <p:cNvSpPr/>
              <p:nvPr/>
            </p:nvSpPr>
            <p:spPr>
              <a:xfrm>
                <a:off x="7273708" y="2189636"/>
                <a:ext cx="40535" cy="16542"/>
              </a:xfrm>
              <a:custGeom>
                <a:avLst/>
                <a:gdLst>
                  <a:gd name="connsiteX0" fmla="*/ 259516 w 260902"/>
                  <a:gd name="connsiteY0" fmla="*/ 27306 h 106474"/>
                  <a:gd name="connsiteX1" fmla="*/ 207811 w 260902"/>
                  <a:gd name="connsiteY1" fmla="*/ 4659 h 106474"/>
                  <a:gd name="connsiteX2" fmla="*/ 73071 w 260902"/>
                  <a:gd name="connsiteY2" fmla="*/ 10394 h 106474"/>
                  <a:gd name="connsiteX3" fmla="*/ 77564 w 260902"/>
                  <a:gd name="connsiteY3" fmla="*/ 5198 h 106474"/>
                  <a:gd name="connsiteX4" fmla="*/ 39786 w 260902"/>
                  <a:gd name="connsiteY4" fmla="*/ 960 h 106474"/>
                  <a:gd name="connsiteX5" fmla="*/ 22837 w 260902"/>
                  <a:gd name="connsiteY5" fmla="*/ 30265 h 106474"/>
                  <a:gd name="connsiteX6" fmla="*/ 37923 w 260902"/>
                  <a:gd name="connsiteY6" fmla="*/ 54117 h 106474"/>
                  <a:gd name="connsiteX7" fmla="*/ 62 w 260902"/>
                  <a:gd name="connsiteY7" fmla="*/ 80590 h 106474"/>
                  <a:gd name="connsiteX8" fmla="*/ 6975 w 260902"/>
                  <a:gd name="connsiteY8" fmla="*/ 96899 h 106474"/>
                  <a:gd name="connsiteX9" fmla="*/ 24883 w 260902"/>
                  <a:gd name="connsiteY9" fmla="*/ 102570 h 106474"/>
                  <a:gd name="connsiteX10" fmla="*/ 221828 w 260902"/>
                  <a:gd name="connsiteY10" fmla="*/ 77184 h 106474"/>
                  <a:gd name="connsiteX11" fmla="*/ 250895 w 260902"/>
                  <a:gd name="connsiteY11" fmla="*/ 59030 h 106474"/>
                  <a:gd name="connsiteX12" fmla="*/ 259516 w 260902"/>
                  <a:gd name="connsiteY12" fmla="*/ 27306 h 106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902" h="106474">
                    <a:moveTo>
                      <a:pt x="259516" y="27306"/>
                    </a:moveTo>
                    <a:cubicBezTo>
                      <a:pt x="253023" y="8211"/>
                      <a:pt x="227983" y="4595"/>
                      <a:pt x="207811" y="4659"/>
                    </a:cubicBezTo>
                    <a:cubicBezTo>
                      <a:pt x="162846" y="4787"/>
                      <a:pt x="117936" y="6704"/>
                      <a:pt x="73071" y="10394"/>
                    </a:cubicBezTo>
                    <a:lnTo>
                      <a:pt x="77564" y="5198"/>
                    </a:lnTo>
                    <a:cubicBezTo>
                      <a:pt x="65647" y="166"/>
                      <a:pt x="52525" y="-1304"/>
                      <a:pt x="39786" y="960"/>
                    </a:cubicBezTo>
                    <a:cubicBezTo>
                      <a:pt x="27412" y="4476"/>
                      <a:pt x="17249" y="18676"/>
                      <a:pt x="22837" y="30265"/>
                    </a:cubicBezTo>
                    <a:cubicBezTo>
                      <a:pt x="27038" y="38967"/>
                      <a:pt x="38772" y="44492"/>
                      <a:pt x="37923" y="54117"/>
                    </a:cubicBezTo>
                    <a:cubicBezTo>
                      <a:pt x="36498" y="70408"/>
                      <a:pt x="4966" y="64993"/>
                      <a:pt x="62" y="80590"/>
                    </a:cubicBezTo>
                    <a:cubicBezTo>
                      <a:pt x="-1317" y="86937"/>
                      <a:pt x="1450" y="93466"/>
                      <a:pt x="6975" y="96899"/>
                    </a:cubicBezTo>
                    <a:cubicBezTo>
                      <a:pt x="12436" y="100132"/>
                      <a:pt x="18563" y="102068"/>
                      <a:pt x="24883" y="102570"/>
                    </a:cubicBezTo>
                    <a:cubicBezTo>
                      <a:pt x="91618" y="112259"/>
                      <a:pt x="159732" y="103484"/>
                      <a:pt x="221828" y="77184"/>
                    </a:cubicBezTo>
                    <a:cubicBezTo>
                      <a:pt x="232677" y="73239"/>
                      <a:pt x="242585" y="67057"/>
                      <a:pt x="250895" y="59030"/>
                    </a:cubicBezTo>
                    <a:cubicBezTo>
                      <a:pt x="259242" y="50765"/>
                      <a:pt x="262529" y="38666"/>
                      <a:pt x="259516" y="27306"/>
                    </a:cubicBezTo>
                    <a:close/>
                  </a:path>
                </a:pathLst>
              </a:custGeom>
              <a:solidFill>
                <a:srgbClr val="E6E6E6"/>
              </a:solidFill>
              <a:ln w="912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4" name="组合 13">
              <a:extLst>
                <a:ext uri="{FF2B5EF4-FFF2-40B4-BE49-F238E27FC236}">
                  <a16:creationId xmlns:a16="http://schemas.microsoft.com/office/drawing/2014/main" id="{4A25A688-E884-806F-BD55-10F95FFC5D64}"/>
                </a:ext>
              </a:extLst>
            </p:cNvPr>
            <p:cNvGrpSpPr/>
            <p:nvPr/>
          </p:nvGrpSpPr>
          <p:grpSpPr>
            <a:xfrm flipH="1">
              <a:off x="9251982" y="4937879"/>
              <a:ext cx="985349" cy="898010"/>
              <a:chOff x="12597874" y="3741330"/>
              <a:chExt cx="985349" cy="898010"/>
            </a:xfrm>
          </p:grpSpPr>
          <p:grpSp>
            <p:nvGrpSpPr>
              <p:cNvPr id="429" name="图形 16">
                <a:extLst>
                  <a:ext uri="{FF2B5EF4-FFF2-40B4-BE49-F238E27FC236}">
                    <a16:creationId xmlns:a16="http://schemas.microsoft.com/office/drawing/2014/main" id="{AF459724-639A-338E-E56F-4E9E879E4CB4}"/>
                  </a:ext>
                </a:extLst>
              </p:cNvPr>
              <p:cNvGrpSpPr/>
              <p:nvPr/>
            </p:nvGrpSpPr>
            <p:grpSpPr>
              <a:xfrm>
                <a:off x="12597874" y="3741330"/>
                <a:ext cx="624893" cy="803091"/>
                <a:chOff x="-10982178" y="285822"/>
                <a:chExt cx="1783373" cy="2291931"/>
              </a:xfrm>
              <a:solidFill>
                <a:schemeClr val="accent6">
                  <a:lumMod val="20000"/>
                  <a:lumOff val="80000"/>
                </a:schemeClr>
              </a:solidFill>
            </p:grpSpPr>
            <p:sp>
              <p:nvSpPr>
                <p:cNvPr id="464" name="任意多边形: 形状 463">
                  <a:extLst>
                    <a:ext uri="{FF2B5EF4-FFF2-40B4-BE49-F238E27FC236}">
                      <a16:creationId xmlns:a16="http://schemas.microsoft.com/office/drawing/2014/main" id="{A36FA5B4-AE15-728C-BDE6-13F53AC35724}"/>
                    </a:ext>
                  </a:extLst>
                </p:cNvPr>
                <p:cNvSpPr/>
                <p:nvPr/>
              </p:nvSpPr>
              <p:spPr>
                <a:xfrm>
                  <a:off x="-10313884" y="740116"/>
                  <a:ext cx="1115079" cy="1826723"/>
                </a:xfrm>
                <a:custGeom>
                  <a:avLst/>
                  <a:gdLst>
                    <a:gd name="connsiteX0" fmla="*/ 1098082 w 1115079"/>
                    <a:gd name="connsiteY0" fmla="*/ 304242 h 1826723"/>
                    <a:gd name="connsiteX1" fmla="*/ 1011247 w 1115079"/>
                    <a:gd name="connsiteY1" fmla="*/ 284226 h 1826723"/>
                    <a:gd name="connsiteX2" fmla="*/ 1089598 w 1115079"/>
                    <a:gd name="connsiteY2" fmla="*/ 154354 h 1826723"/>
                    <a:gd name="connsiteX3" fmla="*/ 1105086 w 1115079"/>
                    <a:gd name="connsiteY3" fmla="*/ 28821 h 1826723"/>
                    <a:gd name="connsiteX4" fmla="*/ 732251 w 1115079"/>
                    <a:gd name="connsiteY4" fmla="*/ 117707 h 1826723"/>
                    <a:gd name="connsiteX5" fmla="*/ 645987 w 1115079"/>
                    <a:gd name="connsiteY5" fmla="*/ 25201 h 1826723"/>
                    <a:gd name="connsiteX6" fmla="*/ 597851 w 1115079"/>
                    <a:gd name="connsiteY6" fmla="*/ 657 h 1826723"/>
                    <a:gd name="connsiteX7" fmla="*/ 558581 w 1115079"/>
                    <a:gd name="connsiteY7" fmla="*/ 77674 h 1826723"/>
                    <a:gd name="connsiteX8" fmla="*/ 494766 w 1115079"/>
                    <a:gd name="connsiteY8" fmla="*/ 202828 h 1826723"/>
                    <a:gd name="connsiteX9" fmla="*/ 470032 w 1115079"/>
                    <a:gd name="connsiteY9" fmla="*/ 275126 h 1826723"/>
                    <a:gd name="connsiteX10" fmla="*/ 402642 w 1115079"/>
                    <a:gd name="connsiteY10" fmla="*/ 240764 h 1826723"/>
                    <a:gd name="connsiteX11" fmla="*/ 353553 w 1115079"/>
                    <a:gd name="connsiteY11" fmla="*/ 337036 h 1826723"/>
                    <a:gd name="connsiteX12" fmla="*/ 386011 w 1115079"/>
                    <a:gd name="connsiteY12" fmla="*/ 511278 h 1826723"/>
                    <a:gd name="connsiteX13" fmla="*/ 374288 w 1115079"/>
                    <a:gd name="connsiteY13" fmla="*/ 772163 h 1826723"/>
                    <a:gd name="connsiteX14" fmla="*/ 0 w 1115079"/>
                    <a:gd name="connsiteY14" fmla="*/ 1826723 h 1826723"/>
                    <a:gd name="connsiteX15" fmla="*/ 422424 w 1115079"/>
                    <a:gd name="connsiteY15" fmla="*/ 796708 h 1826723"/>
                    <a:gd name="connsiteX16" fmla="*/ 549291 w 1115079"/>
                    <a:gd name="connsiteY16" fmla="*/ 643054 h 1826723"/>
                    <a:gd name="connsiteX17" fmla="*/ 810558 w 1115079"/>
                    <a:gd name="connsiteY17" fmla="*/ 606450 h 1826723"/>
                    <a:gd name="connsiteX18" fmla="*/ 863983 w 1115079"/>
                    <a:gd name="connsiteY18" fmla="*/ 573041 h 1826723"/>
                    <a:gd name="connsiteX19" fmla="*/ 849829 w 1115079"/>
                    <a:gd name="connsiteY19" fmla="*/ 529433 h 1826723"/>
                    <a:gd name="connsiteX20" fmla="*/ 946863 w 1115079"/>
                    <a:gd name="connsiteY20" fmla="*/ 481868 h 1826723"/>
                    <a:gd name="connsiteX21" fmla="*/ 1024642 w 1115079"/>
                    <a:gd name="connsiteY21" fmla="*/ 424486 h 1826723"/>
                    <a:gd name="connsiteX22" fmla="*/ 1098083 w 1115079"/>
                    <a:gd name="connsiteY22" fmla="*/ 304242 h 1826723"/>
                    <a:gd name="connsiteX23" fmla="*/ 1098082 w 1115079"/>
                    <a:gd name="connsiteY23" fmla="*/ 304242 h 1826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5079" h="1826723">
                      <a:moveTo>
                        <a:pt x="1098082" y="304242"/>
                      </a:moveTo>
                      <a:cubicBezTo>
                        <a:pt x="1083897" y="280323"/>
                        <a:pt x="1022529" y="305934"/>
                        <a:pt x="1011247" y="284226"/>
                      </a:cubicBezTo>
                      <a:cubicBezTo>
                        <a:pt x="1000005" y="262597"/>
                        <a:pt x="1057022" y="229640"/>
                        <a:pt x="1089598" y="154354"/>
                      </a:cubicBezTo>
                      <a:cubicBezTo>
                        <a:pt x="1095473" y="140778"/>
                        <a:pt x="1132491" y="55221"/>
                        <a:pt x="1105086" y="28821"/>
                      </a:cubicBezTo>
                      <a:cubicBezTo>
                        <a:pt x="1053141" y="-21220"/>
                        <a:pt x="815436" y="185285"/>
                        <a:pt x="732251" y="117707"/>
                      </a:cubicBezTo>
                      <a:cubicBezTo>
                        <a:pt x="713994" y="102876"/>
                        <a:pt x="701240" y="73270"/>
                        <a:pt x="645987" y="25201"/>
                      </a:cubicBezTo>
                      <a:cubicBezTo>
                        <a:pt x="624006" y="6078"/>
                        <a:pt x="610715" y="-2556"/>
                        <a:pt x="597851" y="657"/>
                      </a:cubicBezTo>
                      <a:cubicBezTo>
                        <a:pt x="579599" y="5215"/>
                        <a:pt x="578153" y="29643"/>
                        <a:pt x="558581" y="77674"/>
                      </a:cubicBezTo>
                      <a:cubicBezTo>
                        <a:pt x="529229" y="149707"/>
                        <a:pt x="511868" y="145357"/>
                        <a:pt x="494766" y="202828"/>
                      </a:cubicBezTo>
                      <a:cubicBezTo>
                        <a:pt x="482071" y="245491"/>
                        <a:pt x="484971" y="270294"/>
                        <a:pt x="470032" y="275126"/>
                      </a:cubicBezTo>
                      <a:cubicBezTo>
                        <a:pt x="448892" y="281965"/>
                        <a:pt x="429433" y="236713"/>
                        <a:pt x="402642" y="240764"/>
                      </a:cubicBezTo>
                      <a:cubicBezTo>
                        <a:pt x="375302" y="244900"/>
                        <a:pt x="358774" y="297588"/>
                        <a:pt x="353553" y="337036"/>
                      </a:cubicBezTo>
                      <a:cubicBezTo>
                        <a:pt x="343756" y="411065"/>
                        <a:pt x="370942" y="459913"/>
                        <a:pt x="386011" y="511278"/>
                      </a:cubicBezTo>
                      <a:cubicBezTo>
                        <a:pt x="402385" y="567098"/>
                        <a:pt x="412104" y="651989"/>
                        <a:pt x="374288" y="772163"/>
                      </a:cubicBezTo>
                      <a:lnTo>
                        <a:pt x="0" y="1826723"/>
                      </a:lnTo>
                      <a:cubicBezTo>
                        <a:pt x="82631" y="1610331"/>
                        <a:pt x="321889" y="1017141"/>
                        <a:pt x="422424" y="796708"/>
                      </a:cubicBezTo>
                      <a:cubicBezTo>
                        <a:pt x="451447" y="733073"/>
                        <a:pt x="483492" y="668528"/>
                        <a:pt x="549291" y="643054"/>
                      </a:cubicBezTo>
                      <a:cubicBezTo>
                        <a:pt x="612640" y="618528"/>
                        <a:pt x="699641" y="633171"/>
                        <a:pt x="810558" y="606450"/>
                      </a:cubicBezTo>
                      <a:cubicBezTo>
                        <a:pt x="823512" y="603330"/>
                        <a:pt x="859459" y="594184"/>
                        <a:pt x="863983" y="573041"/>
                      </a:cubicBezTo>
                      <a:cubicBezTo>
                        <a:pt x="867724" y="555561"/>
                        <a:pt x="846580" y="545804"/>
                        <a:pt x="849829" y="529433"/>
                      </a:cubicBezTo>
                      <a:cubicBezTo>
                        <a:pt x="854186" y="507473"/>
                        <a:pt x="895766" y="507203"/>
                        <a:pt x="946863" y="481868"/>
                      </a:cubicBezTo>
                      <a:cubicBezTo>
                        <a:pt x="982893" y="464003"/>
                        <a:pt x="1005339" y="442757"/>
                        <a:pt x="1024642" y="424486"/>
                      </a:cubicBezTo>
                      <a:cubicBezTo>
                        <a:pt x="1030462" y="418978"/>
                        <a:pt x="1116968" y="336083"/>
                        <a:pt x="1098083" y="304242"/>
                      </a:cubicBezTo>
                      <a:lnTo>
                        <a:pt x="1098082" y="304242"/>
                      </a:lnTo>
                      <a:close/>
                    </a:path>
                  </a:pathLst>
                </a:custGeom>
                <a:solidFill>
                  <a:schemeClr val="accent6">
                    <a:lumMod val="60000"/>
                    <a:lumOff val="4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65" name="任意多边形: 形状 464">
                  <a:extLst>
                    <a:ext uri="{FF2B5EF4-FFF2-40B4-BE49-F238E27FC236}">
                      <a16:creationId xmlns:a16="http://schemas.microsoft.com/office/drawing/2014/main" id="{7D8E33F7-2FC1-289D-4B63-E0850BFB0016}"/>
                    </a:ext>
                  </a:extLst>
                </p:cNvPr>
                <p:cNvSpPr/>
                <p:nvPr/>
              </p:nvSpPr>
              <p:spPr>
                <a:xfrm>
                  <a:off x="-10982178" y="1516073"/>
                  <a:ext cx="724226" cy="1061680"/>
                </a:xfrm>
                <a:custGeom>
                  <a:avLst/>
                  <a:gdLst>
                    <a:gd name="connsiteX0" fmla="*/ 293815 w 724226"/>
                    <a:gd name="connsiteY0" fmla="*/ 83450 h 1061680"/>
                    <a:gd name="connsiteX1" fmla="*/ 258937 w 724226"/>
                    <a:gd name="connsiteY1" fmla="*/ 120293 h 1061680"/>
                    <a:gd name="connsiteX2" fmla="*/ 217802 w 724226"/>
                    <a:gd name="connsiteY2" fmla="*/ 44366 h 1061680"/>
                    <a:gd name="connsiteX3" fmla="*/ 160657 w 724226"/>
                    <a:gd name="connsiteY3" fmla="*/ 544 h 1061680"/>
                    <a:gd name="connsiteX4" fmla="*/ 96708 w 724226"/>
                    <a:gd name="connsiteY4" fmla="*/ 209181 h 1061680"/>
                    <a:gd name="connsiteX5" fmla="*/ 26416 w 724226"/>
                    <a:gd name="connsiteY5" fmla="*/ 224829 h 1061680"/>
                    <a:gd name="connsiteX6" fmla="*/ 481 w 724226"/>
                    <a:gd name="connsiteY6" fmla="*/ 241372 h 1061680"/>
                    <a:gd name="connsiteX7" fmla="*/ 26951 w 724226"/>
                    <a:gd name="connsiteY7" fmla="*/ 282868 h 1061680"/>
                    <a:gd name="connsiteX8" fmla="*/ 69964 w 724226"/>
                    <a:gd name="connsiteY8" fmla="*/ 350299 h 1061680"/>
                    <a:gd name="connsiteX9" fmla="*/ 98311 w 724226"/>
                    <a:gd name="connsiteY9" fmla="*/ 383300 h 1061680"/>
                    <a:gd name="connsiteX10" fmla="*/ 62002 w 724226"/>
                    <a:gd name="connsiteY10" fmla="*/ 406461 h 1061680"/>
                    <a:gd name="connsiteX11" fmla="*/ 95089 w 724226"/>
                    <a:gd name="connsiteY11" fmla="*/ 458331 h 1061680"/>
                    <a:gd name="connsiteX12" fmla="*/ 189973 w 724226"/>
                    <a:gd name="connsiteY12" fmla="*/ 492675 h 1061680"/>
                    <a:gd name="connsiteX13" fmla="*/ 314635 w 724226"/>
                    <a:gd name="connsiteY13" fmla="*/ 573703 h 1061680"/>
                    <a:gd name="connsiteX14" fmla="*/ 724226 w 724226"/>
                    <a:gd name="connsiteY14" fmla="*/ 1061680 h 1061680"/>
                    <a:gd name="connsiteX15" fmla="*/ 340571 w 724226"/>
                    <a:gd name="connsiteY15" fmla="*/ 557159 h 1061680"/>
                    <a:gd name="connsiteX16" fmla="*/ 301762 w 724226"/>
                    <a:gd name="connsiteY16" fmla="*/ 450557 h 1061680"/>
                    <a:gd name="connsiteX17" fmla="*/ 359180 w 724226"/>
                    <a:gd name="connsiteY17" fmla="*/ 311765 h 1061680"/>
                    <a:gd name="connsiteX18" fmla="*/ 358198 w 724226"/>
                    <a:gd name="connsiteY18" fmla="*/ 275903 h 1061680"/>
                    <a:gd name="connsiteX19" fmla="*/ 332711 w 724226"/>
                    <a:gd name="connsiteY19" fmla="*/ 270268 h 1061680"/>
                    <a:gd name="connsiteX20" fmla="*/ 337363 w 724226"/>
                    <a:gd name="connsiteY20" fmla="*/ 208920 h 1061680"/>
                    <a:gd name="connsiteX21" fmla="*/ 331641 w 724226"/>
                    <a:gd name="connsiteY21" fmla="*/ 154188 h 1061680"/>
                    <a:gd name="connsiteX22" fmla="*/ 293815 w 724226"/>
                    <a:gd name="connsiteY22" fmla="*/ 83448 h 1061680"/>
                    <a:gd name="connsiteX23" fmla="*/ 293815 w 724226"/>
                    <a:gd name="connsiteY23" fmla="*/ 83450 h 106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24226" h="1061680">
                      <a:moveTo>
                        <a:pt x="293815" y="83450"/>
                      </a:moveTo>
                      <a:cubicBezTo>
                        <a:pt x="277982" y="83510"/>
                        <a:pt x="272846" y="121020"/>
                        <a:pt x="258937" y="120293"/>
                      </a:cubicBezTo>
                      <a:cubicBezTo>
                        <a:pt x="245077" y="119571"/>
                        <a:pt x="245353" y="82077"/>
                        <a:pt x="217802" y="44366"/>
                      </a:cubicBezTo>
                      <a:cubicBezTo>
                        <a:pt x="212833" y="37566"/>
                        <a:pt x="181522" y="-5290"/>
                        <a:pt x="160657" y="544"/>
                      </a:cubicBezTo>
                      <a:cubicBezTo>
                        <a:pt x="121109" y="11601"/>
                        <a:pt x="153878" y="187851"/>
                        <a:pt x="96708" y="209181"/>
                      </a:cubicBezTo>
                      <a:cubicBezTo>
                        <a:pt x="84162" y="213862"/>
                        <a:pt x="65950" y="211579"/>
                        <a:pt x="26416" y="224829"/>
                      </a:cubicBezTo>
                      <a:cubicBezTo>
                        <a:pt x="10689" y="230100"/>
                        <a:pt x="2616" y="234132"/>
                        <a:pt x="481" y="241372"/>
                      </a:cubicBezTo>
                      <a:cubicBezTo>
                        <a:pt x="-2548" y="251645"/>
                        <a:pt x="9024" y="259404"/>
                        <a:pt x="26951" y="282868"/>
                      </a:cubicBezTo>
                      <a:cubicBezTo>
                        <a:pt x="53835" y="318058"/>
                        <a:pt x="46692" y="325324"/>
                        <a:pt x="69964" y="350299"/>
                      </a:cubicBezTo>
                      <a:cubicBezTo>
                        <a:pt x="87240" y="368840"/>
                        <a:pt x="100251" y="374574"/>
                        <a:pt x="98311" y="383300"/>
                      </a:cubicBezTo>
                      <a:cubicBezTo>
                        <a:pt x="95568" y="395648"/>
                        <a:pt x="67744" y="392143"/>
                        <a:pt x="62002" y="406461"/>
                      </a:cubicBezTo>
                      <a:cubicBezTo>
                        <a:pt x="56144" y="421072"/>
                        <a:pt x="77234" y="444386"/>
                        <a:pt x="95089" y="458331"/>
                      </a:cubicBezTo>
                      <a:cubicBezTo>
                        <a:pt x="128596" y="484499"/>
                        <a:pt x="160415" y="485250"/>
                        <a:pt x="189973" y="492675"/>
                      </a:cubicBezTo>
                      <a:cubicBezTo>
                        <a:pt x="222095" y="500744"/>
                        <a:pt x="266564" y="520468"/>
                        <a:pt x="314635" y="573703"/>
                      </a:cubicBezTo>
                      <a:lnTo>
                        <a:pt x="724226" y="1061680"/>
                      </a:lnTo>
                      <a:cubicBezTo>
                        <a:pt x="641861" y="958688"/>
                        <a:pt x="419753" y="670105"/>
                        <a:pt x="340571" y="557159"/>
                      </a:cubicBezTo>
                      <a:cubicBezTo>
                        <a:pt x="317712" y="524554"/>
                        <a:pt x="295279" y="490202"/>
                        <a:pt x="301762" y="450557"/>
                      </a:cubicBezTo>
                      <a:cubicBezTo>
                        <a:pt x="308002" y="412389"/>
                        <a:pt x="340292" y="373913"/>
                        <a:pt x="359180" y="311765"/>
                      </a:cubicBezTo>
                      <a:cubicBezTo>
                        <a:pt x="361387" y="304506"/>
                        <a:pt x="367269" y="284224"/>
                        <a:pt x="358198" y="275903"/>
                      </a:cubicBezTo>
                      <a:cubicBezTo>
                        <a:pt x="350698" y="269024"/>
                        <a:pt x="339809" y="276587"/>
                        <a:pt x="332711" y="270268"/>
                      </a:cubicBezTo>
                      <a:cubicBezTo>
                        <a:pt x="323190" y="261793"/>
                        <a:pt x="335055" y="241308"/>
                        <a:pt x="337363" y="208920"/>
                      </a:cubicBezTo>
                      <a:cubicBezTo>
                        <a:pt x="338990" y="186081"/>
                        <a:pt x="335039" y="168934"/>
                        <a:pt x="331641" y="154188"/>
                      </a:cubicBezTo>
                      <a:cubicBezTo>
                        <a:pt x="330617" y="149743"/>
                        <a:pt x="314891" y="83368"/>
                        <a:pt x="293815" y="83448"/>
                      </a:cubicBezTo>
                      <a:lnTo>
                        <a:pt x="293815" y="83450"/>
                      </a:lnTo>
                      <a:close/>
                    </a:path>
                  </a:pathLst>
                </a:custGeom>
                <a:solidFill>
                  <a:schemeClr val="accent6">
                    <a:lumMod val="60000"/>
                    <a:lumOff val="4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66" name="任意多边形: 形状 465">
                  <a:extLst>
                    <a:ext uri="{FF2B5EF4-FFF2-40B4-BE49-F238E27FC236}">
                      <a16:creationId xmlns:a16="http://schemas.microsoft.com/office/drawing/2014/main" id="{1CE4B3F6-F25D-8F07-7F3C-FD82ABD5910E}"/>
                    </a:ext>
                  </a:extLst>
                </p:cNvPr>
                <p:cNvSpPr/>
                <p:nvPr/>
              </p:nvSpPr>
              <p:spPr>
                <a:xfrm>
                  <a:off x="-10382042" y="1300046"/>
                  <a:ext cx="408415" cy="370380"/>
                </a:xfrm>
                <a:custGeom>
                  <a:avLst/>
                  <a:gdLst>
                    <a:gd name="connsiteX0" fmla="*/ 9539 w 408415"/>
                    <a:gd name="connsiteY0" fmla="*/ 370381 h 370380"/>
                    <a:gd name="connsiteX1" fmla="*/ 0 w 408415"/>
                    <a:gd name="connsiteY1" fmla="*/ 285228 h 370380"/>
                    <a:gd name="connsiteX2" fmla="*/ 4358 w 408415"/>
                    <a:gd name="connsiteY2" fmla="*/ 278773 h 370380"/>
                    <a:gd name="connsiteX3" fmla="*/ 34928 w 408415"/>
                    <a:gd name="connsiteY3" fmla="*/ 192099 h 370380"/>
                    <a:gd name="connsiteX4" fmla="*/ 34538 w 408415"/>
                    <a:gd name="connsiteY4" fmla="*/ 178819 h 370380"/>
                    <a:gd name="connsiteX5" fmla="*/ 44200 w 408415"/>
                    <a:gd name="connsiteY5" fmla="*/ 113238 h 370380"/>
                    <a:gd name="connsiteX6" fmla="*/ 96048 w 408415"/>
                    <a:gd name="connsiteY6" fmla="*/ 69777 h 370380"/>
                    <a:gd name="connsiteX7" fmla="*/ 113153 w 408415"/>
                    <a:gd name="connsiteY7" fmla="*/ 78124 h 370380"/>
                    <a:gd name="connsiteX8" fmla="*/ 115085 w 408415"/>
                    <a:gd name="connsiteY8" fmla="*/ 75081 h 370380"/>
                    <a:gd name="connsiteX9" fmla="*/ 136774 w 408415"/>
                    <a:gd name="connsiteY9" fmla="*/ 51234 h 370380"/>
                    <a:gd name="connsiteX10" fmla="*/ 154948 w 408415"/>
                    <a:gd name="connsiteY10" fmla="*/ 32855 h 370380"/>
                    <a:gd name="connsiteX11" fmla="*/ 163562 w 408415"/>
                    <a:gd name="connsiteY11" fmla="*/ 21342 h 370380"/>
                    <a:gd name="connsiteX12" fmla="*/ 196064 w 408415"/>
                    <a:gd name="connsiteY12" fmla="*/ 3 h 370380"/>
                    <a:gd name="connsiteX13" fmla="*/ 228526 w 408415"/>
                    <a:gd name="connsiteY13" fmla="*/ 24672 h 370380"/>
                    <a:gd name="connsiteX14" fmla="*/ 247377 w 408415"/>
                    <a:gd name="connsiteY14" fmla="*/ 61924 h 370380"/>
                    <a:gd name="connsiteX15" fmla="*/ 250564 w 408415"/>
                    <a:gd name="connsiteY15" fmla="*/ 69243 h 370380"/>
                    <a:gd name="connsiteX16" fmla="*/ 318735 w 408415"/>
                    <a:gd name="connsiteY16" fmla="*/ 66981 h 370380"/>
                    <a:gd name="connsiteX17" fmla="*/ 404196 w 408415"/>
                    <a:gd name="connsiteY17" fmla="*/ 79275 h 370380"/>
                    <a:gd name="connsiteX18" fmla="*/ 381849 w 408415"/>
                    <a:gd name="connsiteY18" fmla="*/ 149297 h 370380"/>
                    <a:gd name="connsiteX19" fmla="*/ 358536 w 408415"/>
                    <a:gd name="connsiteY19" fmla="*/ 171088 h 370380"/>
                    <a:gd name="connsiteX20" fmla="*/ 372228 w 408415"/>
                    <a:gd name="connsiteY20" fmla="*/ 188974 h 370380"/>
                    <a:gd name="connsiteX21" fmla="*/ 372228 w 408415"/>
                    <a:gd name="connsiteY21" fmla="*/ 188974 h 370380"/>
                    <a:gd name="connsiteX22" fmla="*/ 319517 w 408415"/>
                    <a:gd name="connsiteY22" fmla="*/ 250526 h 370380"/>
                    <a:gd name="connsiteX23" fmla="*/ 277311 w 408415"/>
                    <a:gd name="connsiteY23" fmla="*/ 265575 h 370380"/>
                    <a:gd name="connsiteX24" fmla="*/ 253648 w 408415"/>
                    <a:gd name="connsiteY24" fmla="*/ 267672 h 370380"/>
                    <a:gd name="connsiteX25" fmla="*/ 250174 w 408415"/>
                    <a:gd name="connsiteY25" fmla="*/ 280295 h 370380"/>
                    <a:gd name="connsiteX26" fmla="*/ 206323 w 408415"/>
                    <a:gd name="connsiteY26" fmla="*/ 297933 h 370380"/>
                    <a:gd name="connsiteX27" fmla="*/ 144258 w 408415"/>
                    <a:gd name="connsiteY27" fmla="*/ 287942 h 370380"/>
                    <a:gd name="connsiteX28" fmla="*/ 105074 w 408415"/>
                    <a:gd name="connsiteY28" fmla="*/ 282103 h 370380"/>
                    <a:gd name="connsiteX29" fmla="*/ 53267 w 408415"/>
                    <a:gd name="connsiteY29" fmla="*/ 319273 h 370380"/>
                    <a:gd name="connsiteX30" fmla="*/ 9540 w 408415"/>
                    <a:gd name="connsiteY30" fmla="*/ 370381 h 370380"/>
                    <a:gd name="connsiteX31" fmla="*/ 9539 w 408415"/>
                    <a:gd name="connsiteY31" fmla="*/ 370381 h 37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8415" h="370380">
                      <a:moveTo>
                        <a:pt x="9539" y="370381"/>
                      </a:moveTo>
                      <a:lnTo>
                        <a:pt x="0" y="285228"/>
                      </a:lnTo>
                      <a:lnTo>
                        <a:pt x="4358" y="278773"/>
                      </a:lnTo>
                      <a:cubicBezTo>
                        <a:pt x="24526" y="248922"/>
                        <a:pt x="34805" y="219770"/>
                        <a:pt x="34928" y="192099"/>
                      </a:cubicBezTo>
                      <a:cubicBezTo>
                        <a:pt x="34949" y="187700"/>
                        <a:pt x="34743" y="183300"/>
                        <a:pt x="34538" y="178819"/>
                      </a:cubicBezTo>
                      <a:cubicBezTo>
                        <a:pt x="33715" y="161056"/>
                        <a:pt x="32688" y="138976"/>
                        <a:pt x="44200" y="113238"/>
                      </a:cubicBezTo>
                      <a:cubicBezTo>
                        <a:pt x="50655" y="98888"/>
                        <a:pt x="68788" y="65666"/>
                        <a:pt x="96048" y="69777"/>
                      </a:cubicBezTo>
                      <a:cubicBezTo>
                        <a:pt x="103388" y="70806"/>
                        <a:pt x="108938" y="74177"/>
                        <a:pt x="113153" y="78124"/>
                      </a:cubicBezTo>
                      <a:cubicBezTo>
                        <a:pt x="113770" y="77137"/>
                        <a:pt x="114407" y="76150"/>
                        <a:pt x="115085" y="75081"/>
                      </a:cubicBezTo>
                      <a:cubicBezTo>
                        <a:pt x="123576" y="62129"/>
                        <a:pt x="130298" y="56579"/>
                        <a:pt x="136774" y="51234"/>
                      </a:cubicBezTo>
                      <a:cubicBezTo>
                        <a:pt x="141749" y="47122"/>
                        <a:pt x="146889" y="42888"/>
                        <a:pt x="154948" y="32855"/>
                      </a:cubicBezTo>
                      <a:cubicBezTo>
                        <a:pt x="158483" y="28455"/>
                        <a:pt x="161238" y="24590"/>
                        <a:pt x="163562" y="21342"/>
                      </a:cubicBezTo>
                      <a:cubicBezTo>
                        <a:pt x="170613" y="11516"/>
                        <a:pt x="179823" y="-203"/>
                        <a:pt x="196064" y="3"/>
                      </a:cubicBezTo>
                      <a:cubicBezTo>
                        <a:pt x="213415" y="825"/>
                        <a:pt x="222502" y="15174"/>
                        <a:pt x="228526" y="24672"/>
                      </a:cubicBezTo>
                      <a:cubicBezTo>
                        <a:pt x="239278" y="41612"/>
                        <a:pt x="244150" y="53824"/>
                        <a:pt x="247377" y="61924"/>
                      </a:cubicBezTo>
                      <a:cubicBezTo>
                        <a:pt x="248550" y="64884"/>
                        <a:pt x="249886" y="68215"/>
                        <a:pt x="250564" y="69243"/>
                      </a:cubicBezTo>
                      <a:cubicBezTo>
                        <a:pt x="256156" y="77466"/>
                        <a:pt x="301611" y="69777"/>
                        <a:pt x="318735" y="66981"/>
                      </a:cubicBezTo>
                      <a:cubicBezTo>
                        <a:pt x="357200" y="60567"/>
                        <a:pt x="390484" y="55016"/>
                        <a:pt x="404196" y="79275"/>
                      </a:cubicBezTo>
                      <a:cubicBezTo>
                        <a:pt x="414024" y="96626"/>
                        <a:pt x="406725" y="119569"/>
                        <a:pt x="381849" y="149297"/>
                      </a:cubicBezTo>
                      <a:cubicBezTo>
                        <a:pt x="374099" y="158548"/>
                        <a:pt x="365855" y="165579"/>
                        <a:pt x="358536" y="171088"/>
                      </a:cubicBezTo>
                      <a:cubicBezTo>
                        <a:pt x="364601" y="174707"/>
                        <a:pt x="370028" y="180257"/>
                        <a:pt x="372228" y="188974"/>
                      </a:cubicBezTo>
                      <a:lnTo>
                        <a:pt x="372228" y="188974"/>
                      </a:lnTo>
                      <a:cubicBezTo>
                        <a:pt x="377409" y="209615"/>
                        <a:pt x="359667" y="230296"/>
                        <a:pt x="319517" y="250526"/>
                      </a:cubicBezTo>
                      <a:cubicBezTo>
                        <a:pt x="309546" y="255583"/>
                        <a:pt x="296122" y="262327"/>
                        <a:pt x="277311" y="265575"/>
                      </a:cubicBezTo>
                      <a:cubicBezTo>
                        <a:pt x="268450" y="267096"/>
                        <a:pt x="260473" y="267466"/>
                        <a:pt x="253648" y="267672"/>
                      </a:cubicBezTo>
                      <a:cubicBezTo>
                        <a:pt x="253504" y="271619"/>
                        <a:pt x="252579" y="275895"/>
                        <a:pt x="250174" y="280295"/>
                      </a:cubicBezTo>
                      <a:cubicBezTo>
                        <a:pt x="243122" y="293246"/>
                        <a:pt x="228444" y="299413"/>
                        <a:pt x="206323" y="297933"/>
                      </a:cubicBezTo>
                      <a:cubicBezTo>
                        <a:pt x="181982" y="296659"/>
                        <a:pt x="161938" y="292013"/>
                        <a:pt x="144258" y="287942"/>
                      </a:cubicBezTo>
                      <a:cubicBezTo>
                        <a:pt x="128819" y="284406"/>
                        <a:pt x="115517" y="281405"/>
                        <a:pt x="105074" y="282103"/>
                      </a:cubicBezTo>
                      <a:cubicBezTo>
                        <a:pt x="85708" y="283666"/>
                        <a:pt x="70782" y="299167"/>
                        <a:pt x="53267" y="319273"/>
                      </a:cubicBezTo>
                      <a:lnTo>
                        <a:pt x="9540" y="370381"/>
                      </a:lnTo>
                      <a:lnTo>
                        <a:pt x="9539" y="370381"/>
                      </a:ln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67" name="任意多边形: 形状 466">
                  <a:extLst>
                    <a:ext uri="{FF2B5EF4-FFF2-40B4-BE49-F238E27FC236}">
                      <a16:creationId xmlns:a16="http://schemas.microsoft.com/office/drawing/2014/main" id="{A943D48A-867D-9960-8319-A9760036C3F5}"/>
                    </a:ext>
                  </a:extLst>
                </p:cNvPr>
                <p:cNvSpPr/>
                <p:nvPr/>
              </p:nvSpPr>
              <p:spPr>
                <a:xfrm>
                  <a:off x="-10734508" y="845953"/>
                  <a:ext cx="406257" cy="350725"/>
                </a:xfrm>
                <a:custGeom>
                  <a:avLst/>
                  <a:gdLst>
                    <a:gd name="connsiteX0" fmla="*/ 406255 w 406257"/>
                    <a:gd name="connsiteY0" fmla="*/ 317475 h 350725"/>
                    <a:gd name="connsiteX1" fmla="*/ 326307 w 406257"/>
                    <a:gd name="connsiteY1" fmla="*/ 348301 h 350725"/>
                    <a:gd name="connsiteX2" fmla="*/ 318957 w 406257"/>
                    <a:gd name="connsiteY2" fmla="*/ 345722 h 350725"/>
                    <a:gd name="connsiteX3" fmla="*/ 227364 w 406257"/>
                    <a:gd name="connsiteY3" fmla="*/ 338137 h 350725"/>
                    <a:gd name="connsiteX4" fmla="*/ 214617 w 406257"/>
                    <a:gd name="connsiteY4" fmla="*/ 341883 h 350725"/>
                    <a:gd name="connsiteX5" fmla="*/ 148730 w 406257"/>
                    <a:gd name="connsiteY5" fmla="*/ 349171 h 350725"/>
                    <a:gd name="connsiteX6" fmla="*/ 93540 w 406257"/>
                    <a:gd name="connsiteY6" fmla="*/ 310043 h 350725"/>
                    <a:gd name="connsiteX7" fmla="*/ 97275 w 406257"/>
                    <a:gd name="connsiteY7" fmla="*/ 291381 h 350725"/>
                    <a:gd name="connsiteX8" fmla="*/ 93842 w 406257"/>
                    <a:gd name="connsiteY8" fmla="*/ 290283 h 350725"/>
                    <a:gd name="connsiteX9" fmla="*/ 65273 w 406257"/>
                    <a:gd name="connsiteY9" fmla="*/ 275352 h 350725"/>
                    <a:gd name="connsiteX10" fmla="*/ 42885 w 406257"/>
                    <a:gd name="connsiteY10" fmla="*/ 262435 h 350725"/>
                    <a:gd name="connsiteX11" fmla="*/ 29564 w 406257"/>
                    <a:gd name="connsiteY11" fmla="*/ 257023 h 350725"/>
                    <a:gd name="connsiteX12" fmla="*/ 678 w 406257"/>
                    <a:gd name="connsiteY12" fmla="*/ 230996 h 350725"/>
                    <a:gd name="connsiteX13" fmla="*/ 16308 w 406257"/>
                    <a:gd name="connsiteY13" fmla="*/ 193338 h 350725"/>
                    <a:gd name="connsiteX14" fmla="*/ 47559 w 406257"/>
                    <a:gd name="connsiteY14" fmla="*/ 165654 h 350725"/>
                    <a:gd name="connsiteX15" fmla="*/ 53830 w 406257"/>
                    <a:gd name="connsiteY15" fmla="*/ 160715 h 350725"/>
                    <a:gd name="connsiteX16" fmla="*/ 34352 w 406257"/>
                    <a:gd name="connsiteY16" fmla="*/ 95347 h 350725"/>
                    <a:gd name="connsiteX17" fmla="*/ 24566 w 406257"/>
                    <a:gd name="connsiteY17" fmla="*/ 9563 h 350725"/>
                    <a:gd name="connsiteX18" fmla="*/ 97966 w 406257"/>
                    <a:gd name="connsiteY18" fmla="*/ 13418 h 350725"/>
                    <a:gd name="connsiteX19" fmla="*/ 124959 w 406257"/>
                    <a:gd name="connsiteY19" fmla="*/ 30442 h 350725"/>
                    <a:gd name="connsiteX20" fmla="*/ 138787 w 406257"/>
                    <a:gd name="connsiteY20" fmla="*/ 12661 h 350725"/>
                    <a:gd name="connsiteX21" fmla="*/ 138787 w 406257"/>
                    <a:gd name="connsiteY21" fmla="*/ 12661 h 350725"/>
                    <a:gd name="connsiteX22" fmla="*/ 211696 w 406257"/>
                    <a:gd name="connsiteY22" fmla="*/ 48036 h 350725"/>
                    <a:gd name="connsiteX23" fmla="*/ 236958 w 406257"/>
                    <a:gd name="connsiteY23" fmla="*/ 85044 h 350725"/>
                    <a:gd name="connsiteX24" fmla="*/ 244989 w 406257"/>
                    <a:gd name="connsiteY24" fmla="*/ 107401 h 350725"/>
                    <a:gd name="connsiteX25" fmla="*/ 258080 w 406257"/>
                    <a:gd name="connsiteY25" fmla="*/ 107560 h 350725"/>
                    <a:gd name="connsiteX26" fmla="*/ 286265 w 406257"/>
                    <a:gd name="connsiteY26" fmla="*/ 145503 h 350725"/>
                    <a:gd name="connsiteX27" fmla="*/ 292343 w 406257"/>
                    <a:gd name="connsiteY27" fmla="*/ 208073 h 350725"/>
                    <a:gd name="connsiteX28" fmla="*/ 296635 w 406257"/>
                    <a:gd name="connsiteY28" fmla="*/ 247456 h 350725"/>
                    <a:gd name="connsiteX29" fmla="*/ 345729 w 406257"/>
                    <a:gd name="connsiteY29" fmla="*/ 288141 h 350725"/>
                    <a:gd name="connsiteX30" fmla="*/ 406257 w 406257"/>
                    <a:gd name="connsiteY30" fmla="*/ 317474 h 350725"/>
                    <a:gd name="connsiteX31" fmla="*/ 406255 w 406257"/>
                    <a:gd name="connsiteY31" fmla="*/ 317475 h 350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6257" h="350725">
                      <a:moveTo>
                        <a:pt x="406255" y="317475"/>
                      </a:moveTo>
                      <a:lnTo>
                        <a:pt x="326307" y="348301"/>
                      </a:lnTo>
                      <a:lnTo>
                        <a:pt x="318957" y="345722"/>
                      </a:lnTo>
                      <a:cubicBezTo>
                        <a:pt x="284967" y="333786"/>
                        <a:pt x="254162" y="331237"/>
                        <a:pt x="227364" y="338137"/>
                      </a:cubicBezTo>
                      <a:cubicBezTo>
                        <a:pt x="223103" y="339233"/>
                        <a:pt x="218900" y="340548"/>
                        <a:pt x="214617" y="341883"/>
                      </a:cubicBezTo>
                      <a:cubicBezTo>
                        <a:pt x="197644" y="347184"/>
                        <a:pt x="176547" y="353779"/>
                        <a:pt x="148730" y="349171"/>
                      </a:cubicBezTo>
                      <a:cubicBezTo>
                        <a:pt x="133212" y="346567"/>
                        <a:pt x="96477" y="337454"/>
                        <a:pt x="93540" y="310043"/>
                      </a:cubicBezTo>
                      <a:cubicBezTo>
                        <a:pt x="92673" y="302683"/>
                        <a:pt x="94526" y="296458"/>
                        <a:pt x="97275" y="291381"/>
                      </a:cubicBezTo>
                      <a:cubicBezTo>
                        <a:pt x="96164" y="291034"/>
                        <a:pt x="95048" y="290669"/>
                        <a:pt x="93842" y="290283"/>
                      </a:cubicBezTo>
                      <a:cubicBezTo>
                        <a:pt x="79160" y="285355"/>
                        <a:pt x="72086" y="280261"/>
                        <a:pt x="65273" y="275352"/>
                      </a:cubicBezTo>
                      <a:cubicBezTo>
                        <a:pt x="60034" y="271583"/>
                        <a:pt x="54633" y="267685"/>
                        <a:pt x="42885" y="262435"/>
                      </a:cubicBezTo>
                      <a:cubicBezTo>
                        <a:pt x="37732" y="260131"/>
                        <a:pt x="33295" y="258446"/>
                        <a:pt x="29564" y="257023"/>
                      </a:cubicBezTo>
                      <a:cubicBezTo>
                        <a:pt x="18270" y="252695"/>
                        <a:pt x="4599" y="246758"/>
                        <a:pt x="678" y="230996"/>
                      </a:cubicBezTo>
                      <a:cubicBezTo>
                        <a:pt x="-2927" y="214004"/>
                        <a:pt x="8649" y="201575"/>
                        <a:pt x="16308" y="193338"/>
                      </a:cubicBezTo>
                      <a:cubicBezTo>
                        <a:pt x="29967" y="178641"/>
                        <a:pt x="40543" y="170831"/>
                        <a:pt x="47559" y="165654"/>
                      </a:cubicBezTo>
                      <a:cubicBezTo>
                        <a:pt x="50125" y="163770"/>
                        <a:pt x="53008" y="161632"/>
                        <a:pt x="53830" y="160715"/>
                      </a:cubicBezTo>
                      <a:cubicBezTo>
                        <a:pt x="60366" y="153221"/>
                        <a:pt x="41400" y="111203"/>
                        <a:pt x="34352" y="95347"/>
                      </a:cubicBezTo>
                      <a:cubicBezTo>
                        <a:pt x="18391" y="59768"/>
                        <a:pt x="4579" y="28980"/>
                        <a:pt x="24566" y="9563"/>
                      </a:cubicBezTo>
                      <a:cubicBezTo>
                        <a:pt x="38857" y="-4343"/>
                        <a:pt x="62901" y="-3104"/>
                        <a:pt x="97966" y="13418"/>
                      </a:cubicBezTo>
                      <a:cubicBezTo>
                        <a:pt x="108881" y="18569"/>
                        <a:pt x="117773" y="24759"/>
                        <a:pt x="124959" y="30442"/>
                      </a:cubicBezTo>
                      <a:cubicBezTo>
                        <a:pt x="126921" y="23658"/>
                        <a:pt x="130913" y="17000"/>
                        <a:pt x="138787" y="12661"/>
                      </a:cubicBezTo>
                      <a:lnTo>
                        <a:pt x="138787" y="12661"/>
                      </a:lnTo>
                      <a:cubicBezTo>
                        <a:pt x="157438" y="2415"/>
                        <a:pt x="181944" y="14330"/>
                        <a:pt x="211696" y="48036"/>
                      </a:cubicBezTo>
                      <a:cubicBezTo>
                        <a:pt x="219117" y="56398"/>
                        <a:pt x="229045" y="67673"/>
                        <a:pt x="236958" y="85044"/>
                      </a:cubicBezTo>
                      <a:cubicBezTo>
                        <a:pt x="240677" y="93229"/>
                        <a:pt x="243058" y="100851"/>
                        <a:pt x="244989" y="107401"/>
                      </a:cubicBezTo>
                      <a:cubicBezTo>
                        <a:pt x="248843" y="106540"/>
                        <a:pt x="253214" y="106350"/>
                        <a:pt x="258080" y="107560"/>
                      </a:cubicBezTo>
                      <a:cubicBezTo>
                        <a:pt x="272396" y="111096"/>
                        <a:pt x="282086" y="123730"/>
                        <a:pt x="286265" y="145503"/>
                      </a:cubicBezTo>
                      <a:cubicBezTo>
                        <a:pt x="291206" y="169372"/>
                        <a:pt x="291796" y="189939"/>
                        <a:pt x="292343" y="208073"/>
                      </a:cubicBezTo>
                      <a:cubicBezTo>
                        <a:pt x="292839" y="223904"/>
                        <a:pt x="293309" y="237532"/>
                        <a:pt x="296635" y="247456"/>
                      </a:cubicBezTo>
                      <a:cubicBezTo>
                        <a:pt x="303058" y="265792"/>
                        <a:pt x="321838" y="276298"/>
                        <a:pt x="345729" y="288141"/>
                      </a:cubicBezTo>
                      <a:lnTo>
                        <a:pt x="406257" y="317474"/>
                      </a:lnTo>
                      <a:lnTo>
                        <a:pt x="406255" y="317475"/>
                      </a:lnTo>
                      <a:close/>
                    </a:path>
                  </a:pathLst>
                </a:custGeom>
                <a:solidFill>
                  <a:schemeClr val="accent4">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68" name="任意多边形: 形状 467">
                  <a:extLst>
                    <a:ext uri="{FF2B5EF4-FFF2-40B4-BE49-F238E27FC236}">
                      <a16:creationId xmlns:a16="http://schemas.microsoft.com/office/drawing/2014/main" id="{6CCA68CE-4828-1B07-B9D3-F68930CEE214}"/>
                    </a:ext>
                  </a:extLst>
                </p:cNvPr>
                <p:cNvSpPr/>
                <p:nvPr/>
              </p:nvSpPr>
              <p:spPr>
                <a:xfrm>
                  <a:off x="-10382042" y="542186"/>
                  <a:ext cx="408415" cy="370380"/>
                </a:xfrm>
                <a:custGeom>
                  <a:avLst/>
                  <a:gdLst>
                    <a:gd name="connsiteX0" fmla="*/ 9539 w 408415"/>
                    <a:gd name="connsiteY0" fmla="*/ 370381 h 370380"/>
                    <a:gd name="connsiteX1" fmla="*/ 0 w 408415"/>
                    <a:gd name="connsiteY1" fmla="*/ 285228 h 370380"/>
                    <a:gd name="connsiteX2" fmla="*/ 4358 w 408415"/>
                    <a:gd name="connsiteY2" fmla="*/ 278773 h 370380"/>
                    <a:gd name="connsiteX3" fmla="*/ 34928 w 408415"/>
                    <a:gd name="connsiteY3" fmla="*/ 192099 h 370380"/>
                    <a:gd name="connsiteX4" fmla="*/ 34538 w 408415"/>
                    <a:gd name="connsiteY4" fmla="*/ 178819 h 370380"/>
                    <a:gd name="connsiteX5" fmla="*/ 44200 w 408415"/>
                    <a:gd name="connsiteY5" fmla="*/ 113238 h 370380"/>
                    <a:gd name="connsiteX6" fmla="*/ 96048 w 408415"/>
                    <a:gd name="connsiteY6" fmla="*/ 69777 h 370380"/>
                    <a:gd name="connsiteX7" fmla="*/ 113153 w 408415"/>
                    <a:gd name="connsiteY7" fmla="*/ 78124 h 370380"/>
                    <a:gd name="connsiteX8" fmla="*/ 115085 w 408415"/>
                    <a:gd name="connsiteY8" fmla="*/ 75081 h 370380"/>
                    <a:gd name="connsiteX9" fmla="*/ 136774 w 408415"/>
                    <a:gd name="connsiteY9" fmla="*/ 51234 h 370380"/>
                    <a:gd name="connsiteX10" fmla="*/ 154948 w 408415"/>
                    <a:gd name="connsiteY10" fmla="*/ 32855 h 370380"/>
                    <a:gd name="connsiteX11" fmla="*/ 163562 w 408415"/>
                    <a:gd name="connsiteY11" fmla="*/ 21342 h 370380"/>
                    <a:gd name="connsiteX12" fmla="*/ 196064 w 408415"/>
                    <a:gd name="connsiteY12" fmla="*/ 3 h 370380"/>
                    <a:gd name="connsiteX13" fmla="*/ 228526 w 408415"/>
                    <a:gd name="connsiteY13" fmla="*/ 24673 h 370380"/>
                    <a:gd name="connsiteX14" fmla="*/ 247377 w 408415"/>
                    <a:gd name="connsiteY14" fmla="*/ 61924 h 370380"/>
                    <a:gd name="connsiteX15" fmla="*/ 250564 w 408415"/>
                    <a:gd name="connsiteY15" fmla="*/ 69243 h 370380"/>
                    <a:gd name="connsiteX16" fmla="*/ 318735 w 408415"/>
                    <a:gd name="connsiteY16" fmla="*/ 66981 h 370380"/>
                    <a:gd name="connsiteX17" fmla="*/ 404196 w 408415"/>
                    <a:gd name="connsiteY17" fmla="*/ 79275 h 370380"/>
                    <a:gd name="connsiteX18" fmla="*/ 381849 w 408415"/>
                    <a:gd name="connsiteY18" fmla="*/ 149297 h 370380"/>
                    <a:gd name="connsiteX19" fmla="*/ 358536 w 408415"/>
                    <a:gd name="connsiteY19" fmla="*/ 171088 h 370380"/>
                    <a:gd name="connsiteX20" fmla="*/ 372228 w 408415"/>
                    <a:gd name="connsiteY20" fmla="*/ 188975 h 370380"/>
                    <a:gd name="connsiteX21" fmla="*/ 372228 w 408415"/>
                    <a:gd name="connsiteY21" fmla="*/ 188975 h 370380"/>
                    <a:gd name="connsiteX22" fmla="*/ 319517 w 408415"/>
                    <a:gd name="connsiteY22" fmla="*/ 250526 h 370380"/>
                    <a:gd name="connsiteX23" fmla="*/ 277311 w 408415"/>
                    <a:gd name="connsiteY23" fmla="*/ 265575 h 370380"/>
                    <a:gd name="connsiteX24" fmla="*/ 253648 w 408415"/>
                    <a:gd name="connsiteY24" fmla="*/ 267672 h 370380"/>
                    <a:gd name="connsiteX25" fmla="*/ 250174 w 408415"/>
                    <a:gd name="connsiteY25" fmla="*/ 280295 h 370380"/>
                    <a:gd name="connsiteX26" fmla="*/ 206323 w 408415"/>
                    <a:gd name="connsiteY26" fmla="*/ 297933 h 370380"/>
                    <a:gd name="connsiteX27" fmla="*/ 144258 w 408415"/>
                    <a:gd name="connsiteY27" fmla="*/ 287942 h 370380"/>
                    <a:gd name="connsiteX28" fmla="*/ 105074 w 408415"/>
                    <a:gd name="connsiteY28" fmla="*/ 282103 h 370380"/>
                    <a:gd name="connsiteX29" fmla="*/ 53267 w 408415"/>
                    <a:gd name="connsiteY29" fmla="*/ 319273 h 370380"/>
                    <a:gd name="connsiteX30" fmla="*/ 9540 w 408415"/>
                    <a:gd name="connsiteY30" fmla="*/ 370381 h 370380"/>
                    <a:gd name="connsiteX31" fmla="*/ 9539 w 408415"/>
                    <a:gd name="connsiteY31" fmla="*/ 370381 h 37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8415" h="370380">
                      <a:moveTo>
                        <a:pt x="9539" y="370381"/>
                      </a:moveTo>
                      <a:lnTo>
                        <a:pt x="0" y="285228"/>
                      </a:lnTo>
                      <a:lnTo>
                        <a:pt x="4358" y="278773"/>
                      </a:lnTo>
                      <a:cubicBezTo>
                        <a:pt x="24526" y="248922"/>
                        <a:pt x="34805" y="219770"/>
                        <a:pt x="34928" y="192099"/>
                      </a:cubicBezTo>
                      <a:cubicBezTo>
                        <a:pt x="34949" y="187700"/>
                        <a:pt x="34743" y="183300"/>
                        <a:pt x="34538" y="178819"/>
                      </a:cubicBezTo>
                      <a:cubicBezTo>
                        <a:pt x="33715" y="161056"/>
                        <a:pt x="32688" y="138977"/>
                        <a:pt x="44200" y="113238"/>
                      </a:cubicBezTo>
                      <a:cubicBezTo>
                        <a:pt x="50655" y="98888"/>
                        <a:pt x="68788" y="65666"/>
                        <a:pt x="96048" y="69777"/>
                      </a:cubicBezTo>
                      <a:cubicBezTo>
                        <a:pt x="103388" y="70806"/>
                        <a:pt x="108938" y="74177"/>
                        <a:pt x="113153" y="78124"/>
                      </a:cubicBezTo>
                      <a:cubicBezTo>
                        <a:pt x="113770" y="77138"/>
                        <a:pt x="114407" y="76150"/>
                        <a:pt x="115085" y="75081"/>
                      </a:cubicBezTo>
                      <a:cubicBezTo>
                        <a:pt x="123576" y="62129"/>
                        <a:pt x="130298" y="56579"/>
                        <a:pt x="136774" y="51234"/>
                      </a:cubicBezTo>
                      <a:cubicBezTo>
                        <a:pt x="141749" y="47122"/>
                        <a:pt x="146889" y="42888"/>
                        <a:pt x="154948" y="32855"/>
                      </a:cubicBezTo>
                      <a:cubicBezTo>
                        <a:pt x="158483" y="28455"/>
                        <a:pt x="161238" y="24590"/>
                        <a:pt x="163562" y="21342"/>
                      </a:cubicBezTo>
                      <a:cubicBezTo>
                        <a:pt x="170613" y="11516"/>
                        <a:pt x="179823" y="-203"/>
                        <a:pt x="196064" y="3"/>
                      </a:cubicBezTo>
                      <a:cubicBezTo>
                        <a:pt x="213415" y="825"/>
                        <a:pt x="222502" y="15174"/>
                        <a:pt x="228526" y="24673"/>
                      </a:cubicBezTo>
                      <a:cubicBezTo>
                        <a:pt x="239278" y="41612"/>
                        <a:pt x="244150" y="53824"/>
                        <a:pt x="247377" y="61924"/>
                      </a:cubicBezTo>
                      <a:cubicBezTo>
                        <a:pt x="248550" y="64885"/>
                        <a:pt x="249886" y="68215"/>
                        <a:pt x="250564" y="69243"/>
                      </a:cubicBezTo>
                      <a:cubicBezTo>
                        <a:pt x="256156" y="77466"/>
                        <a:pt x="301611" y="69777"/>
                        <a:pt x="318735" y="66981"/>
                      </a:cubicBezTo>
                      <a:cubicBezTo>
                        <a:pt x="357200" y="60567"/>
                        <a:pt x="390484" y="55016"/>
                        <a:pt x="404196" y="79275"/>
                      </a:cubicBezTo>
                      <a:cubicBezTo>
                        <a:pt x="414024" y="96626"/>
                        <a:pt x="406725" y="119569"/>
                        <a:pt x="381849" y="149297"/>
                      </a:cubicBezTo>
                      <a:cubicBezTo>
                        <a:pt x="374099" y="158548"/>
                        <a:pt x="365855" y="165579"/>
                        <a:pt x="358536" y="171088"/>
                      </a:cubicBezTo>
                      <a:cubicBezTo>
                        <a:pt x="364601" y="174707"/>
                        <a:pt x="370028" y="180257"/>
                        <a:pt x="372228" y="188975"/>
                      </a:cubicBezTo>
                      <a:lnTo>
                        <a:pt x="372228" y="188975"/>
                      </a:lnTo>
                      <a:cubicBezTo>
                        <a:pt x="377409" y="209615"/>
                        <a:pt x="359667" y="230296"/>
                        <a:pt x="319517" y="250526"/>
                      </a:cubicBezTo>
                      <a:cubicBezTo>
                        <a:pt x="309546" y="255583"/>
                        <a:pt x="296122" y="262327"/>
                        <a:pt x="277311" y="265575"/>
                      </a:cubicBezTo>
                      <a:cubicBezTo>
                        <a:pt x="268450" y="267096"/>
                        <a:pt x="260473" y="267466"/>
                        <a:pt x="253648" y="267672"/>
                      </a:cubicBezTo>
                      <a:cubicBezTo>
                        <a:pt x="253504" y="271619"/>
                        <a:pt x="252579" y="275895"/>
                        <a:pt x="250174" y="280295"/>
                      </a:cubicBezTo>
                      <a:cubicBezTo>
                        <a:pt x="243122" y="293246"/>
                        <a:pt x="228444" y="299414"/>
                        <a:pt x="206323" y="297933"/>
                      </a:cubicBezTo>
                      <a:cubicBezTo>
                        <a:pt x="181982" y="296659"/>
                        <a:pt x="161938" y="292013"/>
                        <a:pt x="144258" y="287942"/>
                      </a:cubicBezTo>
                      <a:cubicBezTo>
                        <a:pt x="128819" y="284406"/>
                        <a:pt x="115517" y="281405"/>
                        <a:pt x="105074" y="282103"/>
                      </a:cubicBezTo>
                      <a:cubicBezTo>
                        <a:pt x="85708" y="283666"/>
                        <a:pt x="70782" y="299167"/>
                        <a:pt x="53267" y="319273"/>
                      </a:cubicBezTo>
                      <a:lnTo>
                        <a:pt x="9540" y="370381"/>
                      </a:lnTo>
                      <a:lnTo>
                        <a:pt x="9539" y="370381"/>
                      </a:lnTo>
                      <a:close/>
                    </a:path>
                  </a:pathLst>
                </a:custGeom>
                <a:solidFill>
                  <a:schemeClr val="accent4">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69" name="任意多边形: 形状 468">
                  <a:extLst>
                    <a:ext uri="{FF2B5EF4-FFF2-40B4-BE49-F238E27FC236}">
                      <a16:creationId xmlns:a16="http://schemas.microsoft.com/office/drawing/2014/main" id="{0A03E4EA-7B24-5C3A-0484-0152D0E117E8}"/>
                    </a:ext>
                  </a:extLst>
                </p:cNvPr>
                <p:cNvSpPr/>
                <p:nvPr/>
              </p:nvSpPr>
              <p:spPr>
                <a:xfrm>
                  <a:off x="-10528211" y="552509"/>
                  <a:ext cx="246133" cy="2012943"/>
                </a:xfrm>
                <a:custGeom>
                  <a:avLst/>
                  <a:gdLst>
                    <a:gd name="connsiteX0" fmla="*/ 242834 w 246133"/>
                    <a:gd name="connsiteY0" fmla="*/ 2012943 h 2012943"/>
                    <a:gd name="connsiteX1" fmla="*/ 224990 w 246133"/>
                    <a:gd name="connsiteY1" fmla="*/ 2001759 h 2012943"/>
                    <a:gd name="connsiteX2" fmla="*/ 220672 w 246133"/>
                    <a:gd name="connsiteY2" fmla="*/ 1981159 h 2012943"/>
                    <a:gd name="connsiteX3" fmla="*/ 224990 w 246133"/>
                    <a:gd name="connsiteY3" fmla="*/ 2001759 h 2012943"/>
                    <a:gd name="connsiteX4" fmla="*/ 204185 w 246133"/>
                    <a:gd name="connsiteY4" fmla="*/ 2004143 h 2012943"/>
                    <a:gd name="connsiteX5" fmla="*/ 201019 w 246133"/>
                    <a:gd name="connsiteY5" fmla="*/ 1990822 h 2012943"/>
                    <a:gd name="connsiteX6" fmla="*/ 139632 w 246133"/>
                    <a:gd name="connsiteY6" fmla="*/ 1654406 h 2012943"/>
                    <a:gd name="connsiteX7" fmla="*/ 111816 w 246133"/>
                    <a:gd name="connsiteY7" fmla="*/ 1265114 h 2012943"/>
                    <a:gd name="connsiteX8" fmla="*/ 121068 w 246133"/>
                    <a:gd name="connsiteY8" fmla="*/ 954849 h 2012943"/>
                    <a:gd name="connsiteX9" fmla="*/ 133875 w 246133"/>
                    <a:gd name="connsiteY9" fmla="*/ 781501 h 2012943"/>
                    <a:gd name="connsiteX10" fmla="*/ 148677 w 246133"/>
                    <a:gd name="connsiteY10" fmla="*/ 335428 h 2012943"/>
                    <a:gd name="connsiteX11" fmla="*/ 100592 w 246133"/>
                    <a:gd name="connsiteY11" fmla="*/ 150979 h 2012943"/>
                    <a:gd name="connsiteX12" fmla="*/ 0 w 246133"/>
                    <a:gd name="connsiteY12" fmla="*/ 32975 h 2012943"/>
                    <a:gd name="connsiteX13" fmla="*/ 26232 w 246133"/>
                    <a:gd name="connsiteY13" fmla="*/ 0 h 2012943"/>
                    <a:gd name="connsiteX14" fmla="*/ 137514 w 246133"/>
                    <a:gd name="connsiteY14" fmla="*/ 130751 h 2012943"/>
                    <a:gd name="connsiteX15" fmla="*/ 190740 w 246133"/>
                    <a:gd name="connsiteY15" fmla="*/ 333209 h 2012943"/>
                    <a:gd name="connsiteX16" fmla="*/ 175835 w 246133"/>
                    <a:gd name="connsiteY16" fmla="*/ 784833 h 2012943"/>
                    <a:gd name="connsiteX17" fmla="*/ 163089 w 246133"/>
                    <a:gd name="connsiteY17" fmla="*/ 957481 h 2012943"/>
                    <a:gd name="connsiteX18" fmla="*/ 153920 w 246133"/>
                    <a:gd name="connsiteY18" fmla="*/ 1264457 h 2012943"/>
                    <a:gd name="connsiteX19" fmla="*/ 181365 w 246133"/>
                    <a:gd name="connsiteY19" fmla="*/ 1648979 h 2012943"/>
                    <a:gd name="connsiteX20" fmla="*/ 241930 w 246133"/>
                    <a:gd name="connsiteY20" fmla="*/ 1980790 h 2012943"/>
                    <a:gd name="connsiteX21" fmla="*/ 242835 w 246133"/>
                    <a:gd name="connsiteY21" fmla="*/ 2012943 h 2012943"/>
                    <a:gd name="connsiteX22" fmla="*/ 242835 w 246133"/>
                    <a:gd name="connsiteY22" fmla="*/ 2012943 h 201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6133" h="2012943">
                      <a:moveTo>
                        <a:pt x="242834" y="2012943"/>
                      </a:moveTo>
                      <a:lnTo>
                        <a:pt x="224990" y="2001759"/>
                      </a:lnTo>
                      <a:lnTo>
                        <a:pt x="220672" y="1981159"/>
                      </a:lnTo>
                      <a:lnTo>
                        <a:pt x="224990" y="2001759"/>
                      </a:lnTo>
                      <a:lnTo>
                        <a:pt x="204185" y="2004143"/>
                      </a:lnTo>
                      <a:cubicBezTo>
                        <a:pt x="203856" y="2002211"/>
                        <a:pt x="202725" y="1997770"/>
                        <a:pt x="201019" y="1990822"/>
                      </a:cubicBezTo>
                      <a:cubicBezTo>
                        <a:pt x="191706" y="1952748"/>
                        <a:pt x="163315" y="1836881"/>
                        <a:pt x="139632" y="1654406"/>
                      </a:cubicBezTo>
                      <a:cubicBezTo>
                        <a:pt x="123103" y="1527027"/>
                        <a:pt x="113749" y="1396071"/>
                        <a:pt x="111816" y="1265114"/>
                      </a:cubicBezTo>
                      <a:cubicBezTo>
                        <a:pt x="109884" y="1133953"/>
                        <a:pt x="116093" y="1034656"/>
                        <a:pt x="121068" y="954849"/>
                      </a:cubicBezTo>
                      <a:cubicBezTo>
                        <a:pt x="124830" y="894655"/>
                        <a:pt x="129394" y="837338"/>
                        <a:pt x="133875" y="781501"/>
                      </a:cubicBezTo>
                      <a:cubicBezTo>
                        <a:pt x="145799" y="632331"/>
                        <a:pt x="157045" y="491424"/>
                        <a:pt x="148677" y="335428"/>
                      </a:cubicBezTo>
                      <a:cubicBezTo>
                        <a:pt x="146827" y="300603"/>
                        <a:pt x="142941" y="228114"/>
                        <a:pt x="100592" y="150979"/>
                      </a:cubicBezTo>
                      <a:cubicBezTo>
                        <a:pt x="76024" y="106244"/>
                        <a:pt x="42186" y="66526"/>
                        <a:pt x="0" y="32975"/>
                      </a:cubicBezTo>
                      <a:lnTo>
                        <a:pt x="26232" y="0"/>
                      </a:lnTo>
                      <a:cubicBezTo>
                        <a:pt x="72797" y="37087"/>
                        <a:pt x="110233" y="81082"/>
                        <a:pt x="137514" y="130751"/>
                      </a:cubicBezTo>
                      <a:cubicBezTo>
                        <a:pt x="184469" y="216273"/>
                        <a:pt x="188705" y="295258"/>
                        <a:pt x="190740" y="333209"/>
                      </a:cubicBezTo>
                      <a:cubicBezTo>
                        <a:pt x="199251" y="491960"/>
                        <a:pt x="187882" y="634223"/>
                        <a:pt x="175835" y="784833"/>
                      </a:cubicBezTo>
                      <a:cubicBezTo>
                        <a:pt x="171394" y="840464"/>
                        <a:pt x="166830" y="897533"/>
                        <a:pt x="163089" y="957481"/>
                      </a:cubicBezTo>
                      <a:cubicBezTo>
                        <a:pt x="158155" y="1036548"/>
                        <a:pt x="152008" y="1134981"/>
                        <a:pt x="153920" y="1264457"/>
                      </a:cubicBezTo>
                      <a:cubicBezTo>
                        <a:pt x="155811" y="1393851"/>
                        <a:pt x="165062" y="1523204"/>
                        <a:pt x="181365" y="1648979"/>
                      </a:cubicBezTo>
                      <a:cubicBezTo>
                        <a:pt x="204761" y="1829152"/>
                        <a:pt x="232741" y="1943292"/>
                        <a:pt x="241930" y="1980790"/>
                      </a:cubicBezTo>
                      <a:cubicBezTo>
                        <a:pt x="246823" y="2000814"/>
                        <a:pt x="247851" y="2005007"/>
                        <a:pt x="242835" y="2012943"/>
                      </a:cubicBezTo>
                      <a:lnTo>
                        <a:pt x="242835" y="2012943"/>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70" name="任意多边形: 形状 469">
                  <a:extLst>
                    <a:ext uri="{FF2B5EF4-FFF2-40B4-BE49-F238E27FC236}">
                      <a16:creationId xmlns:a16="http://schemas.microsoft.com/office/drawing/2014/main" id="{D9DC8896-26C1-4F10-4F81-6CFF78EB04E0}"/>
                    </a:ext>
                  </a:extLst>
                </p:cNvPr>
                <p:cNvSpPr/>
                <p:nvPr/>
              </p:nvSpPr>
              <p:spPr>
                <a:xfrm>
                  <a:off x="-10766730" y="285822"/>
                  <a:ext cx="354475" cy="366559"/>
                </a:xfrm>
                <a:custGeom>
                  <a:avLst/>
                  <a:gdLst>
                    <a:gd name="connsiteX0" fmla="*/ 161302 w 354475"/>
                    <a:gd name="connsiteY0" fmla="*/ 366559 h 366559"/>
                    <a:gd name="connsiteX1" fmla="*/ 156060 w 354475"/>
                    <a:gd name="connsiteY1" fmla="*/ 366395 h 366559"/>
                    <a:gd name="connsiteX2" fmla="*/ 57360 w 354475"/>
                    <a:gd name="connsiteY2" fmla="*/ 302623 h 366559"/>
                    <a:gd name="connsiteX3" fmla="*/ 22164 w 354475"/>
                    <a:gd name="connsiteY3" fmla="*/ 218745 h 366559"/>
                    <a:gd name="connsiteX4" fmla="*/ 2777 w 354475"/>
                    <a:gd name="connsiteY4" fmla="*/ 131783 h 366559"/>
                    <a:gd name="connsiteX5" fmla="*/ 5080 w 354475"/>
                    <a:gd name="connsiteY5" fmla="*/ 77468 h 366559"/>
                    <a:gd name="connsiteX6" fmla="*/ 34745 w 354475"/>
                    <a:gd name="connsiteY6" fmla="*/ 50373 h 366559"/>
                    <a:gd name="connsiteX7" fmla="*/ 36390 w 354475"/>
                    <a:gd name="connsiteY7" fmla="*/ 37955 h 366559"/>
                    <a:gd name="connsiteX8" fmla="*/ 72963 w 354475"/>
                    <a:gd name="connsiteY8" fmla="*/ 23811 h 366559"/>
                    <a:gd name="connsiteX9" fmla="*/ 91733 w 354475"/>
                    <a:gd name="connsiteY9" fmla="*/ 24962 h 366559"/>
                    <a:gd name="connsiteX10" fmla="*/ 117739 w 354475"/>
                    <a:gd name="connsiteY10" fmla="*/ 16204 h 366559"/>
                    <a:gd name="connsiteX11" fmla="*/ 152956 w 354475"/>
                    <a:gd name="connsiteY11" fmla="*/ 2348 h 366559"/>
                    <a:gd name="connsiteX12" fmla="*/ 219194 w 354475"/>
                    <a:gd name="connsiteY12" fmla="*/ 7611 h 366559"/>
                    <a:gd name="connsiteX13" fmla="*/ 313166 w 354475"/>
                    <a:gd name="connsiteY13" fmla="*/ 99177 h 366559"/>
                    <a:gd name="connsiteX14" fmla="*/ 347868 w 354475"/>
                    <a:gd name="connsiteY14" fmla="*/ 178368 h 366559"/>
                    <a:gd name="connsiteX15" fmla="*/ 352597 w 354475"/>
                    <a:gd name="connsiteY15" fmla="*/ 230915 h 366559"/>
                    <a:gd name="connsiteX16" fmla="*/ 304120 w 354475"/>
                    <a:gd name="connsiteY16" fmla="*/ 287944 h 366559"/>
                    <a:gd name="connsiteX17" fmla="*/ 241417 w 354475"/>
                    <a:gd name="connsiteY17" fmla="*/ 335968 h 366559"/>
                    <a:gd name="connsiteX18" fmla="*/ 161302 w 354475"/>
                    <a:gd name="connsiteY18" fmla="*/ 366558 h 366559"/>
                    <a:gd name="connsiteX19" fmla="*/ 161302 w 354475"/>
                    <a:gd name="connsiteY19" fmla="*/ 366559 h 36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4475" h="366559">
                      <a:moveTo>
                        <a:pt x="161302" y="366559"/>
                      </a:moveTo>
                      <a:cubicBezTo>
                        <a:pt x="159575" y="366559"/>
                        <a:pt x="157828" y="366518"/>
                        <a:pt x="156060" y="366395"/>
                      </a:cubicBezTo>
                      <a:cubicBezTo>
                        <a:pt x="120206" y="364462"/>
                        <a:pt x="87005" y="342999"/>
                        <a:pt x="57360" y="302623"/>
                      </a:cubicBezTo>
                      <a:cubicBezTo>
                        <a:pt x="43462" y="283627"/>
                        <a:pt x="36349" y="261958"/>
                        <a:pt x="22164" y="218745"/>
                      </a:cubicBezTo>
                      <a:cubicBezTo>
                        <a:pt x="19964" y="212084"/>
                        <a:pt x="9273" y="178286"/>
                        <a:pt x="2777" y="131783"/>
                      </a:cubicBezTo>
                      <a:cubicBezTo>
                        <a:pt x="-1479" y="101398"/>
                        <a:pt x="-944" y="88693"/>
                        <a:pt x="5080" y="77468"/>
                      </a:cubicBezTo>
                      <a:cubicBezTo>
                        <a:pt x="11761" y="64969"/>
                        <a:pt x="22575" y="56252"/>
                        <a:pt x="34745" y="50373"/>
                      </a:cubicBezTo>
                      <a:cubicBezTo>
                        <a:pt x="34211" y="46343"/>
                        <a:pt x="34642" y="42190"/>
                        <a:pt x="36390" y="37955"/>
                      </a:cubicBezTo>
                      <a:cubicBezTo>
                        <a:pt x="43565" y="20399"/>
                        <a:pt x="62643" y="22701"/>
                        <a:pt x="72963" y="23811"/>
                      </a:cubicBezTo>
                      <a:cubicBezTo>
                        <a:pt x="78185" y="24469"/>
                        <a:pt x="84702" y="25333"/>
                        <a:pt x="91733" y="24962"/>
                      </a:cubicBezTo>
                      <a:cubicBezTo>
                        <a:pt x="102793" y="24428"/>
                        <a:pt x="108735" y="21138"/>
                        <a:pt x="117739" y="16204"/>
                      </a:cubicBezTo>
                      <a:cubicBezTo>
                        <a:pt x="126353" y="11476"/>
                        <a:pt x="137064" y="5596"/>
                        <a:pt x="152956" y="2348"/>
                      </a:cubicBezTo>
                      <a:cubicBezTo>
                        <a:pt x="184286" y="-4189"/>
                        <a:pt x="210539" y="4692"/>
                        <a:pt x="219194" y="7611"/>
                      </a:cubicBezTo>
                      <a:cubicBezTo>
                        <a:pt x="264730" y="22783"/>
                        <a:pt x="287180" y="58184"/>
                        <a:pt x="313166" y="99177"/>
                      </a:cubicBezTo>
                      <a:cubicBezTo>
                        <a:pt x="318347" y="107401"/>
                        <a:pt x="336129" y="137333"/>
                        <a:pt x="347868" y="178368"/>
                      </a:cubicBezTo>
                      <a:cubicBezTo>
                        <a:pt x="356338" y="207972"/>
                        <a:pt x="355146" y="221129"/>
                        <a:pt x="352597" y="230915"/>
                      </a:cubicBezTo>
                      <a:cubicBezTo>
                        <a:pt x="347416" y="251021"/>
                        <a:pt x="335184" y="262533"/>
                        <a:pt x="304120" y="287944"/>
                      </a:cubicBezTo>
                      <a:cubicBezTo>
                        <a:pt x="271679" y="314546"/>
                        <a:pt x="255397" y="327868"/>
                        <a:pt x="241417" y="335968"/>
                      </a:cubicBezTo>
                      <a:cubicBezTo>
                        <a:pt x="208874" y="354758"/>
                        <a:pt x="188439" y="366558"/>
                        <a:pt x="161302" y="366558"/>
                      </a:cubicBezTo>
                      <a:lnTo>
                        <a:pt x="161302" y="366559"/>
                      </a:lnTo>
                      <a:close/>
                    </a:path>
                  </a:pathLst>
                </a:custGeom>
                <a:solidFill>
                  <a:schemeClr val="accent4">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436" name="图形 16">
                <a:extLst>
                  <a:ext uri="{FF2B5EF4-FFF2-40B4-BE49-F238E27FC236}">
                    <a16:creationId xmlns:a16="http://schemas.microsoft.com/office/drawing/2014/main" id="{22ED40F8-DD25-1988-8D4A-8C751F8D4D76}"/>
                  </a:ext>
                </a:extLst>
              </p:cNvPr>
              <p:cNvGrpSpPr/>
              <p:nvPr/>
            </p:nvGrpSpPr>
            <p:grpSpPr>
              <a:xfrm>
                <a:off x="12915298" y="3770719"/>
                <a:ext cx="667925" cy="868621"/>
                <a:chOff x="-10076286" y="369693"/>
                <a:chExt cx="1906182" cy="2478947"/>
              </a:xfrm>
            </p:grpSpPr>
            <p:sp>
              <p:nvSpPr>
                <p:cNvPr id="440" name="任意多边形: 形状 439">
                  <a:extLst>
                    <a:ext uri="{FF2B5EF4-FFF2-40B4-BE49-F238E27FC236}">
                      <a16:creationId xmlns:a16="http://schemas.microsoft.com/office/drawing/2014/main" id="{8F2B7B78-8804-A89C-B862-64ECE59DFD21}"/>
                    </a:ext>
                  </a:extLst>
                </p:cNvPr>
                <p:cNvSpPr/>
                <p:nvPr/>
              </p:nvSpPr>
              <p:spPr>
                <a:xfrm>
                  <a:off x="-9302043" y="429375"/>
                  <a:ext cx="573939" cy="523708"/>
                </a:xfrm>
                <a:custGeom>
                  <a:avLst/>
                  <a:gdLst>
                    <a:gd name="connsiteX0" fmla="*/ 246185 w 573939"/>
                    <a:gd name="connsiteY0" fmla="*/ 309102 h 523708"/>
                    <a:gd name="connsiteX1" fmla="*/ 247519 w 573939"/>
                    <a:gd name="connsiteY1" fmla="*/ 309326 h 523708"/>
                    <a:gd name="connsiteX2" fmla="*/ 391991 w 573939"/>
                    <a:gd name="connsiteY2" fmla="*/ 295874 h 523708"/>
                    <a:gd name="connsiteX3" fmla="*/ 473920 w 573939"/>
                    <a:gd name="connsiteY3" fmla="*/ 244768 h 523708"/>
                    <a:gd name="connsiteX4" fmla="*/ 572588 w 573939"/>
                    <a:gd name="connsiteY4" fmla="*/ 180446 h 523708"/>
                    <a:gd name="connsiteX5" fmla="*/ 485800 w 573939"/>
                    <a:gd name="connsiteY5" fmla="*/ 79137 h 523708"/>
                    <a:gd name="connsiteX6" fmla="*/ 447476 w 573939"/>
                    <a:gd name="connsiteY6" fmla="*/ 82224 h 523708"/>
                    <a:gd name="connsiteX7" fmla="*/ 419282 w 573939"/>
                    <a:gd name="connsiteY7" fmla="*/ 63725 h 523708"/>
                    <a:gd name="connsiteX8" fmla="*/ 415315 w 573939"/>
                    <a:gd name="connsiteY8" fmla="*/ 32890 h 523708"/>
                    <a:gd name="connsiteX9" fmla="*/ 289768 w 573939"/>
                    <a:gd name="connsiteY9" fmla="*/ 2947 h 523708"/>
                    <a:gd name="connsiteX10" fmla="*/ 185372 w 573939"/>
                    <a:gd name="connsiteY10" fmla="*/ 51411 h 523708"/>
                    <a:gd name="connsiteX11" fmla="*/ 50587 w 573939"/>
                    <a:gd name="connsiteY11" fmla="*/ 164633 h 523708"/>
                    <a:gd name="connsiteX12" fmla="*/ 47512 w 573939"/>
                    <a:gd name="connsiteY12" fmla="*/ 255377 h 523708"/>
                    <a:gd name="connsiteX13" fmla="*/ 2145 w 573939"/>
                    <a:gd name="connsiteY13" fmla="*/ 318374 h 523708"/>
                    <a:gd name="connsiteX14" fmla="*/ 56338 w 573939"/>
                    <a:gd name="connsiteY14" fmla="*/ 438627 h 523708"/>
                    <a:gd name="connsiteX15" fmla="*/ 125942 w 573939"/>
                    <a:gd name="connsiteY15" fmla="*/ 492363 h 523708"/>
                    <a:gd name="connsiteX16" fmla="*/ 198188 w 573939"/>
                    <a:gd name="connsiteY16" fmla="*/ 523633 h 523708"/>
                    <a:gd name="connsiteX17" fmla="*/ 348473 w 573939"/>
                    <a:gd name="connsiteY17" fmla="*/ 497405 h 523708"/>
                    <a:gd name="connsiteX18" fmla="*/ 417572 w 573939"/>
                    <a:gd name="connsiteY18" fmla="*/ 370174 h 523708"/>
                    <a:gd name="connsiteX19" fmla="*/ 247510 w 573939"/>
                    <a:gd name="connsiteY19" fmla="*/ 362403 h 52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3939" h="523708">
                      <a:moveTo>
                        <a:pt x="246185" y="309102"/>
                      </a:moveTo>
                      <a:cubicBezTo>
                        <a:pt x="246494" y="309155"/>
                        <a:pt x="246957" y="309233"/>
                        <a:pt x="247519" y="309326"/>
                      </a:cubicBezTo>
                      <a:cubicBezTo>
                        <a:pt x="258513" y="311146"/>
                        <a:pt x="324979" y="321401"/>
                        <a:pt x="391991" y="295874"/>
                      </a:cubicBezTo>
                      <a:cubicBezTo>
                        <a:pt x="420379" y="285060"/>
                        <a:pt x="410695" y="282365"/>
                        <a:pt x="473920" y="244768"/>
                      </a:cubicBezTo>
                      <a:cubicBezTo>
                        <a:pt x="548045" y="200691"/>
                        <a:pt x="567068" y="200999"/>
                        <a:pt x="572588" y="180446"/>
                      </a:cubicBezTo>
                      <a:cubicBezTo>
                        <a:pt x="583610" y="139406"/>
                        <a:pt x="524755" y="74889"/>
                        <a:pt x="485800" y="79137"/>
                      </a:cubicBezTo>
                      <a:cubicBezTo>
                        <a:pt x="475544" y="80256"/>
                        <a:pt x="464560" y="86370"/>
                        <a:pt x="447476" y="82224"/>
                      </a:cubicBezTo>
                      <a:cubicBezTo>
                        <a:pt x="443723" y="81313"/>
                        <a:pt x="427292" y="77326"/>
                        <a:pt x="419282" y="63725"/>
                      </a:cubicBezTo>
                      <a:cubicBezTo>
                        <a:pt x="412137" y="51593"/>
                        <a:pt x="418189" y="42841"/>
                        <a:pt x="415315" y="32890"/>
                      </a:cubicBezTo>
                      <a:cubicBezTo>
                        <a:pt x="407772" y="6772"/>
                        <a:pt x="344895" y="-6263"/>
                        <a:pt x="289768" y="2947"/>
                      </a:cubicBezTo>
                      <a:cubicBezTo>
                        <a:pt x="258062" y="8244"/>
                        <a:pt x="233400" y="22705"/>
                        <a:pt x="185372" y="51411"/>
                      </a:cubicBezTo>
                      <a:cubicBezTo>
                        <a:pt x="101778" y="101375"/>
                        <a:pt x="59982" y="126358"/>
                        <a:pt x="50587" y="164633"/>
                      </a:cubicBezTo>
                      <a:cubicBezTo>
                        <a:pt x="41684" y="200911"/>
                        <a:pt x="63054" y="216543"/>
                        <a:pt x="47512" y="255377"/>
                      </a:cubicBezTo>
                      <a:cubicBezTo>
                        <a:pt x="33040" y="291537"/>
                        <a:pt x="10055" y="289122"/>
                        <a:pt x="2145" y="318374"/>
                      </a:cubicBezTo>
                      <a:cubicBezTo>
                        <a:pt x="-10583" y="365445"/>
                        <a:pt x="36659" y="417106"/>
                        <a:pt x="56338" y="438627"/>
                      </a:cubicBezTo>
                      <a:cubicBezTo>
                        <a:pt x="77914" y="462222"/>
                        <a:pt x="98548" y="475171"/>
                        <a:pt x="125942" y="492363"/>
                      </a:cubicBezTo>
                      <a:cubicBezTo>
                        <a:pt x="160327" y="513941"/>
                        <a:pt x="177518" y="524730"/>
                        <a:pt x="198188" y="523633"/>
                      </a:cubicBezTo>
                      <a:cubicBezTo>
                        <a:pt x="235663" y="521642"/>
                        <a:pt x="347021" y="528417"/>
                        <a:pt x="348473" y="497405"/>
                      </a:cubicBezTo>
                      <a:cubicBezTo>
                        <a:pt x="349018" y="485783"/>
                        <a:pt x="484076" y="495299"/>
                        <a:pt x="417572" y="370174"/>
                      </a:cubicBezTo>
                      <a:cubicBezTo>
                        <a:pt x="409415" y="354827"/>
                        <a:pt x="249620" y="371220"/>
                        <a:pt x="247510" y="362403"/>
                      </a:cubicBezTo>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41" name="任意多边形: 形状 440">
                  <a:extLst>
                    <a:ext uri="{FF2B5EF4-FFF2-40B4-BE49-F238E27FC236}">
                      <a16:creationId xmlns:a16="http://schemas.microsoft.com/office/drawing/2014/main" id="{C92BEC9A-ACA7-EFF0-4127-9313EE66916D}"/>
                    </a:ext>
                  </a:extLst>
                </p:cNvPr>
                <p:cNvSpPr/>
                <p:nvPr/>
              </p:nvSpPr>
              <p:spPr>
                <a:xfrm>
                  <a:off x="-9236583" y="454006"/>
                  <a:ext cx="422253" cy="422253"/>
                </a:xfrm>
                <a:custGeom>
                  <a:avLst/>
                  <a:gdLst>
                    <a:gd name="connsiteX0" fmla="*/ 422254 w 422253"/>
                    <a:gd name="connsiteY0" fmla="*/ 211127 h 422253"/>
                    <a:gd name="connsiteX1" fmla="*/ 211127 w 422253"/>
                    <a:gd name="connsiteY1" fmla="*/ 422254 h 422253"/>
                    <a:gd name="connsiteX2" fmla="*/ 0 w 422253"/>
                    <a:gd name="connsiteY2" fmla="*/ 211127 h 422253"/>
                    <a:gd name="connsiteX3" fmla="*/ 211127 w 422253"/>
                    <a:gd name="connsiteY3" fmla="*/ 0 h 422253"/>
                    <a:gd name="connsiteX4" fmla="*/ 422254 w 422253"/>
                    <a:gd name="connsiteY4" fmla="*/ 211127 h 422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53" h="422253">
                      <a:moveTo>
                        <a:pt x="422254" y="211127"/>
                      </a:moveTo>
                      <a:cubicBezTo>
                        <a:pt x="422254" y="327729"/>
                        <a:pt x="327729" y="422254"/>
                        <a:pt x="211127" y="422254"/>
                      </a:cubicBezTo>
                      <a:cubicBezTo>
                        <a:pt x="94525" y="422254"/>
                        <a:pt x="0" y="327729"/>
                        <a:pt x="0" y="211127"/>
                      </a:cubicBezTo>
                      <a:cubicBezTo>
                        <a:pt x="0" y="94525"/>
                        <a:pt x="94525" y="0"/>
                        <a:pt x="211127" y="0"/>
                      </a:cubicBezTo>
                      <a:cubicBezTo>
                        <a:pt x="327729" y="0"/>
                        <a:pt x="422254" y="94525"/>
                        <a:pt x="422254" y="211127"/>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42" name="任意多边形: 形状 441">
                  <a:extLst>
                    <a:ext uri="{FF2B5EF4-FFF2-40B4-BE49-F238E27FC236}">
                      <a16:creationId xmlns:a16="http://schemas.microsoft.com/office/drawing/2014/main" id="{5CE73316-D916-2291-B22A-D01797FE04F1}"/>
                    </a:ext>
                  </a:extLst>
                </p:cNvPr>
                <p:cNvSpPr/>
                <p:nvPr/>
              </p:nvSpPr>
              <p:spPr>
                <a:xfrm>
                  <a:off x="-10076286" y="2303378"/>
                  <a:ext cx="1906182" cy="137737"/>
                </a:xfrm>
                <a:custGeom>
                  <a:avLst/>
                  <a:gdLst>
                    <a:gd name="connsiteX0" fmla="*/ 309669 w 1906182"/>
                    <a:gd name="connsiteY0" fmla="*/ 60453 h 137737"/>
                    <a:gd name="connsiteX1" fmla="*/ 533 w 1906182"/>
                    <a:gd name="connsiteY1" fmla="*/ 13224 h 137737"/>
                    <a:gd name="connsiteX2" fmla="*/ 386953 w 1906182"/>
                    <a:gd name="connsiteY2" fmla="*/ 137737 h 137737"/>
                    <a:gd name="connsiteX3" fmla="*/ 1670728 w 1906182"/>
                    <a:gd name="connsiteY3" fmla="*/ 129150 h 137737"/>
                    <a:gd name="connsiteX4" fmla="*/ 1889699 w 1906182"/>
                    <a:gd name="connsiteY4" fmla="*/ 13224 h 137737"/>
                    <a:gd name="connsiteX5" fmla="*/ 309669 w 1906182"/>
                    <a:gd name="connsiteY5" fmla="*/ 60453 h 137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6182" h="137737">
                      <a:moveTo>
                        <a:pt x="309669" y="60453"/>
                      </a:moveTo>
                      <a:cubicBezTo>
                        <a:pt x="309669" y="60453"/>
                        <a:pt x="13413" y="-34005"/>
                        <a:pt x="533" y="13224"/>
                      </a:cubicBezTo>
                      <a:cubicBezTo>
                        <a:pt x="-12348" y="60453"/>
                        <a:pt x="210917" y="137737"/>
                        <a:pt x="386953" y="137737"/>
                      </a:cubicBezTo>
                      <a:cubicBezTo>
                        <a:pt x="562989" y="137737"/>
                        <a:pt x="1670728" y="129150"/>
                        <a:pt x="1670728" y="129150"/>
                      </a:cubicBezTo>
                      <a:cubicBezTo>
                        <a:pt x="1670728" y="129150"/>
                        <a:pt x="1979864" y="30398"/>
                        <a:pt x="1889699" y="13224"/>
                      </a:cubicBezTo>
                      <a:cubicBezTo>
                        <a:pt x="1799534" y="-3950"/>
                        <a:pt x="309669" y="60453"/>
                        <a:pt x="309669" y="60453"/>
                      </a:cubicBezTo>
                      <a:close/>
                    </a:path>
                  </a:pathLst>
                </a:custGeom>
                <a:solidFill>
                  <a:schemeClr val="accent5">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43" name="任意多边形: 形状 442">
                  <a:extLst>
                    <a:ext uri="{FF2B5EF4-FFF2-40B4-BE49-F238E27FC236}">
                      <a16:creationId xmlns:a16="http://schemas.microsoft.com/office/drawing/2014/main" id="{34A8023A-CE06-B36D-EAF1-49AFB93DA0AD}"/>
                    </a:ext>
                  </a:extLst>
                </p:cNvPr>
                <p:cNvSpPr/>
                <p:nvPr/>
              </p:nvSpPr>
              <p:spPr>
                <a:xfrm>
                  <a:off x="-9710801" y="2415354"/>
                  <a:ext cx="163155" cy="163155"/>
                </a:xfrm>
                <a:custGeom>
                  <a:avLst/>
                  <a:gdLst>
                    <a:gd name="connsiteX0" fmla="*/ 163155 w 163155"/>
                    <a:gd name="connsiteY0" fmla="*/ 81578 h 163155"/>
                    <a:gd name="connsiteX1" fmla="*/ 81578 w 163155"/>
                    <a:gd name="connsiteY1" fmla="*/ 163155 h 163155"/>
                    <a:gd name="connsiteX2" fmla="*/ 0 w 163155"/>
                    <a:gd name="connsiteY2" fmla="*/ 81578 h 163155"/>
                    <a:gd name="connsiteX3" fmla="*/ 81578 w 163155"/>
                    <a:gd name="connsiteY3" fmla="*/ 0 h 163155"/>
                    <a:gd name="connsiteX4" fmla="*/ 163155 w 163155"/>
                    <a:gd name="connsiteY4" fmla="*/ 81578 h 163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55" h="163155">
                      <a:moveTo>
                        <a:pt x="163155" y="81578"/>
                      </a:moveTo>
                      <a:cubicBezTo>
                        <a:pt x="163155" y="126631"/>
                        <a:pt x="126632" y="163155"/>
                        <a:pt x="81578" y="163155"/>
                      </a:cubicBezTo>
                      <a:cubicBezTo>
                        <a:pt x="36524" y="163155"/>
                        <a:pt x="0" y="126631"/>
                        <a:pt x="0" y="81578"/>
                      </a:cubicBezTo>
                      <a:cubicBezTo>
                        <a:pt x="0" y="36524"/>
                        <a:pt x="36524" y="0"/>
                        <a:pt x="81578" y="0"/>
                      </a:cubicBezTo>
                      <a:cubicBezTo>
                        <a:pt x="126632" y="0"/>
                        <a:pt x="163155" y="36524"/>
                        <a:pt x="163155" y="81578"/>
                      </a:cubicBezTo>
                      <a:close/>
                    </a:path>
                  </a:pathLst>
                </a:custGeom>
                <a:solidFill>
                  <a:srgbClr val="3F3D5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44" name="任意多边形: 形状 443">
                  <a:extLst>
                    <a:ext uri="{FF2B5EF4-FFF2-40B4-BE49-F238E27FC236}">
                      <a16:creationId xmlns:a16="http://schemas.microsoft.com/office/drawing/2014/main" id="{F8E32073-06F5-7A7D-8AB7-E599AE565A97}"/>
                    </a:ext>
                  </a:extLst>
                </p:cNvPr>
                <p:cNvSpPr/>
                <p:nvPr/>
              </p:nvSpPr>
              <p:spPr>
                <a:xfrm>
                  <a:off x="-8650292" y="2415354"/>
                  <a:ext cx="163155" cy="163155"/>
                </a:xfrm>
                <a:custGeom>
                  <a:avLst/>
                  <a:gdLst>
                    <a:gd name="connsiteX0" fmla="*/ 163155 w 163155"/>
                    <a:gd name="connsiteY0" fmla="*/ 81578 h 163155"/>
                    <a:gd name="connsiteX1" fmla="*/ 81578 w 163155"/>
                    <a:gd name="connsiteY1" fmla="*/ 163155 h 163155"/>
                    <a:gd name="connsiteX2" fmla="*/ 0 w 163155"/>
                    <a:gd name="connsiteY2" fmla="*/ 81578 h 163155"/>
                    <a:gd name="connsiteX3" fmla="*/ 81578 w 163155"/>
                    <a:gd name="connsiteY3" fmla="*/ 0 h 163155"/>
                    <a:gd name="connsiteX4" fmla="*/ 163155 w 163155"/>
                    <a:gd name="connsiteY4" fmla="*/ 81578 h 163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55" h="163155">
                      <a:moveTo>
                        <a:pt x="163155" y="81578"/>
                      </a:moveTo>
                      <a:cubicBezTo>
                        <a:pt x="163155" y="126631"/>
                        <a:pt x="126632" y="163155"/>
                        <a:pt x="81578" y="163155"/>
                      </a:cubicBezTo>
                      <a:cubicBezTo>
                        <a:pt x="36524" y="163155"/>
                        <a:pt x="0" y="126631"/>
                        <a:pt x="0" y="81578"/>
                      </a:cubicBezTo>
                      <a:cubicBezTo>
                        <a:pt x="0" y="36524"/>
                        <a:pt x="36524" y="0"/>
                        <a:pt x="81578" y="0"/>
                      </a:cubicBezTo>
                      <a:cubicBezTo>
                        <a:pt x="126632" y="0"/>
                        <a:pt x="163155" y="36524"/>
                        <a:pt x="163155" y="81578"/>
                      </a:cubicBezTo>
                      <a:close/>
                    </a:path>
                  </a:pathLst>
                </a:custGeom>
                <a:solidFill>
                  <a:srgbClr val="3F3D5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45" name="任意多边形: 形状 444">
                  <a:extLst>
                    <a:ext uri="{FF2B5EF4-FFF2-40B4-BE49-F238E27FC236}">
                      <a16:creationId xmlns:a16="http://schemas.microsoft.com/office/drawing/2014/main" id="{1AE667C4-A122-35AF-2C22-0398E0A9B853}"/>
                    </a:ext>
                  </a:extLst>
                </p:cNvPr>
                <p:cNvSpPr/>
                <p:nvPr/>
              </p:nvSpPr>
              <p:spPr>
                <a:xfrm>
                  <a:off x="-9386637" y="906346"/>
                  <a:ext cx="669113" cy="987341"/>
                </a:xfrm>
                <a:custGeom>
                  <a:avLst/>
                  <a:gdLst>
                    <a:gd name="connsiteX0" fmla="*/ 483025 w 669113"/>
                    <a:gd name="connsiteY0" fmla="*/ 23437 h 987341"/>
                    <a:gd name="connsiteX1" fmla="*/ 235458 w 669113"/>
                    <a:gd name="connsiteY1" fmla="*/ 0 h 987341"/>
                    <a:gd name="connsiteX2" fmla="*/ 148128 w 669113"/>
                    <a:gd name="connsiteY2" fmla="*/ 74960 h 987341"/>
                    <a:gd name="connsiteX3" fmla="*/ 148128 w 669113"/>
                    <a:gd name="connsiteY3" fmla="*/ 74960 h 987341"/>
                    <a:gd name="connsiteX4" fmla="*/ 13593 w 669113"/>
                    <a:gd name="connsiteY4" fmla="*/ 264313 h 987341"/>
                    <a:gd name="connsiteX5" fmla="*/ 0 w 669113"/>
                    <a:gd name="connsiteY5" fmla="*/ 948699 h 987341"/>
                    <a:gd name="connsiteX6" fmla="*/ 635447 w 669113"/>
                    <a:gd name="connsiteY6" fmla="*/ 987341 h 987341"/>
                    <a:gd name="connsiteX7" fmla="*/ 613979 w 669113"/>
                    <a:gd name="connsiteY7" fmla="*/ 798425 h 987341"/>
                    <a:gd name="connsiteX8" fmla="*/ 650474 w 669113"/>
                    <a:gd name="connsiteY8" fmla="*/ 289638 h 987341"/>
                    <a:gd name="connsiteX9" fmla="*/ 588218 w 669113"/>
                    <a:gd name="connsiteY9" fmla="*/ 145803 h 987341"/>
                    <a:gd name="connsiteX10" fmla="*/ 483025 w 669113"/>
                    <a:gd name="connsiteY10" fmla="*/ 23437 h 987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9113" h="987341">
                      <a:moveTo>
                        <a:pt x="483025" y="23437"/>
                      </a:moveTo>
                      <a:lnTo>
                        <a:pt x="235458" y="0"/>
                      </a:lnTo>
                      <a:lnTo>
                        <a:pt x="148128" y="74960"/>
                      </a:lnTo>
                      <a:lnTo>
                        <a:pt x="148128" y="74960"/>
                      </a:lnTo>
                      <a:cubicBezTo>
                        <a:pt x="68639" y="104443"/>
                        <a:pt x="15276" y="179549"/>
                        <a:pt x="13593" y="264313"/>
                      </a:cubicBezTo>
                      <a:lnTo>
                        <a:pt x="0" y="948699"/>
                      </a:lnTo>
                      <a:lnTo>
                        <a:pt x="635447" y="987341"/>
                      </a:lnTo>
                      <a:cubicBezTo>
                        <a:pt x="635447" y="987341"/>
                        <a:pt x="566750" y="828479"/>
                        <a:pt x="613979" y="798425"/>
                      </a:cubicBezTo>
                      <a:cubicBezTo>
                        <a:pt x="661208" y="768370"/>
                        <a:pt x="690080" y="356188"/>
                        <a:pt x="650474" y="289638"/>
                      </a:cubicBezTo>
                      <a:cubicBezTo>
                        <a:pt x="610869" y="223088"/>
                        <a:pt x="588218" y="145803"/>
                        <a:pt x="588218" y="145803"/>
                      </a:cubicBezTo>
                      <a:lnTo>
                        <a:pt x="483025" y="23437"/>
                      </a:lnTo>
                      <a:close/>
                    </a:path>
                  </a:pathLst>
                </a:custGeom>
                <a:solidFill>
                  <a:schemeClr val="accent4">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46" name="任意多边形: 形状 445">
                  <a:extLst>
                    <a:ext uri="{FF2B5EF4-FFF2-40B4-BE49-F238E27FC236}">
                      <a16:creationId xmlns:a16="http://schemas.microsoft.com/office/drawing/2014/main" id="{1E2B2CDB-1607-8F5B-9FC8-E8ECF32B11A1}"/>
                    </a:ext>
                  </a:extLst>
                </p:cNvPr>
                <p:cNvSpPr/>
                <p:nvPr/>
              </p:nvSpPr>
              <p:spPr>
                <a:xfrm>
                  <a:off x="-9501473" y="1833577"/>
                  <a:ext cx="933852" cy="580433"/>
                </a:xfrm>
                <a:custGeom>
                  <a:avLst/>
                  <a:gdLst>
                    <a:gd name="connsiteX0" fmla="*/ 132010 w 933852"/>
                    <a:gd name="connsiteY0" fmla="*/ 0 h 580433"/>
                    <a:gd name="connsiteX1" fmla="*/ 54726 w 933852"/>
                    <a:gd name="connsiteY1" fmla="*/ 193210 h 580433"/>
                    <a:gd name="connsiteX2" fmla="*/ 50433 w 933852"/>
                    <a:gd name="connsiteY2" fmla="*/ 540989 h 580433"/>
                    <a:gd name="connsiteX3" fmla="*/ 836154 w 933852"/>
                    <a:gd name="connsiteY3" fmla="*/ 558163 h 580433"/>
                    <a:gd name="connsiteX4" fmla="*/ 930612 w 933852"/>
                    <a:gd name="connsiteY4" fmla="*/ 386420 h 580433"/>
                    <a:gd name="connsiteX5" fmla="*/ 771751 w 933852"/>
                    <a:gd name="connsiteY5" fmla="*/ 85871 h 580433"/>
                    <a:gd name="connsiteX6" fmla="*/ 750283 w 933852"/>
                    <a:gd name="connsiteY6" fmla="*/ 60110 h 580433"/>
                    <a:gd name="connsiteX7" fmla="*/ 132010 w 933852"/>
                    <a:gd name="connsiteY7" fmla="*/ 0 h 580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852" h="580433">
                      <a:moveTo>
                        <a:pt x="132010" y="0"/>
                      </a:moveTo>
                      <a:lnTo>
                        <a:pt x="54726" y="193210"/>
                      </a:lnTo>
                      <a:cubicBezTo>
                        <a:pt x="54726" y="193210"/>
                        <a:pt x="-65493" y="463704"/>
                        <a:pt x="50433" y="540989"/>
                      </a:cubicBezTo>
                      <a:cubicBezTo>
                        <a:pt x="166359" y="618272"/>
                        <a:pt x="836154" y="558163"/>
                        <a:pt x="836154" y="558163"/>
                      </a:cubicBezTo>
                      <a:cubicBezTo>
                        <a:pt x="836154" y="558163"/>
                        <a:pt x="900558" y="502346"/>
                        <a:pt x="930612" y="386420"/>
                      </a:cubicBezTo>
                      <a:cubicBezTo>
                        <a:pt x="960667" y="270494"/>
                        <a:pt x="771751" y="85871"/>
                        <a:pt x="771751" y="85871"/>
                      </a:cubicBezTo>
                      <a:lnTo>
                        <a:pt x="750283" y="60110"/>
                      </a:lnTo>
                      <a:lnTo>
                        <a:pt x="132010" y="0"/>
                      </a:lnTo>
                      <a:close/>
                    </a:path>
                  </a:pathLst>
                </a:custGeom>
                <a:solidFill>
                  <a:schemeClr val="accent5"/>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447" name="图形 16">
                  <a:extLst>
                    <a:ext uri="{FF2B5EF4-FFF2-40B4-BE49-F238E27FC236}">
                      <a16:creationId xmlns:a16="http://schemas.microsoft.com/office/drawing/2014/main" id="{AF74AEF8-50FB-C0C6-5A94-688C0AA36069}"/>
                    </a:ext>
                  </a:extLst>
                </p:cNvPr>
                <p:cNvGrpSpPr/>
                <p:nvPr/>
              </p:nvGrpSpPr>
              <p:grpSpPr>
                <a:xfrm>
                  <a:off x="-8912852" y="1020646"/>
                  <a:ext cx="531704" cy="1422507"/>
                  <a:chOff x="-8912852" y="1020646"/>
                  <a:chExt cx="531704" cy="1422507"/>
                </a:xfrm>
              </p:grpSpPr>
              <p:sp>
                <p:nvSpPr>
                  <p:cNvPr id="458" name="任意多边形: 形状 457">
                    <a:extLst>
                      <a:ext uri="{FF2B5EF4-FFF2-40B4-BE49-F238E27FC236}">
                        <a16:creationId xmlns:a16="http://schemas.microsoft.com/office/drawing/2014/main" id="{ACE785E5-BE2C-6D75-4E28-46BF19E4ECF5}"/>
                      </a:ext>
                    </a:extLst>
                  </p:cNvPr>
                  <p:cNvSpPr/>
                  <p:nvPr/>
                </p:nvSpPr>
                <p:spPr>
                  <a:xfrm>
                    <a:off x="-8605581" y="1951300"/>
                    <a:ext cx="224433" cy="491852"/>
                  </a:xfrm>
                  <a:custGeom>
                    <a:avLst/>
                    <a:gdLst>
                      <a:gd name="connsiteX0" fmla="*/ 67330 w 224433"/>
                      <a:gd name="connsiteY0" fmla="*/ 384742 h 491852"/>
                      <a:gd name="connsiteX1" fmla="*/ 167110 w 224433"/>
                      <a:gd name="connsiteY1" fmla="*/ 490964 h 491852"/>
                      <a:gd name="connsiteX2" fmla="*/ 221069 w 224433"/>
                      <a:gd name="connsiteY2" fmla="*/ 355559 h 491852"/>
                      <a:gd name="connsiteX3" fmla="*/ 188919 w 224433"/>
                      <a:gd name="connsiteY3" fmla="*/ 282016 h 491852"/>
                      <a:gd name="connsiteX4" fmla="*/ 131770 w 224433"/>
                      <a:gd name="connsiteY4" fmla="*/ 0 h 491852"/>
                      <a:gd name="connsiteX5" fmla="*/ 0 w 224433"/>
                      <a:gd name="connsiteY5" fmla="*/ 29639 h 491852"/>
                      <a:gd name="connsiteX6" fmla="*/ 70328 w 224433"/>
                      <a:gd name="connsiteY6" fmla="*/ 304510 h 491852"/>
                      <a:gd name="connsiteX7" fmla="*/ 67330 w 224433"/>
                      <a:gd name="connsiteY7" fmla="*/ 384742 h 49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433" h="491852">
                        <a:moveTo>
                          <a:pt x="67330" y="384742"/>
                        </a:moveTo>
                        <a:cubicBezTo>
                          <a:pt x="79976" y="451462"/>
                          <a:pt x="124651" y="499018"/>
                          <a:pt x="167110" y="490964"/>
                        </a:cubicBezTo>
                        <a:cubicBezTo>
                          <a:pt x="209569" y="482909"/>
                          <a:pt x="233727" y="422300"/>
                          <a:pt x="221069" y="355559"/>
                        </a:cubicBezTo>
                        <a:cubicBezTo>
                          <a:pt x="216378" y="328829"/>
                          <a:pt x="205354" y="303611"/>
                          <a:pt x="188919" y="282016"/>
                        </a:cubicBezTo>
                        <a:lnTo>
                          <a:pt x="131770" y="0"/>
                        </a:lnTo>
                        <a:lnTo>
                          <a:pt x="0" y="29639"/>
                        </a:lnTo>
                        <a:lnTo>
                          <a:pt x="70328" y="304510"/>
                        </a:lnTo>
                        <a:cubicBezTo>
                          <a:pt x="62936" y="330631"/>
                          <a:pt x="61908" y="358143"/>
                          <a:pt x="67330" y="384742"/>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9" name="任意多边形: 形状 458">
                    <a:extLst>
                      <a:ext uri="{FF2B5EF4-FFF2-40B4-BE49-F238E27FC236}">
                        <a16:creationId xmlns:a16="http://schemas.microsoft.com/office/drawing/2014/main" id="{EADC2B27-1D2A-51AB-C256-81DDABBAC93A}"/>
                      </a:ext>
                    </a:extLst>
                  </p:cNvPr>
                  <p:cNvSpPr/>
                  <p:nvPr/>
                </p:nvSpPr>
                <p:spPr>
                  <a:xfrm>
                    <a:off x="-8912852" y="1020646"/>
                    <a:ext cx="481086" cy="1128653"/>
                  </a:xfrm>
                  <a:custGeom>
                    <a:avLst/>
                    <a:gdLst>
                      <a:gd name="connsiteX0" fmla="*/ 0 w 481086"/>
                      <a:gd name="connsiteY0" fmla="*/ 345965 h 1128653"/>
                      <a:gd name="connsiteX1" fmla="*/ 118539 w 481086"/>
                      <a:gd name="connsiteY1" fmla="*/ 405268 h 1128653"/>
                      <a:gd name="connsiteX2" fmla="*/ 315870 w 481086"/>
                      <a:gd name="connsiteY2" fmla="*/ 1128653 h 1128653"/>
                      <a:gd name="connsiteX3" fmla="*/ 481087 w 481086"/>
                      <a:gd name="connsiteY3" fmla="*/ 1060459 h 1128653"/>
                      <a:gd name="connsiteX4" fmla="*/ 368713 w 481086"/>
                      <a:gd name="connsiteY4" fmla="*/ 369624 h 1128653"/>
                      <a:gd name="connsiteX5" fmla="*/ 85523 w 481086"/>
                      <a:gd name="connsiteY5" fmla="*/ 0 h 1128653"/>
                      <a:gd name="connsiteX6" fmla="*/ 0 w 481086"/>
                      <a:gd name="connsiteY6" fmla="*/ 345965 h 112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086" h="1128653">
                        <a:moveTo>
                          <a:pt x="0" y="345965"/>
                        </a:moveTo>
                        <a:cubicBezTo>
                          <a:pt x="0" y="345965"/>
                          <a:pt x="41538" y="394428"/>
                          <a:pt x="118539" y="405268"/>
                        </a:cubicBezTo>
                        <a:cubicBezTo>
                          <a:pt x="195539" y="416109"/>
                          <a:pt x="315870" y="1128653"/>
                          <a:pt x="315870" y="1128653"/>
                        </a:cubicBezTo>
                        <a:lnTo>
                          <a:pt x="481087" y="1060459"/>
                        </a:lnTo>
                        <a:cubicBezTo>
                          <a:pt x="481087" y="1060459"/>
                          <a:pt x="393209" y="413293"/>
                          <a:pt x="368713" y="369624"/>
                        </a:cubicBezTo>
                        <a:cubicBezTo>
                          <a:pt x="344216" y="325954"/>
                          <a:pt x="85523" y="0"/>
                          <a:pt x="85523" y="0"/>
                        </a:cubicBezTo>
                        <a:lnTo>
                          <a:pt x="0" y="345965"/>
                        </a:lnTo>
                        <a:close/>
                      </a:path>
                    </a:pathLst>
                  </a:custGeom>
                  <a:solidFill>
                    <a:schemeClr val="accent4">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448" name="图形 16">
                  <a:extLst>
                    <a:ext uri="{FF2B5EF4-FFF2-40B4-BE49-F238E27FC236}">
                      <a16:creationId xmlns:a16="http://schemas.microsoft.com/office/drawing/2014/main" id="{482B2BF4-5443-18A2-20C6-75DE66A000C1}"/>
                    </a:ext>
                  </a:extLst>
                </p:cNvPr>
                <p:cNvGrpSpPr/>
                <p:nvPr/>
              </p:nvGrpSpPr>
              <p:grpSpPr>
                <a:xfrm>
                  <a:off x="-9730711" y="1039696"/>
                  <a:ext cx="531704" cy="1422507"/>
                  <a:chOff x="-9730711" y="1039696"/>
                  <a:chExt cx="531704" cy="1422507"/>
                </a:xfrm>
              </p:grpSpPr>
              <p:sp>
                <p:nvSpPr>
                  <p:cNvPr id="456" name="任意多边形: 形状 455">
                    <a:extLst>
                      <a:ext uri="{FF2B5EF4-FFF2-40B4-BE49-F238E27FC236}">
                        <a16:creationId xmlns:a16="http://schemas.microsoft.com/office/drawing/2014/main" id="{409D9AAB-014F-D95F-5821-0AAFF003133D}"/>
                      </a:ext>
                    </a:extLst>
                  </p:cNvPr>
                  <p:cNvSpPr/>
                  <p:nvPr/>
                </p:nvSpPr>
                <p:spPr>
                  <a:xfrm>
                    <a:off x="-9730711" y="1970350"/>
                    <a:ext cx="224433" cy="491852"/>
                  </a:xfrm>
                  <a:custGeom>
                    <a:avLst/>
                    <a:gdLst>
                      <a:gd name="connsiteX0" fmla="*/ 157103 w 224433"/>
                      <a:gd name="connsiteY0" fmla="*/ 384742 h 491852"/>
                      <a:gd name="connsiteX1" fmla="*/ 57323 w 224433"/>
                      <a:gd name="connsiteY1" fmla="*/ 490964 h 491852"/>
                      <a:gd name="connsiteX2" fmla="*/ 3365 w 224433"/>
                      <a:gd name="connsiteY2" fmla="*/ 355559 h 491852"/>
                      <a:gd name="connsiteX3" fmla="*/ 35515 w 224433"/>
                      <a:gd name="connsiteY3" fmla="*/ 282016 h 491852"/>
                      <a:gd name="connsiteX4" fmla="*/ 92664 w 224433"/>
                      <a:gd name="connsiteY4" fmla="*/ 0 h 491852"/>
                      <a:gd name="connsiteX5" fmla="*/ 224434 w 224433"/>
                      <a:gd name="connsiteY5" fmla="*/ 29639 h 491852"/>
                      <a:gd name="connsiteX6" fmla="*/ 154105 w 224433"/>
                      <a:gd name="connsiteY6" fmla="*/ 304510 h 491852"/>
                      <a:gd name="connsiteX7" fmla="*/ 157103 w 224433"/>
                      <a:gd name="connsiteY7" fmla="*/ 384742 h 49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433" h="491852">
                        <a:moveTo>
                          <a:pt x="157103" y="384742"/>
                        </a:moveTo>
                        <a:cubicBezTo>
                          <a:pt x="144458" y="451462"/>
                          <a:pt x="99783" y="499018"/>
                          <a:pt x="57323" y="490964"/>
                        </a:cubicBezTo>
                        <a:cubicBezTo>
                          <a:pt x="14864" y="482909"/>
                          <a:pt x="-9294" y="422300"/>
                          <a:pt x="3365" y="355559"/>
                        </a:cubicBezTo>
                        <a:cubicBezTo>
                          <a:pt x="8056" y="328829"/>
                          <a:pt x="19080" y="303611"/>
                          <a:pt x="35515" y="282016"/>
                        </a:cubicBezTo>
                        <a:lnTo>
                          <a:pt x="92664" y="0"/>
                        </a:lnTo>
                        <a:lnTo>
                          <a:pt x="224434" y="29639"/>
                        </a:lnTo>
                        <a:lnTo>
                          <a:pt x="154105" y="304510"/>
                        </a:lnTo>
                        <a:cubicBezTo>
                          <a:pt x="161498" y="330631"/>
                          <a:pt x="162526" y="358143"/>
                          <a:pt x="157103" y="384742"/>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7" name="任意多边形: 形状 456">
                    <a:extLst>
                      <a:ext uri="{FF2B5EF4-FFF2-40B4-BE49-F238E27FC236}">
                        <a16:creationId xmlns:a16="http://schemas.microsoft.com/office/drawing/2014/main" id="{D2E7AB2C-493E-55D2-A9E8-800B5DD660C6}"/>
                      </a:ext>
                    </a:extLst>
                  </p:cNvPr>
                  <p:cNvSpPr/>
                  <p:nvPr/>
                </p:nvSpPr>
                <p:spPr>
                  <a:xfrm>
                    <a:off x="-9680094" y="1039696"/>
                    <a:ext cx="481087" cy="1128653"/>
                  </a:xfrm>
                  <a:custGeom>
                    <a:avLst/>
                    <a:gdLst>
                      <a:gd name="connsiteX0" fmla="*/ 481087 w 481087"/>
                      <a:gd name="connsiteY0" fmla="*/ 345965 h 1128653"/>
                      <a:gd name="connsiteX1" fmla="*/ 362549 w 481087"/>
                      <a:gd name="connsiteY1" fmla="*/ 405268 h 1128653"/>
                      <a:gd name="connsiteX2" fmla="*/ 165217 w 481087"/>
                      <a:gd name="connsiteY2" fmla="*/ 1128653 h 1128653"/>
                      <a:gd name="connsiteX3" fmla="*/ 0 w 481087"/>
                      <a:gd name="connsiteY3" fmla="*/ 1060459 h 1128653"/>
                      <a:gd name="connsiteX4" fmla="*/ 112375 w 481087"/>
                      <a:gd name="connsiteY4" fmla="*/ 369624 h 1128653"/>
                      <a:gd name="connsiteX5" fmla="*/ 395565 w 481087"/>
                      <a:gd name="connsiteY5" fmla="*/ 0 h 1128653"/>
                      <a:gd name="connsiteX6" fmla="*/ 481087 w 481087"/>
                      <a:gd name="connsiteY6" fmla="*/ 345965 h 112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087" h="1128653">
                        <a:moveTo>
                          <a:pt x="481087" y="345965"/>
                        </a:moveTo>
                        <a:cubicBezTo>
                          <a:pt x="481087" y="345965"/>
                          <a:pt x="439549" y="394428"/>
                          <a:pt x="362549" y="405268"/>
                        </a:cubicBezTo>
                        <a:cubicBezTo>
                          <a:pt x="285548" y="416109"/>
                          <a:pt x="165217" y="1128653"/>
                          <a:pt x="165217" y="1128653"/>
                        </a:cubicBezTo>
                        <a:lnTo>
                          <a:pt x="0" y="1060459"/>
                        </a:lnTo>
                        <a:cubicBezTo>
                          <a:pt x="0" y="1060459"/>
                          <a:pt x="87878" y="413293"/>
                          <a:pt x="112375" y="369624"/>
                        </a:cubicBezTo>
                        <a:cubicBezTo>
                          <a:pt x="136871" y="325954"/>
                          <a:pt x="395565" y="0"/>
                          <a:pt x="395565" y="0"/>
                        </a:cubicBezTo>
                        <a:lnTo>
                          <a:pt x="481087" y="345965"/>
                        </a:lnTo>
                        <a:close/>
                      </a:path>
                    </a:pathLst>
                  </a:custGeom>
                  <a:solidFill>
                    <a:schemeClr val="accent4">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449" name="任意多边形: 形状 448">
                  <a:extLst>
                    <a:ext uri="{FF2B5EF4-FFF2-40B4-BE49-F238E27FC236}">
                      <a16:creationId xmlns:a16="http://schemas.microsoft.com/office/drawing/2014/main" id="{BE6B9717-9153-ABDE-FAD6-5495E2C9C822}"/>
                    </a:ext>
                  </a:extLst>
                </p:cNvPr>
                <p:cNvSpPr/>
                <p:nvPr/>
              </p:nvSpPr>
              <p:spPr>
                <a:xfrm>
                  <a:off x="-9284284" y="2103166"/>
                  <a:ext cx="423661" cy="493613"/>
                </a:xfrm>
                <a:custGeom>
                  <a:avLst/>
                  <a:gdLst>
                    <a:gd name="connsiteX0" fmla="*/ 423662 w 423661"/>
                    <a:gd name="connsiteY0" fmla="*/ 110094 h 493613"/>
                    <a:gd name="connsiteX1" fmla="*/ 297374 w 423661"/>
                    <a:gd name="connsiteY1" fmla="*/ 0 h 493613"/>
                    <a:gd name="connsiteX2" fmla="*/ 0 w 423661"/>
                    <a:gd name="connsiteY2" fmla="*/ 419006 h 493613"/>
                    <a:gd name="connsiteX3" fmla="*/ 85571 w 423661"/>
                    <a:gd name="connsiteY3" fmla="*/ 493614 h 493613"/>
                    <a:gd name="connsiteX4" fmla="*/ 423662 w 423661"/>
                    <a:gd name="connsiteY4" fmla="*/ 110094 h 493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61" h="493613">
                      <a:moveTo>
                        <a:pt x="423662" y="110094"/>
                      </a:moveTo>
                      <a:lnTo>
                        <a:pt x="297374" y="0"/>
                      </a:lnTo>
                      <a:lnTo>
                        <a:pt x="0" y="419006"/>
                      </a:lnTo>
                      <a:lnTo>
                        <a:pt x="85571" y="493614"/>
                      </a:lnTo>
                      <a:lnTo>
                        <a:pt x="423662" y="110094"/>
                      </a:ln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0" name="任意多边形: 形状 449">
                  <a:extLst>
                    <a:ext uri="{FF2B5EF4-FFF2-40B4-BE49-F238E27FC236}">
                      <a16:creationId xmlns:a16="http://schemas.microsoft.com/office/drawing/2014/main" id="{DA5D7BA1-D6B0-9A5B-C3CB-8F415C341D75}"/>
                    </a:ext>
                  </a:extLst>
                </p:cNvPr>
                <p:cNvSpPr/>
                <p:nvPr/>
              </p:nvSpPr>
              <p:spPr>
                <a:xfrm>
                  <a:off x="-9208329" y="1626402"/>
                  <a:ext cx="792410" cy="796829"/>
                </a:xfrm>
                <a:custGeom>
                  <a:avLst/>
                  <a:gdLst>
                    <a:gd name="connsiteX0" fmla="*/ 555891 w 792410"/>
                    <a:gd name="connsiteY0" fmla="*/ 705228 h 796829"/>
                    <a:gd name="connsiteX1" fmla="*/ 792037 w 792410"/>
                    <a:gd name="connsiteY1" fmla="*/ 164240 h 796829"/>
                    <a:gd name="connsiteX2" fmla="*/ 607414 w 792410"/>
                    <a:gd name="connsiteY2" fmla="*/ 13965 h 796829"/>
                    <a:gd name="connsiteX3" fmla="*/ 0 w 792410"/>
                    <a:gd name="connsiteY3" fmla="*/ 680119 h 796829"/>
                    <a:gd name="connsiteX4" fmla="*/ 173782 w 792410"/>
                    <a:gd name="connsiteY4" fmla="*/ 796830 h 796829"/>
                    <a:gd name="connsiteX5" fmla="*/ 549789 w 792410"/>
                    <a:gd name="connsiteY5" fmla="*/ 497392 h 796829"/>
                    <a:gd name="connsiteX6" fmla="*/ 555891 w 792410"/>
                    <a:gd name="connsiteY6" fmla="*/ 705228 h 79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410" h="796829">
                      <a:moveTo>
                        <a:pt x="555891" y="705228"/>
                      </a:moveTo>
                      <a:cubicBezTo>
                        <a:pt x="555891" y="705228"/>
                        <a:pt x="783449" y="327395"/>
                        <a:pt x="792037" y="164240"/>
                      </a:cubicBezTo>
                      <a:cubicBezTo>
                        <a:pt x="800624" y="1085"/>
                        <a:pt x="658936" y="-20383"/>
                        <a:pt x="607414" y="13965"/>
                      </a:cubicBezTo>
                      <a:cubicBezTo>
                        <a:pt x="555891" y="48314"/>
                        <a:pt x="0" y="680119"/>
                        <a:pt x="0" y="680119"/>
                      </a:cubicBezTo>
                      <a:lnTo>
                        <a:pt x="173782" y="796830"/>
                      </a:lnTo>
                      <a:lnTo>
                        <a:pt x="549789" y="497392"/>
                      </a:lnTo>
                      <a:lnTo>
                        <a:pt x="555891" y="705228"/>
                      </a:lnTo>
                      <a:close/>
                    </a:path>
                  </a:pathLst>
                </a:custGeom>
                <a:solidFill>
                  <a:schemeClr val="accent5"/>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1" name="任意多边形: 形状 450">
                  <a:extLst>
                    <a:ext uri="{FF2B5EF4-FFF2-40B4-BE49-F238E27FC236}">
                      <a16:creationId xmlns:a16="http://schemas.microsoft.com/office/drawing/2014/main" id="{78247998-308C-DC26-EA27-0138BD7179D3}"/>
                    </a:ext>
                  </a:extLst>
                </p:cNvPr>
                <p:cNvSpPr/>
                <p:nvPr/>
              </p:nvSpPr>
              <p:spPr>
                <a:xfrm>
                  <a:off x="-9293600" y="2119589"/>
                  <a:ext cx="435787" cy="484660"/>
                </a:xfrm>
                <a:custGeom>
                  <a:avLst/>
                  <a:gdLst>
                    <a:gd name="connsiteX0" fmla="*/ 0 w 435787"/>
                    <a:gd name="connsiteY0" fmla="*/ 115103 h 484660"/>
                    <a:gd name="connsiteX1" fmla="*/ 121741 w 435787"/>
                    <a:gd name="connsiteY1" fmla="*/ 0 h 484660"/>
                    <a:gd name="connsiteX2" fmla="*/ 435788 w 435787"/>
                    <a:gd name="connsiteY2" fmla="*/ 406660 h 484660"/>
                    <a:gd name="connsiteX3" fmla="*/ 353299 w 435787"/>
                    <a:gd name="connsiteY3" fmla="*/ 484661 h 484660"/>
                    <a:gd name="connsiteX4" fmla="*/ 0 w 435787"/>
                    <a:gd name="connsiteY4" fmla="*/ 115103 h 484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787" h="484660">
                      <a:moveTo>
                        <a:pt x="0" y="115103"/>
                      </a:moveTo>
                      <a:lnTo>
                        <a:pt x="121741" y="0"/>
                      </a:lnTo>
                      <a:lnTo>
                        <a:pt x="435788" y="406660"/>
                      </a:lnTo>
                      <a:lnTo>
                        <a:pt x="353299" y="484661"/>
                      </a:lnTo>
                      <a:lnTo>
                        <a:pt x="0" y="115103"/>
                      </a:ln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2" name="任意多边形: 形状 451">
                  <a:extLst>
                    <a:ext uri="{FF2B5EF4-FFF2-40B4-BE49-F238E27FC236}">
                      <a16:creationId xmlns:a16="http://schemas.microsoft.com/office/drawing/2014/main" id="{EC160DCA-F13B-210C-7A47-F3DC89F37312}"/>
                    </a:ext>
                  </a:extLst>
                </p:cNvPr>
                <p:cNvSpPr/>
                <p:nvPr/>
              </p:nvSpPr>
              <p:spPr>
                <a:xfrm>
                  <a:off x="-9726202" y="1626402"/>
                  <a:ext cx="751358" cy="796829"/>
                </a:xfrm>
                <a:custGeom>
                  <a:avLst/>
                  <a:gdLst>
                    <a:gd name="connsiteX0" fmla="*/ 236520 w 751358"/>
                    <a:gd name="connsiteY0" fmla="*/ 705228 h 796829"/>
                    <a:gd name="connsiteX1" fmla="*/ 374 w 751358"/>
                    <a:gd name="connsiteY1" fmla="*/ 164240 h 796829"/>
                    <a:gd name="connsiteX2" fmla="*/ 184997 w 751358"/>
                    <a:gd name="connsiteY2" fmla="*/ 13965 h 796829"/>
                    <a:gd name="connsiteX3" fmla="*/ 751358 w 751358"/>
                    <a:gd name="connsiteY3" fmla="*/ 705228 h 796829"/>
                    <a:gd name="connsiteX4" fmla="*/ 618628 w 751358"/>
                    <a:gd name="connsiteY4" fmla="*/ 796830 h 796829"/>
                    <a:gd name="connsiteX5" fmla="*/ 242622 w 751358"/>
                    <a:gd name="connsiteY5" fmla="*/ 497392 h 796829"/>
                    <a:gd name="connsiteX6" fmla="*/ 236520 w 751358"/>
                    <a:gd name="connsiteY6" fmla="*/ 705228 h 79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358" h="796829">
                      <a:moveTo>
                        <a:pt x="236520" y="705228"/>
                      </a:moveTo>
                      <a:cubicBezTo>
                        <a:pt x="236520" y="705228"/>
                        <a:pt x="8961" y="327395"/>
                        <a:pt x="374" y="164240"/>
                      </a:cubicBezTo>
                      <a:cubicBezTo>
                        <a:pt x="-8213" y="1085"/>
                        <a:pt x="133474" y="-20383"/>
                        <a:pt x="184997" y="13965"/>
                      </a:cubicBezTo>
                      <a:cubicBezTo>
                        <a:pt x="236520" y="48314"/>
                        <a:pt x="751358" y="705228"/>
                        <a:pt x="751358" y="705228"/>
                      </a:cubicBezTo>
                      <a:lnTo>
                        <a:pt x="618628" y="796830"/>
                      </a:lnTo>
                      <a:lnTo>
                        <a:pt x="242622" y="497392"/>
                      </a:lnTo>
                      <a:lnTo>
                        <a:pt x="236520" y="705228"/>
                      </a:lnTo>
                      <a:close/>
                    </a:path>
                  </a:pathLst>
                </a:custGeom>
                <a:solidFill>
                  <a:schemeClr val="accent5"/>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3" name="任意多边形: 形状 452">
                  <a:extLst>
                    <a:ext uri="{FF2B5EF4-FFF2-40B4-BE49-F238E27FC236}">
                      <a16:creationId xmlns:a16="http://schemas.microsoft.com/office/drawing/2014/main" id="{924098FA-0D5E-A2C2-21E1-92E2586CB5FB}"/>
                    </a:ext>
                  </a:extLst>
                </p:cNvPr>
                <p:cNvSpPr/>
                <p:nvPr/>
              </p:nvSpPr>
              <p:spPr>
                <a:xfrm>
                  <a:off x="-9441953" y="2449703"/>
                  <a:ext cx="319369" cy="386057"/>
                </a:xfrm>
                <a:custGeom>
                  <a:avLst/>
                  <a:gdLst>
                    <a:gd name="connsiteX0" fmla="*/ 190562 w 319369"/>
                    <a:gd name="connsiteY0" fmla="*/ 0 h 386057"/>
                    <a:gd name="connsiteX1" fmla="*/ 40288 w 319369"/>
                    <a:gd name="connsiteY1" fmla="*/ 103045 h 386057"/>
                    <a:gd name="connsiteX2" fmla="*/ 57462 w 319369"/>
                    <a:gd name="connsiteY2" fmla="*/ 206091 h 386057"/>
                    <a:gd name="connsiteX3" fmla="*/ 44581 w 319369"/>
                    <a:gd name="connsiteY3" fmla="*/ 343485 h 386057"/>
                    <a:gd name="connsiteX4" fmla="*/ 246379 w 319369"/>
                    <a:gd name="connsiteY4" fmla="*/ 360659 h 386057"/>
                    <a:gd name="connsiteX5" fmla="*/ 263553 w 319369"/>
                    <a:gd name="connsiteY5" fmla="*/ 227559 h 386057"/>
                    <a:gd name="connsiteX6" fmla="*/ 319369 w 319369"/>
                    <a:gd name="connsiteY6" fmla="*/ 85872 h 386057"/>
                    <a:gd name="connsiteX7" fmla="*/ 190563 w 319369"/>
                    <a:gd name="connsiteY7" fmla="*/ 0 h 38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9" h="386057">
                      <a:moveTo>
                        <a:pt x="190562" y="0"/>
                      </a:moveTo>
                      <a:cubicBezTo>
                        <a:pt x="190562" y="0"/>
                        <a:pt x="31701" y="81578"/>
                        <a:pt x="40288" y="103045"/>
                      </a:cubicBezTo>
                      <a:cubicBezTo>
                        <a:pt x="48875" y="124513"/>
                        <a:pt x="57462" y="206091"/>
                        <a:pt x="57462" y="206091"/>
                      </a:cubicBezTo>
                      <a:cubicBezTo>
                        <a:pt x="57462" y="206091"/>
                        <a:pt x="-62758" y="287669"/>
                        <a:pt x="44581" y="343485"/>
                      </a:cubicBezTo>
                      <a:cubicBezTo>
                        <a:pt x="151920" y="399301"/>
                        <a:pt x="233498" y="395008"/>
                        <a:pt x="246379" y="360659"/>
                      </a:cubicBezTo>
                      <a:cubicBezTo>
                        <a:pt x="259259" y="326311"/>
                        <a:pt x="263553" y="227559"/>
                        <a:pt x="263553" y="227559"/>
                      </a:cubicBezTo>
                      <a:lnTo>
                        <a:pt x="319369" y="85872"/>
                      </a:lnTo>
                      <a:lnTo>
                        <a:pt x="190563" y="0"/>
                      </a:ln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4" name="任意多边形: 形状 453">
                  <a:extLst>
                    <a:ext uri="{FF2B5EF4-FFF2-40B4-BE49-F238E27FC236}">
                      <a16:creationId xmlns:a16="http://schemas.microsoft.com/office/drawing/2014/main" id="{919ACB83-1BFF-5DC4-0505-22CF55198956}"/>
                    </a:ext>
                  </a:extLst>
                </p:cNvPr>
                <p:cNvSpPr/>
                <p:nvPr/>
              </p:nvSpPr>
              <p:spPr>
                <a:xfrm>
                  <a:off x="-9023831" y="2462583"/>
                  <a:ext cx="319369" cy="386057"/>
                </a:xfrm>
                <a:custGeom>
                  <a:avLst/>
                  <a:gdLst>
                    <a:gd name="connsiteX0" fmla="*/ 128807 w 319369"/>
                    <a:gd name="connsiteY0" fmla="*/ 0 h 386057"/>
                    <a:gd name="connsiteX1" fmla="*/ 279082 w 319369"/>
                    <a:gd name="connsiteY1" fmla="*/ 103045 h 386057"/>
                    <a:gd name="connsiteX2" fmla="*/ 261907 w 319369"/>
                    <a:gd name="connsiteY2" fmla="*/ 206091 h 386057"/>
                    <a:gd name="connsiteX3" fmla="*/ 274788 w 319369"/>
                    <a:gd name="connsiteY3" fmla="*/ 343485 h 386057"/>
                    <a:gd name="connsiteX4" fmla="*/ 72990 w 319369"/>
                    <a:gd name="connsiteY4" fmla="*/ 360659 h 386057"/>
                    <a:gd name="connsiteX5" fmla="*/ 55816 w 319369"/>
                    <a:gd name="connsiteY5" fmla="*/ 227559 h 386057"/>
                    <a:gd name="connsiteX6" fmla="*/ 0 w 319369"/>
                    <a:gd name="connsiteY6" fmla="*/ 85872 h 386057"/>
                    <a:gd name="connsiteX7" fmla="*/ 128807 w 319369"/>
                    <a:gd name="connsiteY7" fmla="*/ 0 h 38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9" h="386057">
                      <a:moveTo>
                        <a:pt x="128807" y="0"/>
                      </a:moveTo>
                      <a:cubicBezTo>
                        <a:pt x="128807" y="0"/>
                        <a:pt x="287669" y="81578"/>
                        <a:pt x="279082" y="103045"/>
                      </a:cubicBezTo>
                      <a:cubicBezTo>
                        <a:pt x="270494" y="124513"/>
                        <a:pt x="261907" y="206091"/>
                        <a:pt x="261907" y="206091"/>
                      </a:cubicBezTo>
                      <a:cubicBezTo>
                        <a:pt x="261907" y="206091"/>
                        <a:pt x="382127" y="287669"/>
                        <a:pt x="274788" y="343485"/>
                      </a:cubicBezTo>
                      <a:cubicBezTo>
                        <a:pt x="167449" y="399301"/>
                        <a:pt x="85871" y="395008"/>
                        <a:pt x="72990" y="360659"/>
                      </a:cubicBezTo>
                      <a:cubicBezTo>
                        <a:pt x="60110" y="326311"/>
                        <a:pt x="55816" y="227559"/>
                        <a:pt x="55816" y="227559"/>
                      </a:cubicBezTo>
                      <a:lnTo>
                        <a:pt x="0" y="85872"/>
                      </a:lnTo>
                      <a:lnTo>
                        <a:pt x="128807" y="0"/>
                      </a:ln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5" name="任意多边形: 形状 454">
                  <a:extLst>
                    <a:ext uri="{FF2B5EF4-FFF2-40B4-BE49-F238E27FC236}">
                      <a16:creationId xmlns:a16="http://schemas.microsoft.com/office/drawing/2014/main" id="{62B659A2-C66E-AEA8-47D2-EA70857DF02D}"/>
                    </a:ext>
                  </a:extLst>
                </p:cNvPr>
                <p:cNvSpPr/>
                <p:nvPr/>
              </p:nvSpPr>
              <p:spPr>
                <a:xfrm>
                  <a:off x="-9339644" y="369693"/>
                  <a:ext cx="573939" cy="523708"/>
                </a:xfrm>
                <a:custGeom>
                  <a:avLst/>
                  <a:gdLst>
                    <a:gd name="connsiteX0" fmla="*/ 246185 w 573939"/>
                    <a:gd name="connsiteY0" fmla="*/ 309102 h 523708"/>
                    <a:gd name="connsiteX1" fmla="*/ 247519 w 573939"/>
                    <a:gd name="connsiteY1" fmla="*/ 309326 h 523708"/>
                    <a:gd name="connsiteX2" fmla="*/ 391991 w 573939"/>
                    <a:gd name="connsiteY2" fmla="*/ 295874 h 523708"/>
                    <a:gd name="connsiteX3" fmla="*/ 473921 w 573939"/>
                    <a:gd name="connsiteY3" fmla="*/ 244768 h 523708"/>
                    <a:gd name="connsiteX4" fmla="*/ 572588 w 573939"/>
                    <a:gd name="connsiteY4" fmla="*/ 180446 h 523708"/>
                    <a:gd name="connsiteX5" fmla="*/ 485800 w 573939"/>
                    <a:gd name="connsiteY5" fmla="*/ 79137 h 523708"/>
                    <a:gd name="connsiteX6" fmla="*/ 447476 w 573939"/>
                    <a:gd name="connsiteY6" fmla="*/ 82224 h 523708"/>
                    <a:gd name="connsiteX7" fmla="*/ 419282 w 573939"/>
                    <a:gd name="connsiteY7" fmla="*/ 63725 h 523708"/>
                    <a:gd name="connsiteX8" fmla="*/ 415315 w 573939"/>
                    <a:gd name="connsiteY8" fmla="*/ 32890 h 523708"/>
                    <a:gd name="connsiteX9" fmla="*/ 289768 w 573939"/>
                    <a:gd name="connsiteY9" fmla="*/ 2947 h 523708"/>
                    <a:gd name="connsiteX10" fmla="*/ 185373 w 573939"/>
                    <a:gd name="connsiteY10" fmla="*/ 51411 h 523708"/>
                    <a:gd name="connsiteX11" fmla="*/ 50588 w 573939"/>
                    <a:gd name="connsiteY11" fmla="*/ 164633 h 523708"/>
                    <a:gd name="connsiteX12" fmla="*/ 47512 w 573939"/>
                    <a:gd name="connsiteY12" fmla="*/ 255378 h 523708"/>
                    <a:gd name="connsiteX13" fmla="*/ 2145 w 573939"/>
                    <a:gd name="connsiteY13" fmla="*/ 318374 h 523708"/>
                    <a:gd name="connsiteX14" fmla="*/ 56338 w 573939"/>
                    <a:gd name="connsiteY14" fmla="*/ 438627 h 523708"/>
                    <a:gd name="connsiteX15" fmla="*/ 125942 w 573939"/>
                    <a:gd name="connsiteY15" fmla="*/ 492363 h 523708"/>
                    <a:gd name="connsiteX16" fmla="*/ 198188 w 573939"/>
                    <a:gd name="connsiteY16" fmla="*/ 523633 h 523708"/>
                    <a:gd name="connsiteX17" fmla="*/ 274390 w 573939"/>
                    <a:gd name="connsiteY17" fmla="*/ 456669 h 523708"/>
                    <a:gd name="connsiteX18" fmla="*/ 258086 w 573939"/>
                    <a:gd name="connsiteY18" fmla="*/ 401607 h 523708"/>
                    <a:gd name="connsiteX19" fmla="*/ 247511 w 573939"/>
                    <a:gd name="connsiteY19" fmla="*/ 362403 h 52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3939" h="523708">
                      <a:moveTo>
                        <a:pt x="246185" y="309102"/>
                      </a:moveTo>
                      <a:cubicBezTo>
                        <a:pt x="246494" y="309155"/>
                        <a:pt x="246957" y="309233"/>
                        <a:pt x="247519" y="309326"/>
                      </a:cubicBezTo>
                      <a:cubicBezTo>
                        <a:pt x="258513" y="311146"/>
                        <a:pt x="324979" y="321401"/>
                        <a:pt x="391991" y="295874"/>
                      </a:cubicBezTo>
                      <a:cubicBezTo>
                        <a:pt x="420379" y="285060"/>
                        <a:pt x="410695" y="282365"/>
                        <a:pt x="473921" y="244768"/>
                      </a:cubicBezTo>
                      <a:cubicBezTo>
                        <a:pt x="548045" y="200691"/>
                        <a:pt x="567068" y="200999"/>
                        <a:pt x="572588" y="180446"/>
                      </a:cubicBezTo>
                      <a:cubicBezTo>
                        <a:pt x="583610" y="139406"/>
                        <a:pt x="524755" y="74889"/>
                        <a:pt x="485800" y="79137"/>
                      </a:cubicBezTo>
                      <a:cubicBezTo>
                        <a:pt x="475544" y="80256"/>
                        <a:pt x="464560" y="86370"/>
                        <a:pt x="447476" y="82224"/>
                      </a:cubicBezTo>
                      <a:cubicBezTo>
                        <a:pt x="443723" y="81313"/>
                        <a:pt x="427292" y="77326"/>
                        <a:pt x="419282" y="63725"/>
                      </a:cubicBezTo>
                      <a:cubicBezTo>
                        <a:pt x="412137" y="51593"/>
                        <a:pt x="418189" y="42841"/>
                        <a:pt x="415315" y="32890"/>
                      </a:cubicBezTo>
                      <a:cubicBezTo>
                        <a:pt x="407772" y="6772"/>
                        <a:pt x="344895" y="-6263"/>
                        <a:pt x="289768" y="2947"/>
                      </a:cubicBezTo>
                      <a:cubicBezTo>
                        <a:pt x="258062" y="8244"/>
                        <a:pt x="233400" y="22705"/>
                        <a:pt x="185373" y="51411"/>
                      </a:cubicBezTo>
                      <a:cubicBezTo>
                        <a:pt x="101778" y="101376"/>
                        <a:pt x="59982" y="126358"/>
                        <a:pt x="50588" y="164633"/>
                      </a:cubicBezTo>
                      <a:cubicBezTo>
                        <a:pt x="41684" y="200911"/>
                        <a:pt x="63054" y="216543"/>
                        <a:pt x="47512" y="255378"/>
                      </a:cubicBezTo>
                      <a:cubicBezTo>
                        <a:pt x="33040" y="291537"/>
                        <a:pt x="10055" y="289122"/>
                        <a:pt x="2145" y="318374"/>
                      </a:cubicBezTo>
                      <a:cubicBezTo>
                        <a:pt x="-10583" y="365445"/>
                        <a:pt x="36659" y="417106"/>
                        <a:pt x="56338" y="438627"/>
                      </a:cubicBezTo>
                      <a:cubicBezTo>
                        <a:pt x="77914" y="462222"/>
                        <a:pt x="98548" y="475172"/>
                        <a:pt x="125942" y="492363"/>
                      </a:cubicBezTo>
                      <a:cubicBezTo>
                        <a:pt x="160327" y="513941"/>
                        <a:pt x="177518" y="524730"/>
                        <a:pt x="198188" y="523633"/>
                      </a:cubicBezTo>
                      <a:cubicBezTo>
                        <a:pt x="235663" y="521642"/>
                        <a:pt x="272937" y="487681"/>
                        <a:pt x="274390" y="456669"/>
                      </a:cubicBezTo>
                      <a:cubicBezTo>
                        <a:pt x="274934" y="445047"/>
                        <a:pt x="270086" y="441561"/>
                        <a:pt x="258086" y="401607"/>
                      </a:cubicBezTo>
                      <a:cubicBezTo>
                        <a:pt x="253087" y="384961"/>
                        <a:pt x="249620" y="371220"/>
                        <a:pt x="247511" y="362403"/>
                      </a:cubicBezTo>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grpSp>
          <p:nvGrpSpPr>
            <p:cNvPr id="13" name="组合 12">
              <a:extLst>
                <a:ext uri="{FF2B5EF4-FFF2-40B4-BE49-F238E27FC236}">
                  <a16:creationId xmlns:a16="http://schemas.microsoft.com/office/drawing/2014/main" id="{6CD56184-2F34-0671-86AE-FAA65DB4C776}"/>
                </a:ext>
              </a:extLst>
            </p:cNvPr>
            <p:cNvGrpSpPr/>
            <p:nvPr/>
          </p:nvGrpSpPr>
          <p:grpSpPr>
            <a:xfrm>
              <a:off x="8183010" y="2802461"/>
              <a:ext cx="713060" cy="964978"/>
              <a:chOff x="13702457" y="2953698"/>
              <a:chExt cx="1175447" cy="1590723"/>
            </a:xfrm>
          </p:grpSpPr>
          <p:grpSp>
            <p:nvGrpSpPr>
              <p:cNvPr id="428" name="图形 16">
                <a:extLst>
                  <a:ext uri="{FF2B5EF4-FFF2-40B4-BE49-F238E27FC236}">
                    <a16:creationId xmlns:a16="http://schemas.microsoft.com/office/drawing/2014/main" id="{24FC7BA6-EBB5-8C6D-1847-5659FB78B8E6}"/>
                  </a:ext>
                </a:extLst>
              </p:cNvPr>
              <p:cNvGrpSpPr/>
              <p:nvPr/>
            </p:nvGrpSpPr>
            <p:grpSpPr>
              <a:xfrm>
                <a:off x="14523642" y="4089136"/>
                <a:ext cx="354262" cy="455285"/>
                <a:chOff x="-5486253" y="1278420"/>
                <a:chExt cx="1011024" cy="1299333"/>
              </a:xfrm>
              <a:solidFill>
                <a:schemeClr val="accent6">
                  <a:lumMod val="20000"/>
                  <a:lumOff val="80000"/>
                </a:schemeClr>
              </a:solidFill>
            </p:grpSpPr>
            <p:sp>
              <p:nvSpPr>
                <p:cNvPr id="471" name="任意多边形: 形状 470">
                  <a:extLst>
                    <a:ext uri="{FF2B5EF4-FFF2-40B4-BE49-F238E27FC236}">
                      <a16:creationId xmlns:a16="http://schemas.microsoft.com/office/drawing/2014/main" id="{7E928F5F-CFED-0336-1512-CDF6D227380B}"/>
                    </a:ext>
                  </a:extLst>
                </p:cNvPr>
                <p:cNvSpPr/>
                <p:nvPr/>
              </p:nvSpPr>
              <p:spPr>
                <a:xfrm>
                  <a:off x="-5107386" y="1535967"/>
                  <a:ext cx="632156" cy="1035599"/>
                </a:xfrm>
                <a:custGeom>
                  <a:avLst/>
                  <a:gdLst>
                    <a:gd name="connsiteX0" fmla="*/ 622521 w 632156"/>
                    <a:gd name="connsiteY0" fmla="*/ 172480 h 1035599"/>
                    <a:gd name="connsiteX1" fmla="*/ 573292 w 632156"/>
                    <a:gd name="connsiteY1" fmla="*/ 161132 h 1035599"/>
                    <a:gd name="connsiteX2" fmla="*/ 617711 w 632156"/>
                    <a:gd name="connsiteY2" fmla="*/ 87506 h 1035599"/>
                    <a:gd name="connsiteX3" fmla="*/ 626491 w 632156"/>
                    <a:gd name="connsiteY3" fmla="*/ 16339 h 1035599"/>
                    <a:gd name="connsiteX4" fmla="*/ 415125 w 632156"/>
                    <a:gd name="connsiteY4" fmla="*/ 66730 h 1035599"/>
                    <a:gd name="connsiteX5" fmla="*/ 366221 w 632156"/>
                    <a:gd name="connsiteY5" fmla="*/ 14287 h 1035599"/>
                    <a:gd name="connsiteX6" fmla="*/ 338932 w 632156"/>
                    <a:gd name="connsiteY6" fmla="*/ 372 h 1035599"/>
                    <a:gd name="connsiteX7" fmla="*/ 316668 w 632156"/>
                    <a:gd name="connsiteY7" fmla="*/ 44035 h 1035599"/>
                    <a:gd name="connsiteX8" fmla="*/ 280491 w 632156"/>
                    <a:gd name="connsiteY8" fmla="*/ 114986 h 1035599"/>
                    <a:gd name="connsiteX9" fmla="*/ 266469 w 632156"/>
                    <a:gd name="connsiteY9" fmla="*/ 155973 h 1035599"/>
                    <a:gd name="connsiteX10" fmla="*/ 228264 w 632156"/>
                    <a:gd name="connsiteY10" fmla="*/ 136493 h 1035599"/>
                    <a:gd name="connsiteX11" fmla="*/ 200435 w 632156"/>
                    <a:gd name="connsiteY11" fmla="*/ 191071 h 1035599"/>
                    <a:gd name="connsiteX12" fmla="*/ 218835 w 632156"/>
                    <a:gd name="connsiteY12" fmla="*/ 289851 h 1035599"/>
                    <a:gd name="connsiteX13" fmla="*/ 212190 w 632156"/>
                    <a:gd name="connsiteY13" fmla="*/ 437752 h 1035599"/>
                    <a:gd name="connsiteX14" fmla="*/ 0 w 632156"/>
                    <a:gd name="connsiteY14" fmla="*/ 1035599 h 1035599"/>
                    <a:gd name="connsiteX15" fmla="*/ 239479 w 632156"/>
                    <a:gd name="connsiteY15" fmla="*/ 451666 h 1035599"/>
                    <a:gd name="connsiteX16" fmla="*/ 311402 w 632156"/>
                    <a:gd name="connsiteY16" fmla="*/ 364558 h 1035599"/>
                    <a:gd name="connsiteX17" fmla="*/ 459518 w 632156"/>
                    <a:gd name="connsiteY17" fmla="*/ 343806 h 1035599"/>
                    <a:gd name="connsiteX18" fmla="*/ 489806 w 632156"/>
                    <a:gd name="connsiteY18" fmla="*/ 324866 h 1035599"/>
                    <a:gd name="connsiteX19" fmla="*/ 481782 w 632156"/>
                    <a:gd name="connsiteY19" fmla="*/ 300144 h 1035599"/>
                    <a:gd name="connsiteX20" fmla="*/ 536792 w 632156"/>
                    <a:gd name="connsiteY20" fmla="*/ 273179 h 1035599"/>
                    <a:gd name="connsiteX21" fmla="*/ 580886 w 632156"/>
                    <a:gd name="connsiteY21" fmla="*/ 240648 h 1035599"/>
                    <a:gd name="connsiteX22" fmla="*/ 622521 w 632156"/>
                    <a:gd name="connsiteY22" fmla="*/ 172480 h 1035599"/>
                    <a:gd name="connsiteX23" fmla="*/ 622521 w 632156"/>
                    <a:gd name="connsiteY23" fmla="*/ 172480 h 103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32156" h="1035599">
                      <a:moveTo>
                        <a:pt x="622521" y="172480"/>
                      </a:moveTo>
                      <a:cubicBezTo>
                        <a:pt x="614479" y="158920"/>
                        <a:pt x="579688" y="173439"/>
                        <a:pt x="573292" y="161132"/>
                      </a:cubicBezTo>
                      <a:cubicBezTo>
                        <a:pt x="566919" y="148870"/>
                        <a:pt x="599243" y="130187"/>
                        <a:pt x="617711" y="87506"/>
                      </a:cubicBezTo>
                      <a:cubicBezTo>
                        <a:pt x="621041" y="79809"/>
                        <a:pt x="642028" y="31305"/>
                        <a:pt x="626491" y="16339"/>
                      </a:cubicBezTo>
                      <a:cubicBezTo>
                        <a:pt x="597043" y="-12030"/>
                        <a:pt x="462284" y="105041"/>
                        <a:pt x="415125" y="66730"/>
                      </a:cubicBezTo>
                      <a:cubicBezTo>
                        <a:pt x="404775" y="58322"/>
                        <a:pt x="397544" y="41538"/>
                        <a:pt x="366221" y="14287"/>
                      </a:cubicBezTo>
                      <a:cubicBezTo>
                        <a:pt x="353759" y="3446"/>
                        <a:pt x="346224" y="-1449"/>
                        <a:pt x="338932" y="372"/>
                      </a:cubicBezTo>
                      <a:cubicBezTo>
                        <a:pt x="328584" y="2956"/>
                        <a:pt x="327764" y="16805"/>
                        <a:pt x="316668" y="44035"/>
                      </a:cubicBezTo>
                      <a:cubicBezTo>
                        <a:pt x="300028" y="84871"/>
                        <a:pt x="290186" y="82405"/>
                        <a:pt x="280491" y="114986"/>
                      </a:cubicBezTo>
                      <a:cubicBezTo>
                        <a:pt x="273294" y="139173"/>
                        <a:pt x="274938" y="153234"/>
                        <a:pt x="266469" y="155973"/>
                      </a:cubicBezTo>
                      <a:cubicBezTo>
                        <a:pt x="254484" y="159850"/>
                        <a:pt x="243453" y="134196"/>
                        <a:pt x="228264" y="136493"/>
                      </a:cubicBezTo>
                      <a:cubicBezTo>
                        <a:pt x="212765" y="138837"/>
                        <a:pt x="203395" y="168707"/>
                        <a:pt x="200435" y="191071"/>
                      </a:cubicBezTo>
                      <a:cubicBezTo>
                        <a:pt x="194881" y="233039"/>
                        <a:pt x="210293" y="260732"/>
                        <a:pt x="218835" y="289851"/>
                      </a:cubicBezTo>
                      <a:cubicBezTo>
                        <a:pt x="228119" y="321497"/>
                        <a:pt x="233628" y="369623"/>
                        <a:pt x="212190" y="437752"/>
                      </a:cubicBezTo>
                      <a:lnTo>
                        <a:pt x="0" y="1035599"/>
                      </a:lnTo>
                      <a:cubicBezTo>
                        <a:pt x="46845" y="912923"/>
                        <a:pt x="182484" y="576634"/>
                        <a:pt x="239479" y="451666"/>
                      </a:cubicBezTo>
                      <a:cubicBezTo>
                        <a:pt x="255933" y="415591"/>
                        <a:pt x="274100" y="378999"/>
                        <a:pt x="311402" y="364558"/>
                      </a:cubicBezTo>
                      <a:cubicBezTo>
                        <a:pt x="347315" y="350653"/>
                        <a:pt x="396638" y="358955"/>
                        <a:pt x="459518" y="343806"/>
                      </a:cubicBezTo>
                      <a:cubicBezTo>
                        <a:pt x="466862" y="342038"/>
                        <a:pt x="487241" y="336852"/>
                        <a:pt x="489806" y="324866"/>
                      </a:cubicBezTo>
                      <a:cubicBezTo>
                        <a:pt x="491927" y="314957"/>
                        <a:pt x="479940" y="309425"/>
                        <a:pt x="481782" y="300144"/>
                      </a:cubicBezTo>
                      <a:cubicBezTo>
                        <a:pt x="484252" y="287695"/>
                        <a:pt x="507824" y="287542"/>
                        <a:pt x="536792" y="273179"/>
                      </a:cubicBezTo>
                      <a:cubicBezTo>
                        <a:pt x="557218" y="263051"/>
                        <a:pt x="569943" y="251006"/>
                        <a:pt x="580886" y="240648"/>
                      </a:cubicBezTo>
                      <a:cubicBezTo>
                        <a:pt x="584185" y="237526"/>
                        <a:pt x="633227" y="190531"/>
                        <a:pt x="622521" y="172480"/>
                      </a:cubicBezTo>
                      <a:lnTo>
                        <a:pt x="622521" y="172480"/>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72" name="任意多边形: 形状 471">
                  <a:extLst>
                    <a:ext uri="{FF2B5EF4-FFF2-40B4-BE49-F238E27FC236}">
                      <a16:creationId xmlns:a16="http://schemas.microsoft.com/office/drawing/2014/main" id="{51EB7FAC-573C-3DB8-CB90-AAF782B5DC31}"/>
                    </a:ext>
                  </a:extLst>
                </p:cNvPr>
                <p:cNvSpPr/>
                <p:nvPr/>
              </p:nvSpPr>
              <p:spPr>
                <a:xfrm>
                  <a:off x="-5486253" y="1975869"/>
                  <a:ext cx="410576" cy="601883"/>
                </a:xfrm>
                <a:custGeom>
                  <a:avLst/>
                  <a:gdLst>
                    <a:gd name="connsiteX0" fmla="*/ 166569 w 410576"/>
                    <a:gd name="connsiteY0" fmla="*/ 47309 h 601883"/>
                    <a:gd name="connsiteX1" fmla="*/ 146796 w 410576"/>
                    <a:gd name="connsiteY1" fmla="*/ 68196 h 601883"/>
                    <a:gd name="connsiteX2" fmla="*/ 123476 w 410576"/>
                    <a:gd name="connsiteY2" fmla="*/ 25152 h 601883"/>
                    <a:gd name="connsiteX3" fmla="*/ 91079 w 410576"/>
                    <a:gd name="connsiteY3" fmla="*/ 308 h 601883"/>
                    <a:gd name="connsiteX4" fmla="*/ 54826 w 410576"/>
                    <a:gd name="connsiteY4" fmla="*/ 118588 h 601883"/>
                    <a:gd name="connsiteX5" fmla="*/ 14976 w 410576"/>
                    <a:gd name="connsiteY5" fmla="*/ 127459 h 601883"/>
                    <a:gd name="connsiteX6" fmla="*/ 273 w 410576"/>
                    <a:gd name="connsiteY6" fmla="*/ 136838 h 601883"/>
                    <a:gd name="connsiteX7" fmla="*/ 15279 w 410576"/>
                    <a:gd name="connsiteY7" fmla="*/ 160363 h 601883"/>
                    <a:gd name="connsiteX8" fmla="*/ 39664 w 410576"/>
                    <a:gd name="connsiteY8" fmla="*/ 198591 h 601883"/>
                    <a:gd name="connsiteX9" fmla="*/ 55734 w 410576"/>
                    <a:gd name="connsiteY9" fmla="*/ 217299 h 601883"/>
                    <a:gd name="connsiteX10" fmla="*/ 35150 w 410576"/>
                    <a:gd name="connsiteY10" fmla="*/ 230429 h 601883"/>
                    <a:gd name="connsiteX11" fmla="*/ 53908 w 410576"/>
                    <a:gd name="connsiteY11" fmla="*/ 259835 h 601883"/>
                    <a:gd name="connsiteX12" fmla="*/ 107699 w 410576"/>
                    <a:gd name="connsiteY12" fmla="*/ 279306 h 601883"/>
                    <a:gd name="connsiteX13" fmla="*/ 178372 w 410576"/>
                    <a:gd name="connsiteY13" fmla="*/ 325242 h 601883"/>
                    <a:gd name="connsiteX14" fmla="*/ 410576 w 410576"/>
                    <a:gd name="connsiteY14" fmla="*/ 601884 h 601883"/>
                    <a:gd name="connsiteX15" fmla="*/ 193075 w 410576"/>
                    <a:gd name="connsiteY15" fmla="*/ 315862 h 601883"/>
                    <a:gd name="connsiteX16" fmla="*/ 171074 w 410576"/>
                    <a:gd name="connsiteY16" fmla="*/ 255428 h 601883"/>
                    <a:gd name="connsiteX17" fmla="*/ 203625 w 410576"/>
                    <a:gd name="connsiteY17" fmla="*/ 176744 h 601883"/>
                    <a:gd name="connsiteX18" fmla="*/ 203068 w 410576"/>
                    <a:gd name="connsiteY18" fmla="*/ 156414 h 601883"/>
                    <a:gd name="connsiteX19" fmla="*/ 188619 w 410576"/>
                    <a:gd name="connsiteY19" fmla="*/ 153219 h 601883"/>
                    <a:gd name="connsiteX20" fmla="*/ 191257 w 410576"/>
                    <a:gd name="connsiteY20" fmla="*/ 118440 h 601883"/>
                    <a:gd name="connsiteX21" fmla="*/ 188013 w 410576"/>
                    <a:gd name="connsiteY21" fmla="*/ 87412 h 601883"/>
                    <a:gd name="connsiteX22" fmla="*/ 166569 w 410576"/>
                    <a:gd name="connsiteY22" fmla="*/ 47308 h 601883"/>
                    <a:gd name="connsiteX23" fmla="*/ 166569 w 410576"/>
                    <a:gd name="connsiteY23" fmla="*/ 47309 h 60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0576" h="601883">
                      <a:moveTo>
                        <a:pt x="166569" y="47309"/>
                      </a:moveTo>
                      <a:cubicBezTo>
                        <a:pt x="157593" y="47343"/>
                        <a:pt x="154681" y="68608"/>
                        <a:pt x="146796" y="68196"/>
                      </a:cubicBezTo>
                      <a:cubicBezTo>
                        <a:pt x="138938" y="67787"/>
                        <a:pt x="139095" y="46531"/>
                        <a:pt x="123476" y="25152"/>
                      </a:cubicBezTo>
                      <a:cubicBezTo>
                        <a:pt x="120659" y="21297"/>
                        <a:pt x="102908" y="-2999"/>
                        <a:pt x="91079" y="308"/>
                      </a:cubicBezTo>
                      <a:cubicBezTo>
                        <a:pt x="68659" y="6577"/>
                        <a:pt x="87236" y="106496"/>
                        <a:pt x="54826" y="118588"/>
                      </a:cubicBezTo>
                      <a:cubicBezTo>
                        <a:pt x="47713" y="121242"/>
                        <a:pt x="37388" y="119948"/>
                        <a:pt x="14976" y="127459"/>
                      </a:cubicBezTo>
                      <a:cubicBezTo>
                        <a:pt x="6060" y="130447"/>
                        <a:pt x="1483" y="132733"/>
                        <a:pt x="273" y="136838"/>
                      </a:cubicBezTo>
                      <a:cubicBezTo>
                        <a:pt x="-1445" y="142662"/>
                        <a:pt x="5116" y="147061"/>
                        <a:pt x="15279" y="160363"/>
                      </a:cubicBezTo>
                      <a:cubicBezTo>
                        <a:pt x="30520" y="180312"/>
                        <a:pt x="26470" y="184432"/>
                        <a:pt x="39664" y="198591"/>
                      </a:cubicBezTo>
                      <a:cubicBezTo>
                        <a:pt x="49458" y="209102"/>
                        <a:pt x="56834" y="212352"/>
                        <a:pt x="55734" y="217299"/>
                      </a:cubicBezTo>
                      <a:cubicBezTo>
                        <a:pt x="54179" y="224300"/>
                        <a:pt x="38405" y="222312"/>
                        <a:pt x="35150" y="230429"/>
                      </a:cubicBezTo>
                      <a:cubicBezTo>
                        <a:pt x="31829" y="238713"/>
                        <a:pt x="43786" y="251930"/>
                        <a:pt x="53908" y="259835"/>
                      </a:cubicBezTo>
                      <a:cubicBezTo>
                        <a:pt x="72904" y="274670"/>
                        <a:pt x="90942" y="275096"/>
                        <a:pt x="107699" y="279306"/>
                      </a:cubicBezTo>
                      <a:cubicBezTo>
                        <a:pt x="125909" y="283880"/>
                        <a:pt x="151120" y="295062"/>
                        <a:pt x="178372" y="325242"/>
                      </a:cubicBezTo>
                      <a:lnTo>
                        <a:pt x="410576" y="601884"/>
                      </a:lnTo>
                      <a:cubicBezTo>
                        <a:pt x="363882" y="543496"/>
                        <a:pt x="237965" y="379893"/>
                        <a:pt x="193075" y="315862"/>
                      </a:cubicBezTo>
                      <a:cubicBezTo>
                        <a:pt x="180116" y="297378"/>
                        <a:pt x="167399" y="277904"/>
                        <a:pt x="171074" y="255428"/>
                      </a:cubicBezTo>
                      <a:cubicBezTo>
                        <a:pt x="174612" y="233790"/>
                        <a:pt x="192917" y="211978"/>
                        <a:pt x="203625" y="176744"/>
                      </a:cubicBezTo>
                      <a:cubicBezTo>
                        <a:pt x="204876" y="172630"/>
                        <a:pt x="208211" y="161131"/>
                        <a:pt x="203068" y="156414"/>
                      </a:cubicBezTo>
                      <a:cubicBezTo>
                        <a:pt x="198817" y="152514"/>
                        <a:pt x="192643" y="156802"/>
                        <a:pt x="188619" y="153219"/>
                      </a:cubicBezTo>
                      <a:cubicBezTo>
                        <a:pt x="183222" y="148415"/>
                        <a:pt x="189948" y="136801"/>
                        <a:pt x="191257" y="118440"/>
                      </a:cubicBezTo>
                      <a:cubicBezTo>
                        <a:pt x="192180" y="105492"/>
                        <a:pt x="189940" y="95772"/>
                        <a:pt x="188013" y="87412"/>
                      </a:cubicBezTo>
                      <a:cubicBezTo>
                        <a:pt x="187432" y="84892"/>
                        <a:pt x="178517" y="47262"/>
                        <a:pt x="166569" y="47308"/>
                      </a:cubicBezTo>
                      <a:lnTo>
                        <a:pt x="166569" y="47309"/>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73" name="任意多边形: 形状 472">
                  <a:extLst>
                    <a:ext uri="{FF2B5EF4-FFF2-40B4-BE49-F238E27FC236}">
                      <a16:creationId xmlns:a16="http://schemas.microsoft.com/office/drawing/2014/main" id="{49C47BF6-28F5-E8AA-6282-A87908F157ED}"/>
                    </a:ext>
                  </a:extLst>
                </p:cNvPr>
                <p:cNvSpPr/>
                <p:nvPr/>
              </p:nvSpPr>
              <p:spPr>
                <a:xfrm>
                  <a:off x="-5146026" y="1853400"/>
                  <a:ext cx="231536" cy="209975"/>
                </a:xfrm>
                <a:custGeom>
                  <a:avLst/>
                  <a:gdLst>
                    <a:gd name="connsiteX0" fmla="*/ 5408 w 231536"/>
                    <a:gd name="connsiteY0" fmla="*/ 209975 h 209975"/>
                    <a:gd name="connsiteX1" fmla="*/ 0 w 231536"/>
                    <a:gd name="connsiteY1" fmla="*/ 161701 h 209975"/>
                    <a:gd name="connsiteX2" fmla="*/ 2471 w 231536"/>
                    <a:gd name="connsiteY2" fmla="*/ 158041 h 209975"/>
                    <a:gd name="connsiteX3" fmla="*/ 19801 w 231536"/>
                    <a:gd name="connsiteY3" fmla="*/ 108904 h 209975"/>
                    <a:gd name="connsiteX4" fmla="*/ 19580 w 231536"/>
                    <a:gd name="connsiteY4" fmla="*/ 101375 h 209975"/>
                    <a:gd name="connsiteX5" fmla="*/ 25058 w 231536"/>
                    <a:gd name="connsiteY5" fmla="*/ 64196 h 209975"/>
                    <a:gd name="connsiteX6" fmla="*/ 54451 w 231536"/>
                    <a:gd name="connsiteY6" fmla="*/ 39558 h 209975"/>
                    <a:gd name="connsiteX7" fmla="*/ 64148 w 231536"/>
                    <a:gd name="connsiteY7" fmla="*/ 44290 h 209975"/>
                    <a:gd name="connsiteX8" fmla="*/ 65244 w 231536"/>
                    <a:gd name="connsiteY8" fmla="*/ 42565 h 209975"/>
                    <a:gd name="connsiteX9" fmla="*/ 77539 w 231536"/>
                    <a:gd name="connsiteY9" fmla="*/ 29045 h 209975"/>
                    <a:gd name="connsiteX10" fmla="*/ 87842 w 231536"/>
                    <a:gd name="connsiteY10" fmla="*/ 18626 h 209975"/>
                    <a:gd name="connsiteX11" fmla="*/ 92726 w 231536"/>
                    <a:gd name="connsiteY11" fmla="*/ 12099 h 209975"/>
                    <a:gd name="connsiteX12" fmla="*/ 111152 w 231536"/>
                    <a:gd name="connsiteY12" fmla="*/ 2 h 209975"/>
                    <a:gd name="connsiteX13" fmla="*/ 129555 w 231536"/>
                    <a:gd name="connsiteY13" fmla="*/ 13987 h 209975"/>
                    <a:gd name="connsiteX14" fmla="*/ 140242 w 231536"/>
                    <a:gd name="connsiteY14" fmla="*/ 35106 h 209975"/>
                    <a:gd name="connsiteX15" fmla="*/ 142049 w 231536"/>
                    <a:gd name="connsiteY15" fmla="*/ 39255 h 209975"/>
                    <a:gd name="connsiteX16" fmla="*/ 180696 w 231536"/>
                    <a:gd name="connsiteY16" fmla="*/ 37973 h 209975"/>
                    <a:gd name="connsiteX17" fmla="*/ 229145 w 231536"/>
                    <a:gd name="connsiteY17" fmla="*/ 44942 h 209975"/>
                    <a:gd name="connsiteX18" fmla="*/ 216476 w 231536"/>
                    <a:gd name="connsiteY18" fmla="*/ 84639 h 209975"/>
                    <a:gd name="connsiteX19" fmla="*/ 203260 w 231536"/>
                    <a:gd name="connsiteY19" fmla="*/ 96993 h 209975"/>
                    <a:gd name="connsiteX20" fmla="*/ 211022 w 231536"/>
                    <a:gd name="connsiteY20" fmla="*/ 107133 h 209975"/>
                    <a:gd name="connsiteX21" fmla="*/ 211022 w 231536"/>
                    <a:gd name="connsiteY21" fmla="*/ 107133 h 209975"/>
                    <a:gd name="connsiteX22" fmla="*/ 181139 w 231536"/>
                    <a:gd name="connsiteY22" fmla="*/ 142027 h 209975"/>
                    <a:gd name="connsiteX23" fmla="*/ 157212 w 231536"/>
                    <a:gd name="connsiteY23" fmla="*/ 150559 h 209975"/>
                    <a:gd name="connsiteX24" fmla="*/ 143797 w 231536"/>
                    <a:gd name="connsiteY24" fmla="*/ 151748 h 209975"/>
                    <a:gd name="connsiteX25" fmla="*/ 141827 w 231536"/>
                    <a:gd name="connsiteY25" fmla="*/ 158904 h 209975"/>
                    <a:gd name="connsiteX26" fmla="*/ 116968 w 231536"/>
                    <a:gd name="connsiteY26" fmla="*/ 168903 h 209975"/>
                    <a:gd name="connsiteX27" fmla="*/ 81782 w 231536"/>
                    <a:gd name="connsiteY27" fmla="*/ 163239 h 209975"/>
                    <a:gd name="connsiteX28" fmla="*/ 59568 w 231536"/>
                    <a:gd name="connsiteY28" fmla="*/ 159929 h 209975"/>
                    <a:gd name="connsiteX29" fmla="*/ 30198 w 231536"/>
                    <a:gd name="connsiteY29" fmla="*/ 181001 h 209975"/>
                    <a:gd name="connsiteX30" fmla="*/ 5408 w 231536"/>
                    <a:gd name="connsiteY30" fmla="*/ 209975 h 209975"/>
                    <a:gd name="connsiteX31" fmla="*/ 5408 w 231536"/>
                    <a:gd name="connsiteY31" fmla="*/ 209975 h 20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1536" h="209975">
                      <a:moveTo>
                        <a:pt x="5408" y="209975"/>
                      </a:moveTo>
                      <a:lnTo>
                        <a:pt x="0" y="161701"/>
                      </a:lnTo>
                      <a:lnTo>
                        <a:pt x="2471" y="158041"/>
                      </a:lnTo>
                      <a:cubicBezTo>
                        <a:pt x="13904" y="141118"/>
                        <a:pt x="19731" y="124592"/>
                        <a:pt x="19801" y="108904"/>
                      </a:cubicBezTo>
                      <a:cubicBezTo>
                        <a:pt x="19813" y="106410"/>
                        <a:pt x="19696" y="103916"/>
                        <a:pt x="19580" y="101375"/>
                      </a:cubicBezTo>
                      <a:cubicBezTo>
                        <a:pt x="19113" y="91306"/>
                        <a:pt x="18531" y="78788"/>
                        <a:pt x="25058" y="64196"/>
                      </a:cubicBezTo>
                      <a:cubicBezTo>
                        <a:pt x="28717" y="56061"/>
                        <a:pt x="38997" y="37227"/>
                        <a:pt x="54451" y="39558"/>
                      </a:cubicBezTo>
                      <a:cubicBezTo>
                        <a:pt x="58612" y="40141"/>
                        <a:pt x="61759" y="42052"/>
                        <a:pt x="64148" y="44290"/>
                      </a:cubicBezTo>
                      <a:cubicBezTo>
                        <a:pt x="64498" y="43731"/>
                        <a:pt x="64859" y="43171"/>
                        <a:pt x="65244" y="42565"/>
                      </a:cubicBezTo>
                      <a:cubicBezTo>
                        <a:pt x="70057" y="35222"/>
                        <a:pt x="73868" y="32076"/>
                        <a:pt x="77539" y="29045"/>
                      </a:cubicBezTo>
                      <a:cubicBezTo>
                        <a:pt x="80360" y="26714"/>
                        <a:pt x="83273" y="24314"/>
                        <a:pt x="87842" y="18626"/>
                      </a:cubicBezTo>
                      <a:cubicBezTo>
                        <a:pt x="89847" y="16132"/>
                        <a:pt x="91408" y="13941"/>
                        <a:pt x="92726" y="12099"/>
                      </a:cubicBezTo>
                      <a:cubicBezTo>
                        <a:pt x="96723" y="6528"/>
                        <a:pt x="101944" y="-115"/>
                        <a:pt x="111152" y="2"/>
                      </a:cubicBezTo>
                      <a:cubicBezTo>
                        <a:pt x="120989" y="468"/>
                        <a:pt x="126140" y="8603"/>
                        <a:pt x="129555" y="13987"/>
                      </a:cubicBezTo>
                      <a:cubicBezTo>
                        <a:pt x="135650" y="23591"/>
                        <a:pt x="138412" y="30514"/>
                        <a:pt x="140242" y="35106"/>
                      </a:cubicBezTo>
                      <a:cubicBezTo>
                        <a:pt x="140907" y="36784"/>
                        <a:pt x="141664" y="38672"/>
                        <a:pt x="142049" y="39255"/>
                      </a:cubicBezTo>
                      <a:cubicBezTo>
                        <a:pt x="145219" y="43917"/>
                        <a:pt x="170988" y="39558"/>
                        <a:pt x="180696" y="37973"/>
                      </a:cubicBezTo>
                      <a:cubicBezTo>
                        <a:pt x="202502" y="34336"/>
                        <a:pt x="221371" y="31190"/>
                        <a:pt x="229145" y="44942"/>
                      </a:cubicBezTo>
                      <a:cubicBezTo>
                        <a:pt x="234716" y="54779"/>
                        <a:pt x="230579" y="67786"/>
                        <a:pt x="216476" y="84639"/>
                      </a:cubicBezTo>
                      <a:cubicBezTo>
                        <a:pt x="212082" y="89884"/>
                        <a:pt x="207409" y="93869"/>
                        <a:pt x="203260" y="96993"/>
                      </a:cubicBezTo>
                      <a:cubicBezTo>
                        <a:pt x="206698" y="99044"/>
                        <a:pt x="209774" y="102191"/>
                        <a:pt x="211022" y="107133"/>
                      </a:cubicBezTo>
                      <a:lnTo>
                        <a:pt x="211022" y="107133"/>
                      </a:lnTo>
                      <a:cubicBezTo>
                        <a:pt x="213959" y="118834"/>
                        <a:pt x="203901" y="130559"/>
                        <a:pt x="181139" y="142027"/>
                      </a:cubicBezTo>
                      <a:cubicBezTo>
                        <a:pt x="175486" y="144894"/>
                        <a:pt x="167876" y="148717"/>
                        <a:pt x="157212" y="150559"/>
                      </a:cubicBezTo>
                      <a:cubicBezTo>
                        <a:pt x="152188" y="151421"/>
                        <a:pt x="147667" y="151631"/>
                        <a:pt x="143797" y="151748"/>
                      </a:cubicBezTo>
                      <a:cubicBezTo>
                        <a:pt x="143716" y="153985"/>
                        <a:pt x="143191" y="156410"/>
                        <a:pt x="141827" y="158904"/>
                      </a:cubicBezTo>
                      <a:cubicBezTo>
                        <a:pt x="137830" y="166246"/>
                        <a:pt x="129508" y="169743"/>
                        <a:pt x="116968" y="168903"/>
                      </a:cubicBezTo>
                      <a:cubicBezTo>
                        <a:pt x="103168" y="168181"/>
                        <a:pt x="91805" y="165547"/>
                        <a:pt x="81782" y="163239"/>
                      </a:cubicBezTo>
                      <a:cubicBezTo>
                        <a:pt x="73029" y="161235"/>
                        <a:pt x="65488" y="159533"/>
                        <a:pt x="59568" y="159929"/>
                      </a:cubicBezTo>
                      <a:cubicBezTo>
                        <a:pt x="48589" y="160815"/>
                        <a:pt x="40127" y="169603"/>
                        <a:pt x="30198" y="181001"/>
                      </a:cubicBezTo>
                      <a:lnTo>
                        <a:pt x="5408" y="209975"/>
                      </a:lnTo>
                      <a:lnTo>
                        <a:pt x="5408" y="209975"/>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74" name="任意多边形: 形状 473">
                  <a:extLst>
                    <a:ext uri="{FF2B5EF4-FFF2-40B4-BE49-F238E27FC236}">
                      <a16:creationId xmlns:a16="http://schemas.microsoft.com/office/drawing/2014/main" id="{278DBB7B-E4AF-C68E-D387-5E0F0BFB995E}"/>
                    </a:ext>
                  </a:extLst>
                </p:cNvPr>
                <p:cNvSpPr/>
                <p:nvPr/>
              </p:nvSpPr>
              <p:spPr>
                <a:xfrm>
                  <a:off x="-5345845" y="1595967"/>
                  <a:ext cx="230314" cy="198832"/>
                </a:xfrm>
                <a:custGeom>
                  <a:avLst/>
                  <a:gdLst>
                    <a:gd name="connsiteX0" fmla="*/ 230313 w 230314"/>
                    <a:gd name="connsiteY0" fmla="*/ 179982 h 198832"/>
                    <a:gd name="connsiteX1" fmla="*/ 184989 w 230314"/>
                    <a:gd name="connsiteY1" fmla="*/ 197457 h 198832"/>
                    <a:gd name="connsiteX2" fmla="*/ 180822 w 230314"/>
                    <a:gd name="connsiteY2" fmla="*/ 195996 h 198832"/>
                    <a:gd name="connsiteX3" fmla="*/ 128897 w 230314"/>
                    <a:gd name="connsiteY3" fmla="*/ 191695 h 198832"/>
                    <a:gd name="connsiteX4" fmla="*/ 121670 w 230314"/>
                    <a:gd name="connsiteY4" fmla="*/ 193819 h 198832"/>
                    <a:gd name="connsiteX5" fmla="*/ 84318 w 230314"/>
                    <a:gd name="connsiteY5" fmla="*/ 197951 h 198832"/>
                    <a:gd name="connsiteX6" fmla="*/ 53030 w 230314"/>
                    <a:gd name="connsiteY6" fmla="*/ 175768 h 198832"/>
                    <a:gd name="connsiteX7" fmla="*/ 55147 w 230314"/>
                    <a:gd name="connsiteY7" fmla="*/ 165188 h 198832"/>
                    <a:gd name="connsiteX8" fmla="*/ 53201 w 230314"/>
                    <a:gd name="connsiteY8" fmla="*/ 164566 h 198832"/>
                    <a:gd name="connsiteX9" fmla="*/ 37004 w 230314"/>
                    <a:gd name="connsiteY9" fmla="*/ 156102 h 198832"/>
                    <a:gd name="connsiteX10" fmla="*/ 24312 w 230314"/>
                    <a:gd name="connsiteY10" fmla="*/ 148779 h 198832"/>
                    <a:gd name="connsiteX11" fmla="*/ 16760 w 230314"/>
                    <a:gd name="connsiteY11" fmla="*/ 145711 h 198832"/>
                    <a:gd name="connsiteX12" fmla="*/ 385 w 230314"/>
                    <a:gd name="connsiteY12" fmla="*/ 130955 h 198832"/>
                    <a:gd name="connsiteX13" fmla="*/ 9245 w 230314"/>
                    <a:gd name="connsiteY13" fmla="*/ 109607 h 198832"/>
                    <a:gd name="connsiteX14" fmla="*/ 26962 w 230314"/>
                    <a:gd name="connsiteY14" fmla="*/ 93912 h 198832"/>
                    <a:gd name="connsiteX15" fmla="*/ 30518 w 230314"/>
                    <a:gd name="connsiteY15" fmla="*/ 91112 h 198832"/>
                    <a:gd name="connsiteX16" fmla="*/ 19475 w 230314"/>
                    <a:gd name="connsiteY16" fmla="*/ 54054 h 198832"/>
                    <a:gd name="connsiteX17" fmla="*/ 13927 w 230314"/>
                    <a:gd name="connsiteY17" fmla="*/ 5421 h 198832"/>
                    <a:gd name="connsiteX18" fmla="*/ 55539 w 230314"/>
                    <a:gd name="connsiteY18" fmla="*/ 7607 h 198832"/>
                    <a:gd name="connsiteX19" fmla="*/ 70841 w 230314"/>
                    <a:gd name="connsiteY19" fmla="*/ 17258 h 198832"/>
                    <a:gd name="connsiteX20" fmla="*/ 78681 w 230314"/>
                    <a:gd name="connsiteY20" fmla="*/ 7178 h 198832"/>
                    <a:gd name="connsiteX21" fmla="*/ 78681 w 230314"/>
                    <a:gd name="connsiteY21" fmla="*/ 7178 h 198832"/>
                    <a:gd name="connsiteX22" fmla="*/ 120014 w 230314"/>
                    <a:gd name="connsiteY22" fmla="*/ 27232 h 198832"/>
                    <a:gd name="connsiteX23" fmla="*/ 134336 w 230314"/>
                    <a:gd name="connsiteY23" fmla="*/ 48213 h 198832"/>
                    <a:gd name="connsiteX24" fmla="*/ 138888 w 230314"/>
                    <a:gd name="connsiteY24" fmla="*/ 60888 h 198832"/>
                    <a:gd name="connsiteX25" fmla="*/ 146310 w 230314"/>
                    <a:gd name="connsiteY25" fmla="*/ 60978 h 198832"/>
                    <a:gd name="connsiteX26" fmla="*/ 162288 w 230314"/>
                    <a:gd name="connsiteY26" fmla="*/ 82488 h 198832"/>
                    <a:gd name="connsiteX27" fmla="*/ 165734 w 230314"/>
                    <a:gd name="connsiteY27" fmla="*/ 117960 h 198832"/>
                    <a:gd name="connsiteX28" fmla="*/ 168167 w 230314"/>
                    <a:gd name="connsiteY28" fmla="*/ 140287 h 198832"/>
                    <a:gd name="connsiteX29" fmla="*/ 196000 w 230314"/>
                    <a:gd name="connsiteY29" fmla="*/ 163352 h 198832"/>
                    <a:gd name="connsiteX30" fmla="*/ 230314 w 230314"/>
                    <a:gd name="connsiteY30" fmla="*/ 179981 h 198832"/>
                    <a:gd name="connsiteX31" fmla="*/ 230313 w 230314"/>
                    <a:gd name="connsiteY31" fmla="*/ 179982 h 198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0314" h="198832">
                      <a:moveTo>
                        <a:pt x="230313" y="179982"/>
                      </a:moveTo>
                      <a:lnTo>
                        <a:pt x="184989" y="197457"/>
                      </a:lnTo>
                      <a:lnTo>
                        <a:pt x="180822" y="195996"/>
                      </a:lnTo>
                      <a:cubicBezTo>
                        <a:pt x="161553" y="189229"/>
                        <a:pt x="144089" y="187784"/>
                        <a:pt x="128897" y="191695"/>
                      </a:cubicBezTo>
                      <a:cubicBezTo>
                        <a:pt x="126481" y="192317"/>
                        <a:pt x="124098" y="193062"/>
                        <a:pt x="121670" y="193819"/>
                      </a:cubicBezTo>
                      <a:cubicBezTo>
                        <a:pt x="112048" y="196824"/>
                        <a:pt x="100088" y="200563"/>
                        <a:pt x="84318" y="197951"/>
                      </a:cubicBezTo>
                      <a:cubicBezTo>
                        <a:pt x="75520" y="196475"/>
                        <a:pt x="54695" y="191308"/>
                        <a:pt x="53030" y="175768"/>
                      </a:cubicBezTo>
                      <a:cubicBezTo>
                        <a:pt x="52538" y="171596"/>
                        <a:pt x="53588" y="168067"/>
                        <a:pt x="55147" y="165188"/>
                      </a:cubicBezTo>
                      <a:cubicBezTo>
                        <a:pt x="54517" y="164992"/>
                        <a:pt x="53884" y="164785"/>
                        <a:pt x="53201" y="164566"/>
                      </a:cubicBezTo>
                      <a:cubicBezTo>
                        <a:pt x="44877" y="161773"/>
                        <a:pt x="40867" y="158884"/>
                        <a:pt x="37004" y="156102"/>
                      </a:cubicBezTo>
                      <a:cubicBezTo>
                        <a:pt x="34034" y="153965"/>
                        <a:pt x="30973" y="151755"/>
                        <a:pt x="24312" y="148779"/>
                      </a:cubicBezTo>
                      <a:cubicBezTo>
                        <a:pt x="21391" y="147472"/>
                        <a:pt x="18876" y="146517"/>
                        <a:pt x="16760" y="145711"/>
                      </a:cubicBezTo>
                      <a:cubicBezTo>
                        <a:pt x="10358" y="143257"/>
                        <a:pt x="2607" y="139891"/>
                        <a:pt x="385" y="130955"/>
                      </a:cubicBezTo>
                      <a:cubicBezTo>
                        <a:pt x="-1659" y="121322"/>
                        <a:pt x="4903" y="114276"/>
                        <a:pt x="9245" y="109607"/>
                      </a:cubicBezTo>
                      <a:cubicBezTo>
                        <a:pt x="16989" y="101275"/>
                        <a:pt x="22984" y="96847"/>
                        <a:pt x="26962" y="93912"/>
                      </a:cubicBezTo>
                      <a:cubicBezTo>
                        <a:pt x="28417" y="92844"/>
                        <a:pt x="30051" y="91632"/>
                        <a:pt x="30518" y="91112"/>
                      </a:cubicBezTo>
                      <a:cubicBezTo>
                        <a:pt x="34223" y="86863"/>
                        <a:pt x="23470" y="63043"/>
                        <a:pt x="19475" y="54054"/>
                      </a:cubicBezTo>
                      <a:cubicBezTo>
                        <a:pt x="10426" y="33883"/>
                        <a:pt x="2596" y="16429"/>
                        <a:pt x="13927" y="5421"/>
                      </a:cubicBezTo>
                      <a:cubicBezTo>
                        <a:pt x="22029" y="-2462"/>
                        <a:pt x="35660" y="-1760"/>
                        <a:pt x="55539" y="7607"/>
                      </a:cubicBezTo>
                      <a:cubicBezTo>
                        <a:pt x="61727" y="10527"/>
                        <a:pt x="66768" y="14037"/>
                        <a:pt x="70841" y="17258"/>
                      </a:cubicBezTo>
                      <a:cubicBezTo>
                        <a:pt x="71954" y="13412"/>
                        <a:pt x="74217" y="9637"/>
                        <a:pt x="78681" y="7178"/>
                      </a:cubicBezTo>
                      <a:lnTo>
                        <a:pt x="78681" y="7178"/>
                      </a:lnTo>
                      <a:cubicBezTo>
                        <a:pt x="89255" y="1369"/>
                        <a:pt x="103147" y="8124"/>
                        <a:pt x="120014" y="27232"/>
                      </a:cubicBezTo>
                      <a:cubicBezTo>
                        <a:pt x="124221" y="31973"/>
                        <a:pt x="129849" y="38365"/>
                        <a:pt x="134336" y="48213"/>
                      </a:cubicBezTo>
                      <a:cubicBezTo>
                        <a:pt x="136444" y="52853"/>
                        <a:pt x="137794" y="57174"/>
                        <a:pt x="138888" y="60888"/>
                      </a:cubicBezTo>
                      <a:cubicBezTo>
                        <a:pt x="141074" y="60399"/>
                        <a:pt x="143551" y="60291"/>
                        <a:pt x="146310" y="60978"/>
                      </a:cubicBezTo>
                      <a:cubicBezTo>
                        <a:pt x="154426" y="62982"/>
                        <a:pt x="159919" y="70145"/>
                        <a:pt x="162288" y="82488"/>
                      </a:cubicBezTo>
                      <a:cubicBezTo>
                        <a:pt x="165090" y="96019"/>
                        <a:pt x="165424" y="107679"/>
                        <a:pt x="165734" y="117960"/>
                      </a:cubicBezTo>
                      <a:cubicBezTo>
                        <a:pt x="166015" y="126935"/>
                        <a:pt x="166282" y="134661"/>
                        <a:pt x="168167" y="140287"/>
                      </a:cubicBezTo>
                      <a:cubicBezTo>
                        <a:pt x="171809" y="150682"/>
                        <a:pt x="182456" y="156638"/>
                        <a:pt x="196000" y="163352"/>
                      </a:cubicBezTo>
                      <a:lnTo>
                        <a:pt x="230314" y="179981"/>
                      </a:lnTo>
                      <a:lnTo>
                        <a:pt x="230313" y="179982"/>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75" name="任意多边形: 形状 474">
                  <a:extLst>
                    <a:ext uri="{FF2B5EF4-FFF2-40B4-BE49-F238E27FC236}">
                      <a16:creationId xmlns:a16="http://schemas.microsoft.com/office/drawing/2014/main" id="{F5234D5D-C614-D07A-2E07-5EF8AC421849}"/>
                    </a:ext>
                  </a:extLst>
                </p:cNvPr>
                <p:cNvSpPr/>
                <p:nvPr/>
              </p:nvSpPr>
              <p:spPr>
                <a:xfrm>
                  <a:off x="-5146026" y="1423756"/>
                  <a:ext cx="231536" cy="209975"/>
                </a:xfrm>
                <a:custGeom>
                  <a:avLst/>
                  <a:gdLst>
                    <a:gd name="connsiteX0" fmla="*/ 5408 w 231536"/>
                    <a:gd name="connsiteY0" fmla="*/ 209975 h 209975"/>
                    <a:gd name="connsiteX1" fmla="*/ 0 w 231536"/>
                    <a:gd name="connsiteY1" fmla="*/ 161701 h 209975"/>
                    <a:gd name="connsiteX2" fmla="*/ 2471 w 231536"/>
                    <a:gd name="connsiteY2" fmla="*/ 158041 h 209975"/>
                    <a:gd name="connsiteX3" fmla="*/ 19801 w 231536"/>
                    <a:gd name="connsiteY3" fmla="*/ 108904 h 209975"/>
                    <a:gd name="connsiteX4" fmla="*/ 19580 w 231536"/>
                    <a:gd name="connsiteY4" fmla="*/ 101375 h 209975"/>
                    <a:gd name="connsiteX5" fmla="*/ 25058 w 231536"/>
                    <a:gd name="connsiteY5" fmla="*/ 64196 h 209975"/>
                    <a:gd name="connsiteX6" fmla="*/ 54451 w 231536"/>
                    <a:gd name="connsiteY6" fmla="*/ 39558 h 209975"/>
                    <a:gd name="connsiteX7" fmla="*/ 64148 w 231536"/>
                    <a:gd name="connsiteY7" fmla="*/ 44290 h 209975"/>
                    <a:gd name="connsiteX8" fmla="*/ 65244 w 231536"/>
                    <a:gd name="connsiteY8" fmla="*/ 42565 h 209975"/>
                    <a:gd name="connsiteX9" fmla="*/ 77539 w 231536"/>
                    <a:gd name="connsiteY9" fmla="*/ 29045 h 209975"/>
                    <a:gd name="connsiteX10" fmla="*/ 87842 w 231536"/>
                    <a:gd name="connsiteY10" fmla="*/ 18626 h 209975"/>
                    <a:gd name="connsiteX11" fmla="*/ 92726 w 231536"/>
                    <a:gd name="connsiteY11" fmla="*/ 12099 h 209975"/>
                    <a:gd name="connsiteX12" fmla="*/ 111152 w 231536"/>
                    <a:gd name="connsiteY12" fmla="*/ 2 h 209975"/>
                    <a:gd name="connsiteX13" fmla="*/ 129555 w 231536"/>
                    <a:gd name="connsiteY13" fmla="*/ 13987 h 209975"/>
                    <a:gd name="connsiteX14" fmla="*/ 140242 w 231536"/>
                    <a:gd name="connsiteY14" fmla="*/ 35106 h 209975"/>
                    <a:gd name="connsiteX15" fmla="*/ 142049 w 231536"/>
                    <a:gd name="connsiteY15" fmla="*/ 39255 h 209975"/>
                    <a:gd name="connsiteX16" fmla="*/ 180696 w 231536"/>
                    <a:gd name="connsiteY16" fmla="*/ 37973 h 209975"/>
                    <a:gd name="connsiteX17" fmla="*/ 229145 w 231536"/>
                    <a:gd name="connsiteY17" fmla="*/ 44942 h 209975"/>
                    <a:gd name="connsiteX18" fmla="*/ 216476 w 231536"/>
                    <a:gd name="connsiteY18" fmla="*/ 84639 h 209975"/>
                    <a:gd name="connsiteX19" fmla="*/ 203260 w 231536"/>
                    <a:gd name="connsiteY19" fmla="*/ 96993 h 209975"/>
                    <a:gd name="connsiteX20" fmla="*/ 211022 w 231536"/>
                    <a:gd name="connsiteY20" fmla="*/ 107133 h 209975"/>
                    <a:gd name="connsiteX21" fmla="*/ 211022 w 231536"/>
                    <a:gd name="connsiteY21" fmla="*/ 107133 h 209975"/>
                    <a:gd name="connsiteX22" fmla="*/ 181139 w 231536"/>
                    <a:gd name="connsiteY22" fmla="*/ 142027 h 209975"/>
                    <a:gd name="connsiteX23" fmla="*/ 157212 w 231536"/>
                    <a:gd name="connsiteY23" fmla="*/ 150559 h 209975"/>
                    <a:gd name="connsiteX24" fmla="*/ 143797 w 231536"/>
                    <a:gd name="connsiteY24" fmla="*/ 151748 h 209975"/>
                    <a:gd name="connsiteX25" fmla="*/ 141827 w 231536"/>
                    <a:gd name="connsiteY25" fmla="*/ 158904 h 209975"/>
                    <a:gd name="connsiteX26" fmla="*/ 116968 w 231536"/>
                    <a:gd name="connsiteY26" fmla="*/ 168903 h 209975"/>
                    <a:gd name="connsiteX27" fmla="*/ 81782 w 231536"/>
                    <a:gd name="connsiteY27" fmla="*/ 163239 h 209975"/>
                    <a:gd name="connsiteX28" fmla="*/ 59568 w 231536"/>
                    <a:gd name="connsiteY28" fmla="*/ 159929 h 209975"/>
                    <a:gd name="connsiteX29" fmla="*/ 30198 w 231536"/>
                    <a:gd name="connsiteY29" fmla="*/ 181001 h 209975"/>
                    <a:gd name="connsiteX30" fmla="*/ 5408 w 231536"/>
                    <a:gd name="connsiteY30" fmla="*/ 209975 h 209975"/>
                    <a:gd name="connsiteX31" fmla="*/ 5408 w 231536"/>
                    <a:gd name="connsiteY31" fmla="*/ 209975 h 20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1536" h="209975">
                      <a:moveTo>
                        <a:pt x="5408" y="209975"/>
                      </a:moveTo>
                      <a:lnTo>
                        <a:pt x="0" y="161701"/>
                      </a:lnTo>
                      <a:lnTo>
                        <a:pt x="2471" y="158041"/>
                      </a:lnTo>
                      <a:cubicBezTo>
                        <a:pt x="13904" y="141118"/>
                        <a:pt x="19731" y="124592"/>
                        <a:pt x="19801" y="108904"/>
                      </a:cubicBezTo>
                      <a:cubicBezTo>
                        <a:pt x="19813" y="106410"/>
                        <a:pt x="19696" y="103916"/>
                        <a:pt x="19580" y="101375"/>
                      </a:cubicBezTo>
                      <a:cubicBezTo>
                        <a:pt x="19113" y="91306"/>
                        <a:pt x="18531" y="78788"/>
                        <a:pt x="25058" y="64196"/>
                      </a:cubicBezTo>
                      <a:cubicBezTo>
                        <a:pt x="28717" y="56061"/>
                        <a:pt x="38997" y="37227"/>
                        <a:pt x="54451" y="39558"/>
                      </a:cubicBezTo>
                      <a:cubicBezTo>
                        <a:pt x="58612" y="40141"/>
                        <a:pt x="61759" y="42052"/>
                        <a:pt x="64148" y="44290"/>
                      </a:cubicBezTo>
                      <a:cubicBezTo>
                        <a:pt x="64498" y="43731"/>
                        <a:pt x="64859" y="43171"/>
                        <a:pt x="65244" y="42565"/>
                      </a:cubicBezTo>
                      <a:cubicBezTo>
                        <a:pt x="70057" y="35222"/>
                        <a:pt x="73868" y="32076"/>
                        <a:pt x="77539" y="29045"/>
                      </a:cubicBezTo>
                      <a:cubicBezTo>
                        <a:pt x="80360" y="26714"/>
                        <a:pt x="83273" y="24314"/>
                        <a:pt x="87842" y="18626"/>
                      </a:cubicBezTo>
                      <a:cubicBezTo>
                        <a:pt x="89847" y="16132"/>
                        <a:pt x="91408" y="13941"/>
                        <a:pt x="92726" y="12099"/>
                      </a:cubicBezTo>
                      <a:cubicBezTo>
                        <a:pt x="96723" y="6528"/>
                        <a:pt x="101944" y="-115"/>
                        <a:pt x="111152" y="2"/>
                      </a:cubicBezTo>
                      <a:cubicBezTo>
                        <a:pt x="120989" y="468"/>
                        <a:pt x="126140" y="8603"/>
                        <a:pt x="129555" y="13987"/>
                      </a:cubicBezTo>
                      <a:cubicBezTo>
                        <a:pt x="135650" y="23591"/>
                        <a:pt x="138412" y="30514"/>
                        <a:pt x="140242" y="35106"/>
                      </a:cubicBezTo>
                      <a:cubicBezTo>
                        <a:pt x="140907" y="36784"/>
                        <a:pt x="141664" y="38672"/>
                        <a:pt x="142049" y="39255"/>
                      </a:cubicBezTo>
                      <a:cubicBezTo>
                        <a:pt x="145219" y="43917"/>
                        <a:pt x="170988" y="39558"/>
                        <a:pt x="180696" y="37973"/>
                      </a:cubicBezTo>
                      <a:cubicBezTo>
                        <a:pt x="202502" y="34336"/>
                        <a:pt x="221371" y="31190"/>
                        <a:pt x="229145" y="44942"/>
                      </a:cubicBezTo>
                      <a:cubicBezTo>
                        <a:pt x="234716" y="54779"/>
                        <a:pt x="230579" y="67786"/>
                        <a:pt x="216476" y="84639"/>
                      </a:cubicBezTo>
                      <a:cubicBezTo>
                        <a:pt x="212082" y="89884"/>
                        <a:pt x="207409" y="93869"/>
                        <a:pt x="203260" y="96993"/>
                      </a:cubicBezTo>
                      <a:cubicBezTo>
                        <a:pt x="206698" y="99044"/>
                        <a:pt x="209774" y="102191"/>
                        <a:pt x="211022" y="107133"/>
                      </a:cubicBezTo>
                      <a:lnTo>
                        <a:pt x="211022" y="107133"/>
                      </a:lnTo>
                      <a:cubicBezTo>
                        <a:pt x="213959" y="118834"/>
                        <a:pt x="203901" y="130559"/>
                        <a:pt x="181139" y="142027"/>
                      </a:cubicBezTo>
                      <a:cubicBezTo>
                        <a:pt x="175486" y="144894"/>
                        <a:pt x="167876" y="148717"/>
                        <a:pt x="157212" y="150559"/>
                      </a:cubicBezTo>
                      <a:cubicBezTo>
                        <a:pt x="152188" y="151421"/>
                        <a:pt x="147667" y="151631"/>
                        <a:pt x="143797" y="151748"/>
                      </a:cubicBezTo>
                      <a:cubicBezTo>
                        <a:pt x="143716" y="153985"/>
                        <a:pt x="143191" y="156410"/>
                        <a:pt x="141827" y="158904"/>
                      </a:cubicBezTo>
                      <a:cubicBezTo>
                        <a:pt x="137830" y="166246"/>
                        <a:pt x="129508" y="169743"/>
                        <a:pt x="116968" y="168903"/>
                      </a:cubicBezTo>
                      <a:cubicBezTo>
                        <a:pt x="103168" y="168181"/>
                        <a:pt x="91805" y="165547"/>
                        <a:pt x="81782" y="163239"/>
                      </a:cubicBezTo>
                      <a:cubicBezTo>
                        <a:pt x="73029" y="161235"/>
                        <a:pt x="65488" y="159533"/>
                        <a:pt x="59568" y="159929"/>
                      </a:cubicBezTo>
                      <a:cubicBezTo>
                        <a:pt x="48589" y="160815"/>
                        <a:pt x="40127" y="169603"/>
                        <a:pt x="30198" y="181001"/>
                      </a:cubicBezTo>
                      <a:lnTo>
                        <a:pt x="5408" y="209975"/>
                      </a:lnTo>
                      <a:lnTo>
                        <a:pt x="5408" y="209975"/>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76" name="任意多边形: 形状 475">
                  <a:extLst>
                    <a:ext uri="{FF2B5EF4-FFF2-40B4-BE49-F238E27FC236}">
                      <a16:creationId xmlns:a16="http://schemas.microsoft.com/office/drawing/2014/main" id="{D993CDB4-12C2-0DB9-7153-46A52F3EF1DD}"/>
                    </a:ext>
                  </a:extLst>
                </p:cNvPr>
                <p:cNvSpPr/>
                <p:nvPr/>
              </p:nvSpPr>
              <p:spPr>
                <a:xfrm>
                  <a:off x="-5228892" y="1429609"/>
                  <a:ext cx="139536" cy="1141170"/>
                </a:xfrm>
                <a:custGeom>
                  <a:avLst/>
                  <a:gdLst>
                    <a:gd name="connsiteX0" fmla="*/ 137667 w 139536"/>
                    <a:gd name="connsiteY0" fmla="*/ 1141171 h 1141170"/>
                    <a:gd name="connsiteX1" fmla="*/ 127550 w 139536"/>
                    <a:gd name="connsiteY1" fmla="*/ 1134830 h 1141170"/>
                    <a:gd name="connsiteX2" fmla="*/ 125103 w 139536"/>
                    <a:gd name="connsiteY2" fmla="*/ 1123152 h 1141170"/>
                    <a:gd name="connsiteX3" fmla="*/ 127550 w 139536"/>
                    <a:gd name="connsiteY3" fmla="*/ 1134830 h 1141170"/>
                    <a:gd name="connsiteX4" fmla="*/ 115756 w 139536"/>
                    <a:gd name="connsiteY4" fmla="*/ 1136182 h 1141170"/>
                    <a:gd name="connsiteX5" fmla="*/ 113961 w 139536"/>
                    <a:gd name="connsiteY5" fmla="*/ 1128630 h 1141170"/>
                    <a:gd name="connsiteX6" fmla="*/ 79160 w 139536"/>
                    <a:gd name="connsiteY6" fmla="*/ 937910 h 1141170"/>
                    <a:gd name="connsiteX7" fmla="*/ 63390 w 139536"/>
                    <a:gd name="connsiteY7" fmla="*/ 717214 h 1141170"/>
                    <a:gd name="connsiteX8" fmla="*/ 68635 w 139536"/>
                    <a:gd name="connsiteY8" fmla="*/ 541320 h 1141170"/>
                    <a:gd name="connsiteX9" fmla="*/ 75896 w 139536"/>
                    <a:gd name="connsiteY9" fmla="*/ 443046 h 1141170"/>
                    <a:gd name="connsiteX10" fmla="*/ 84287 w 139536"/>
                    <a:gd name="connsiteY10" fmla="*/ 190160 h 1141170"/>
                    <a:gd name="connsiteX11" fmla="*/ 57027 w 139536"/>
                    <a:gd name="connsiteY11" fmla="*/ 85593 h 1141170"/>
                    <a:gd name="connsiteX12" fmla="*/ 0 w 139536"/>
                    <a:gd name="connsiteY12" fmla="*/ 18694 h 1141170"/>
                    <a:gd name="connsiteX13" fmla="*/ 14871 w 139536"/>
                    <a:gd name="connsiteY13" fmla="*/ 0 h 1141170"/>
                    <a:gd name="connsiteX14" fmla="*/ 77959 w 139536"/>
                    <a:gd name="connsiteY14" fmla="*/ 74125 h 1141170"/>
                    <a:gd name="connsiteX15" fmla="*/ 108134 w 139536"/>
                    <a:gd name="connsiteY15" fmla="*/ 188902 h 1141170"/>
                    <a:gd name="connsiteX16" fmla="*/ 99683 w 139536"/>
                    <a:gd name="connsiteY16" fmla="*/ 444935 h 1141170"/>
                    <a:gd name="connsiteX17" fmla="*/ 92457 w 139536"/>
                    <a:gd name="connsiteY17" fmla="*/ 542812 h 1141170"/>
                    <a:gd name="connsiteX18" fmla="*/ 87259 w 139536"/>
                    <a:gd name="connsiteY18" fmla="*/ 716842 h 1141170"/>
                    <a:gd name="connsiteX19" fmla="*/ 102819 w 139536"/>
                    <a:gd name="connsiteY19" fmla="*/ 934834 h 1141170"/>
                    <a:gd name="connsiteX20" fmla="*/ 137154 w 139536"/>
                    <a:gd name="connsiteY20" fmla="*/ 1122943 h 1141170"/>
                    <a:gd name="connsiteX21" fmla="*/ 137667 w 139536"/>
                    <a:gd name="connsiteY21" fmla="*/ 1141171 h 1141170"/>
                    <a:gd name="connsiteX22" fmla="*/ 137667 w 139536"/>
                    <a:gd name="connsiteY22" fmla="*/ 1141171 h 114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536" h="1141170">
                      <a:moveTo>
                        <a:pt x="137667" y="1141171"/>
                      </a:moveTo>
                      <a:lnTo>
                        <a:pt x="127550" y="1134830"/>
                      </a:lnTo>
                      <a:lnTo>
                        <a:pt x="125103" y="1123152"/>
                      </a:lnTo>
                      <a:lnTo>
                        <a:pt x="127550" y="1134830"/>
                      </a:lnTo>
                      <a:lnTo>
                        <a:pt x="115756" y="1136182"/>
                      </a:lnTo>
                      <a:cubicBezTo>
                        <a:pt x="115569" y="1135087"/>
                        <a:pt x="114928" y="1132569"/>
                        <a:pt x="113961" y="1128630"/>
                      </a:cubicBezTo>
                      <a:cubicBezTo>
                        <a:pt x="108681" y="1107045"/>
                        <a:pt x="92586" y="1041358"/>
                        <a:pt x="79160" y="937910"/>
                      </a:cubicBezTo>
                      <a:cubicBezTo>
                        <a:pt x="69789" y="865697"/>
                        <a:pt x="64486" y="791456"/>
                        <a:pt x="63390" y="717214"/>
                      </a:cubicBezTo>
                      <a:cubicBezTo>
                        <a:pt x="62294" y="642857"/>
                        <a:pt x="65815" y="586564"/>
                        <a:pt x="68635" y="541320"/>
                      </a:cubicBezTo>
                      <a:cubicBezTo>
                        <a:pt x="70768" y="507195"/>
                        <a:pt x="73355" y="474701"/>
                        <a:pt x="75896" y="443046"/>
                      </a:cubicBezTo>
                      <a:cubicBezTo>
                        <a:pt x="82656" y="358479"/>
                        <a:pt x="89031" y="278597"/>
                        <a:pt x="84287" y="190160"/>
                      </a:cubicBezTo>
                      <a:cubicBezTo>
                        <a:pt x="83239" y="170417"/>
                        <a:pt x="81036" y="129322"/>
                        <a:pt x="57027" y="85593"/>
                      </a:cubicBezTo>
                      <a:cubicBezTo>
                        <a:pt x="43099" y="60232"/>
                        <a:pt x="23915" y="37715"/>
                        <a:pt x="0" y="18694"/>
                      </a:cubicBezTo>
                      <a:lnTo>
                        <a:pt x="14871" y="0"/>
                      </a:lnTo>
                      <a:cubicBezTo>
                        <a:pt x="41269" y="21025"/>
                        <a:pt x="62493" y="45967"/>
                        <a:pt x="77959" y="74125"/>
                      </a:cubicBezTo>
                      <a:cubicBezTo>
                        <a:pt x="104579" y="122609"/>
                        <a:pt x="106980" y="167387"/>
                        <a:pt x="108134" y="188902"/>
                      </a:cubicBezTo>
                      <a:cubicBezTo>
                        <a:pt x="112958" y="278900"/>
                        <a:pt x="106513" y="359552"/>
                        <a:pt x="99683" y="444935"/>
                      </a:cubicBezTo>
                      <a:cubicBezTo>
                        <a:pt x="97166" y="476473"/>
                        <a:pt x="94579" y="508827"/>
                        <a:pt x="92457" y="542812"/>
                      </a:cubicBezTo>
                      <a:cubicBezTo>
                        <a:pt x="89660" y="587637"/>
                        <a:pt x="86176" y="643440"/>
                        <a:pt x="87259" y="716842"/>
                      </a:cubicBezTo>
                      <a:cubicBezTo>
                        <a:pt x="88332" y="790197"/>
                        <a:pt x="93576" y="863529"/>
                        <a:pt x="102819" y="934834"/>
                      </a:cubicBezTo>
                      <a:cubicBezTo>
                        <a:pt x="116082" y="1036977"/>
                        <a:pt x="131944" y="1101684"/>
                        <a:pt x="137154" y="1122943"/>
                      </a:cubicBezTo>
                      <a:cubicBezTo>
                        <a:pt x="139928" y="1134294"/>
                        <a:pt x="140510" y="1136672"/>
                        <a:pt x="137667" y="1141171"/>
                      </a:cubicBezTo>
                      <a:lnTo>
                        <a:pt x="137667" y="1141171"/>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77" name="任意多边形: 形状 476">
                  <a:extLst>
                    <a:ext uri="{FF2B5EF4-FFF2-40B4-BE49-F238E27FC236}">
                      <a16:creationId xmlns:a16="http://schemas.microsoft.com/office/drawing/2014/main" id="{23A1DBDD-55ED-FF47-8438-74ECC5FDF43B}"/>
                    </a:ext>
                  </a:extLst>
                </p:cNvPr>
                <p:cNvSpPr/>
                <p:nvPr/>
              </p:nvSpPr>
              <p:spPr>
                <a:xfrm>
                  <a:off x="-5364112" y="1278420"/>
                  <a:ext cx="200958" cy="207808"/>
                </a:xfrm>
                <a:custGeom>
                  <a:avLst/>
                  <a:gdLst>
                    <a:gd name="connsiteX0" fmla="*/ 91445 w 200958"/>
                    <a:gd name="connsiteY0" fmla="*/ 207808 h 207808"/>
                    <a:gd name="connsiteX1" fmla="*/ 88473 w 200958"/>
                    <a:gd name="connsiteY1" fmla="*/ 207715 h 207808"/>
                    <a:gd name="connsiteX2" fmla="*/ 32518 w 200958"/>
                    <a:gd name="connsiteY2" fmla="*/ 171562 h 207808"/>
                    <a:gd name="connsiteX3" fmla="*/ 12565 w 200958"/>
                    <a:gd name="connsiteY3" fmla="*/ 124010 h 207808"/>
                    <a:gd name="connsiteX4" fmla="*/ 1574 w 200958"/>
                    <a:gd name="connsiteY4" fmla="*/ 74710 h 207808"/>
                    <a:gd name="connsiteX5" fmla="*/ 2880 w 200958"/>
                    <a:gd name="connsiteY5" fmla="*/ 43918 h 207808"/>
                    <a:gd name="connsiteX6" fmla="*/ 19698 w 200958"/>
                    <a:gd name="connsiteY6" fmla="*/ 28557 h 207808"/>
                    <a:gd name="connsiteX7" fmla="*/ 20630 w 200958"/>
                    <a:gd name="connsiteY7" fmla="*/ 21517 h 207808"/>
                    <a:gd name="connsiteX8" fmla="*/ 41364 w 200958"/>
                    <a:gd name="connsiteY8" fmla="*/ 13499 h 207808"/>
                    <a:gd name="connsiteX9" fmla="*/ 52005 w 200958"/>
                    <a:gd name="connsiteY9" fmla="*/ 14152 h 207808"/>
                    <a:gd name="connsiteX10" fmla="*/ 66749 w 200958"/>
                    <a:gd name="connsiteY10" fmla="*/ 9187 h 207808"/>
                    <a:gd name="connsiteX11" fmla="*/ 86713 w 200958"/>
                    <a:gd name="connsiteY11" fmla="*/ 1331 h 207808"/>
                    <a:gd name="connsiteX12" fmla="*/ 124265 w 200958"/>
                    <a:gd name="connsiteY12" fmla="*/ 4315 h 207808"/>
                    <a:gd name="connsiteX13" fmla="*/ 177539 w 200958"/>
                    <a:gd name="connsiteY13" fmla="*/ 56225 h 207808"/>
                    <a:gd name="connsiteX14" fmla="*/ 197212 w 200958"/>
                    <a:gd name="connsiteY14" fmla="*/ 101120 h 207808"/>
                    <a:gd name="connsiteX15" fmla="*/ 199893 w 200958"/>
                    <a:gd name="connsiteY15" fmla="*/ 130909 h 207808"/>
                    <a:gd name="connsiteX16" fmla="*/ 172411 w 200958"/>
                    <a:gd name="connsiteY16" fmla="*/ 163240 h 207808"/>
                    <a:gd name="connsiteX17" fmla="*/ 136864 w 200958"/>
                    <a:gd name="connsiteY17" fmla="*/ 190466 h 207808"/>
                    <a:gd name="connsiteX18" fmla="*/ 91445 w 200958"/>
                    <a:gd name="connsiteY18" fmla="*/ 207808 h 207808"/>
                    <a:gd name="connsiteX19" fmla="*/ 91445 w 200958"/>
                    <a:gd name="connsiteY19" fmla="*/ 207808 h 20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958" h="207808">
                      <a:moveTo>
                        <a:pt x="91445" y="207808"/>
                      </a:moveTo>
                      <a:cubicBezTo>
                        <a:pt x="90466" y="207808"/>
                        <a:pt x="89475" y="207785"/>
                        <a:pt x="88473" y="207715"/>
                      </a:cubicBezTo>
                      <a:cubicBezTo>
                        <a:pt x="68147" y="206620"/>
                        <a:pt x="49324" y="194452"/>
                        <a:pt x="32518" y="171562"/>
                      </a:cubicBezTo>
                      <a:cubicBezTo>
                        <a:pt x="24640" y="160793"/>
                        <a:pt x="20607" y="148509"/>
                        <a:pt x="12565" y="124010"/>
                      </a:cubicBezTo>
                      <a:cubicBezTo>
                        <a:pt x="11318" y="120234"/>
                        <a:pt x="5258" y="101073"/>
                        <a:pt x="1574" y="74710"/>
                      </a:cubicBezTo>
                      <a:cubicBezTo>
                        <a:pt x="-838" y="57484"/>
                        <a:pt x="-535" y="50282"/>
                        <a:pt x="2880" y="43918"/>
                      </a:cubicBezTo>
                      <a:cubicBezTo>
                        <a:pt x="6668" y="36832"/>
                        <a:pt x="12798" y="31890"/>
                        <a:pt x="19698" y="28557"/>
                      </a:cubicBezTo>
                      <a:cubicBezTo>
                        <a:pt x="19395" y="26273"/>
                        <a:pt x="19639" y="23919"/>
                        <a:pt x="20630" y="21517"/>
                      </a:cubicBezTo>
                      <a:cubicBezTo>
                        <a:pt x="24698" y="11564"/>
                        <a:pt x="35513" y="12870"/>
                        <a:pt x="41364" y="13499"/>
                      </a:cubicBezTo>
                      <a:cubicBezTo>
                        <a:pt x="44325" y="13872"/>
                        <a:pt x="48019" y="14362"/>
                        <a:pt x="52005" y="14152"/>
                      </a:cubicBezTo>
                      <a:cubicBezTo>
                        <a:pt x="58275" y="13849"/>
                        <a:pt x="61644" y="11984"/>
                        <a:pt x="66749" y="9187"/>
                      </a:cubicBezTo>
                      <a:cubicBezTo>
                        <a:pt x="71632" y="6506"/>
                        <a:pt x="77704" y="3173"/>
                        <a:pt x="86713" y="1331"/>
                      </a:cubicBezTo>
                      <a:cubicBezTo>
                        <a:pt x="104476" y="-2375"/>
                        <a:pt x="119358" y="2660"/>
                        <a:pt x="124265" y="4315"/>
                      </a:cubicBezTo>
                      <a:cubicBezTo>
                        <a:pt x="150080" y="12916"/>
                        <a:pt x="162807" y="32986"/>
                        <a:pt x="177539" y="56225"/>
                      </a:cubicBezTo>
                      <a:cubicBezTo>
                        <a:pt x="180476" y="60887"/>
                        <a:pt x="190557" y="77856"/>
                        <a:pt x="197212" y="101120"/>
                      </a:cubicBezTo>
                      <a:cubicBezTo>
                        <a:pt x="202014" y="117903"/>
                        <a:pt x="201338" y="125362"/>
                        <a:pt x="199893" y="130909"/>
                      </a:cubicBezTo>
                      <a:cubicBezTo>
                        <a:pt x="196956" y="142308"/>
                        <a:pt x="190021" y="148834"/>
                        <a:pt x="172411" y="163240"/>
                      </a:cubicBezTo>
                      <a:cubicBezTo>
                        <a:pt x="154020" y="178321"/>
                        <a:pt x="144789" y="185874"/>
                        <a:pt x="136864" y="190466"/>
                      </a:cubicBezTo>
                      <a:cubicBezTo>
                        <a:pt x="118414" y="201118"/>
                        <a:pt x="106829" y="207808"/>
                        <a:pt x="91445" y="207808"/>
                      </a:cubicBezTo>
                      <a:lnTo>
                        <a:pt x="91445" y="207808"/>
                      </a:lnTo>
                      <a:close/>
                    </a:path>
                  </a:pathLst>
                </a:custGeom>
                <a:grp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435" name="图形 16">
                <a:extLst>
                  <a:ext uri="{FF2B5EF4-FFF2-40B4-BE49-F238E27FC236}">
                    <a16:creationId xmlns:a16="http://schemas.microsoft.com/office/drawing/2014/main" id="{0AD388CD-DE29-8F19-EFDE-F843E747F8F5}"/>
                  </a:ext>
                </a:extLst>
              </p:cNvPr>
              <p:cNvGrpSpPr/>
              <p:nvPr/>
            </p:nvGrpSpPr>
            <p:grpSpPr>
              <a:xfrm>
                <a:off x="13702457" y="3187787"/>
                <a:ext cx="451611" cy="262388"/>
                <a:chOff x="-7829822" y="-1293928"/>
                <a:chExt cx="1288848" cy="748826"/>
              </a:xfrm>
            </p:grpSpPr>
            <p:sp>
              <p:nvSpPr>
                <p:cNvPr id="460" name="任意多边形: 形状 459">
                  <a:extLst>
                    <a:ext uri="{FF2B5EF4-FFF2-40B4-BE49-F238E27FC236}">
                      <a16:creationId xmlns:a16="http://schemas.microsoft.com/office/drawing/2014/main" id="{E853E49A-F387-7404-89A1-7F77C4D90737}"/>
                    </a:ext>
                  </a:extLst>
                </p:cNvPr>
                <p:cNvSpPr/>
                <p:nvPr/>
              </p:nvSpPr>
              <p:spPr>
                <a:xfrm>
                  <a:off x="-7829822" y="-964076"/>
                  <a:ext cx="812176" cy="418973"/>
                </a:xfrm>
                <a:custGeom>
                  <a:avLst/>
                  <a:gdLst>
                    <a:gd name="connsiteX0" fmla="*/ 109338 w 812176"/>
                    <a:gd name="connsiteY0" fmla="*/ 232716 h 418973"/>
                    <a:gd name="connsiteX1" fmla="*/ 203272 w 812176"/>
                    <a:gd name="connsiteY1" fmla="*/ 221937 h 418973"/>
                    <a:gd name="connsiteX2" fmla="*/ 749370 w 812176"/>
                    <a:gd name="connsiteY2" fmla="*/ 0 h 418973"/>
                    <a:gd name="connsiteX3" fmla="*/ 812177 w 812176"/>
                    <a:gd name="connsiteY3" fmla="*/ 159134 h 418973"/>
                    <a:gd name="connsiteX4" fmla="*/ 250549 w 812176"/>
                    <a:gd name="connsiteY4" fmla="*/ 355990 h 418973"/>
                    <a:gd name="connsiteX5" fmla="*/ 170653 w 812176"/>
                    <a:gd name="connsiteY5" fmla="*/ 406497 h 418973"/>
                    <a:gd name="connsiteX6" fmla="*/ 3428 w 812176"/>
                    <a:gd name="connsiteY6" fmla="*/ 367765 h 418973"/>
                    <a:gd name="connsiteX7" fmla="*/ 109337 w 812176"/>
                    <a:gd name="connsiteY7" fmla="*/ 232716 h 418973"/>
                    <a:gd name="connsiteX8" fmla="*/ 109337 w 812176"/>
                    <a:gd name="connsiteY8" fmla="*/ 232716 h 418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176" h="418973">
                      <a:moveTo>
                        <a:pt x="109338" y="232716"/>
                      </a:moveTo>
                      <a:cubicBezTo>
                        <a:pt x="139338" y="221673"/>
                        <a:pt x="171549" y="217977"/>
                        <a:pt x="203272" y="221937"/>
                      </a:cubicBezTo>
                      <a:lnTo>
                        <a:pt x="749370" y="0"/>
                      </a:lnTo>
                      <a:lnTo>
                        <a:pt x="812177" y="159134"/>
                      </a:lnTo>
                      <a:lnTo>
                        <a:pt x="250549" y="355990"/>
                      </a:lnTo>
                      <a:cubicBezTo>
                        <a:pt x="228332" y="378964"/>
                        <a:pt x="200936" y="396282"/>
                        <a:pt x="170653" y="406497"/>
                      </a:cubicBezTo>
                      <a:cubicBezTo>
                        <a:pt x="95209" y="433103"/>
                        <a:pt x="20355" y="415760"/>
                        <a:pt x="3428" y="367765"/>
                      </a:cubicBezTo>
                      <a:cubicBezTo>
                        <a:pt x="-13500" y="319769"/>
                        <a:pt x="33917" y="259303"/>
                        <a:pt x="109337" y="232716"/>
                      </a:cubicBezTo>
                      <a:lnTo>
                        <a:pt x="109337" y="232716"/>
                      </a:ln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61" name="任意多边形: 形状 460">
                  <a:extLst>
                    <a:ext uri="{FF2B5EF4-FFF2-40B4-BE49-F238E27FC236}">
                      <a16:creationId xmlns:a16="http://schemas.microsoft.com/office/drawing/2014/main" id="{FCCFB593-2897-AD4A-995E-8ABEEC75C686}"/>
                    </a:ext>
                  </a:extLst>
                </p:cNvPr>
                <p:cNvSpPr/>
                <p:nvPr/>
              </p:nvSpPr>
              <p:spPr>
                <a:xfrm>
                  <a:off x="-7271116" y="-1293928"/>
                  <a:ext cx="730142" cy="548641"/>
                </a:xfrm>
                <a:custGeom>
                  <a:avLst/>
                  <a:gdLst>
                    <a:gd name="connsiteX0" fmla="*/ 453562 w 730142"/>
                    <a:gd name="connsiteY0" fmla="*/ 0 h 548641"/>
                    <a:gd name="connsiteX1" fmla="*/ 730143 w 730142"/>
                    <a:gd name="connsiteY1" fmla="*/ 310121 h 548641"/>
                    <a:gd name="connsiteX2" fmla="*/ 147175 w 730142"/>
                    <a:gd name="connsiteY2" fmla="*/ 548641 h 548641"/>
                    <a:gd name="connsiteX3" fmla="*/ 0 w 730142"/>
                    <a:gd name="connsiteY3" fmla="*/ 360477 h 548641"/>
                    <a:gd name="connsiteX4" fmla="*/ 453562 w 730142"/>
                    <a:gd name="connsiteY4" fmla="*/ 0 h 548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42" h="548641">
                      <a:moveTo>
                        <a:pt x="453562" y="0"/>
                      </a:moveTo>
                      <a:lnTo>
                        <a:pt x="730143" y="310121"/>
                      </a:lnTo>
                      <a:lnTo>
                        <a:pt x="147175" y="548641"/>
                      </a:lnTo>
                      <a:lnTo>
                        <a:pt x="0" y="360477"/>
                      </a:lnTo>
                      <a:lnTo>
                        <a:pt x="453562" y="0"/>
                      </a:lnTo>
                      <a:close/>
                    </a:path>
                  </a:pathLst>
                </a:custGeom>
                <a:solidFill>
                  <a:schemeClr val="accent5">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2" name="组合 11">
                <a:extLst>
                  <a:ext uri="{FF2B5EF4-FFF2-40B4-BE49-F238E27FC236}">
                    <a16:creationId xmlns:a16="http://schemas.microsoft.com/office/drawing/2014/main" id="{6CF9FE4D-0CAB-5A7C-CCB8-3B8BD0562FD5}"/>
                  </a:ext>
                </a:extLst>
              </p:cNvPr>
              <p:cNvGrpSpPr/>
              <p:nvPr/>
            </p:nvGrpSpPr>
            <p:grpSpPr>
              <a:xfrm>
                <a:off x="13856218" y="2953698"/>
                <a:ext cx="631058" cy="1462923"/>
                <a:chOff x="13856218" y="2953698"/>
                <a:chExt cx="631058" cy="1462923"/>
              </a:xfrm>
            </p:grpSpPr>
            <p:sp>
              <p:nvSpPr>
                <p:cNvPr id="423" name="任意多边形: 形状 422">
                  <a:extLst>
                    <a:ext uri="{FF2B5EF4-FFF2-40B4-BE49-F238E27FC236}">
                      <a16:creationId xmlns:a16="http://schemas.microsoft.com/office/drawing/2014/main" id="{8562B213-370B-4A9D-2ED0-85E942AE175F}"/>
                    </a:ext>
                  </a:extLst>
                </p:cNvPr>
                <p:cNvSpPr/>
                <p:nvPr/>
              </p:nvSpPr>
              <p:spPr>
                <a:xfrm>
                  <a:off x="14080518" y="4095601"/>
                  <a:ext cx="60076" cy="60076"/>
                </a:xfrm>
                <a:custGeom>
                  <a:avLst/>
                  <a:gdLst>
                    <a:gd name="connsiteX0" fmla="*/ 171450 w 171450"/>
                    <a:gd name="connsiteY0" fmla="*/ 85725 h 171450"/>
                    <a:gd name="connsiteX1" fmla="*/ 85725 w 171450"/>
                    <a:gd name="connsiteY1" fmla="*/ 171450 h 171450"/>
                    <a:gd name="connsiteX2" fmla="*/ 0 w 171450"/>
                    <a:gd name="connsiteY2" fmla="*/ 85725 h 171450"/>
                    <a:gd name="connsiteX3" fmla="*/ 85725 w 171450"/>
                    <a:gd name="connsiteY3" fmla="*/ 0 h 171450"/>
                    <a:gd name="connsiteX4" fmla="*/ 171450 w 171450"/>
                    <a:gd name="connsiteY4" fmla="*/ 857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450" y="85725"/>
                      </a:moveTo>
                      <a:cubicBezTo>
                        <a:pt x="171450" y="133069"/>
                        <a:pt x="133070" y="171450"/>
                        <a:pt x="85725" y="171450"/>
                      </a:cubicBezTo>
                      <a:cubicBezTo>
                        <a:pt x="38381" y="171450"/>
                        <a:pt x="0" y="133069"/>
                        <a:pt x="0" y="85725"/>
                      </a:cubicBezTo>
                      <a:cubicBezTo>
                        <a:pt x="0" y="38380"/>
                        <a:pt x="38381" y="0"/>
                        <a:pt x="85725" y="0"/>
                      </a:cubicBezTo>
                      <a:cubicBezTo>
                        <a:pt x="133070" y="0"/>
                        <a:pt x="171450" y="38380"/>
                        <a:pt x="171450" y="85725"/>
                      </a:cubicBezTo>
                      <a:close/>
                    </a:path>
                  </a:pathLst>
                </a:custGeom>
                <a:solidFill>
                  <a:srgbClr val="3F3D5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24" name="任意多边形: 形状 423">
                  <a:extLst>
                    <a:ext uri="{FF2B5EF4-FFF2-40B4-BE49-F238E27FC236}">
                      <a16:creationId xmlns:a16="http://schemas.microsoft.com/office/drawing/2014/main" id="{46697058-0F18-73F2-3B81-67640558C67A}"/>
                    </a:ext>
                  </a:extLst>
                </p:cNvPr>
                <p:cNvSpPr/>
                <p:nvPr/>
              </p:nvSpPr>
              <p:spPr>
                <a:xfrm>
                  <a:off x="14307472" y="4355930"/>
                  <a:ext cx="60076" cy="60076"/>
                </a:xfrm>
                <a:custGeom>
                  <a:avLst/>
                  <a:gdLst>
                    <a:gd name="connsiteX0" fmla="*/ 171450 w 171450"/>
                    <a:gd name="connsiteY0" fmla="*/ 85725 h 171450"/>
                    <a:gd name="connsiteX1" fmla="*/ 85725 w 171450"/>
                    <a:gd name="connsiteY1" fmla="*/ 171450 h 171450"/>
                    <a:gd name="connsiteX2" fmla="*/ 0 w 171450"/>
                    <a:gd name="connsiteY2" fmla="*/ 85725 h 171450"/>
                    <a:gd name="connsiteX3" fmla="*/ 85725 w 171450"/>
                    <a:gd name="connsiteY3" fmla="*/ 0 h 171450"/>
                    <a:gd name="connsiteX4" fmla="*/ 171450 w 171450"/>
                    <a:gd name="connsiteY4" fmla="*/ 857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450" y="85725"/>
                      </a:moveTo>
                      <a:cubicBezTo>
                        <a:pt x="171450" y="133069"/>
                        <a:pt x="133070" y="171450"/>
                        <a:pt x="85725" y="171450"/>
                      </a:cubicBezTo>
                      <a:cubicBezTo>
                        <a:pt x="38380" y="171450"/>
                        <a:pt x="0" y="133069"/>
                        <a:pt x="0" y="85725"/>
                      </a:cubicBezTo>
                      <a:cubicBezTo>
                        <a:pt x="0" y="38380"/>
                        <a:pt x="38380" y="0"/>
                        <a:pt x="85725" y="0"/>
                      </a:cubicBezTo>
                      <a:cubicBezTo>
                        <a:pt x="133070" y="0"/>
                        <a:pt x="171450" y="38380"/>
                        <a:pt x="171450" y="85725"/>
                      </a:cubicBezTo>
                      <a:close/>
                    </a:path>
                  </a:pathLst>
                </a:custGeom>
                <a:solidFill>
                  <a:srgbClr val="3F3D5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25" name="任意多边形: 形状 424">
                  <a:extLst>
                    <a:ext uri="{FF2B5EF4-FFF2-40B4-BE49-F238E27FC236}">
                      <a16:creationId xmlns:a16="http://schemas.microsoft.com/office/drawing/2014/main" id="{FC86D2DD-BB19-4452-07D7-39944B657BEC}"/>
                    </a:ext>
                  </a:extLst>
                </p:cNvPr>
                <p:cNvSpPr/>
                <p:nvPr/>
              </p:nvSpPr>
              <p:spPr>
                <a:xfrm>
                  <a:off x="13999119" y="3879246"/>
                  <a:ext cx="455259" cy="537375"/>
                </a:xfrm>
                <a:custGeom>
                  <a:avLst/>
                  <a:gdLst>
                    <a:gd name="connsiteX0" fmla="*/ 84667 w 1299259"/>
                    <a:gd name="connsiteY0" fmla="*/ 355516 h 1533608"/>
                    <a:gd name="connsiteX1" fmla="*/ 827616 w 1299259"/>
                    <a:gd name="connsiteY1" fmla="*/ 1317541 h 1533608"/>
                    <a:gd name="connsiteX2" fmla="*/ 1218141 w 1299259"/>
                    <a:gd name="connsiteY2" fmla="*/ 1517566 h 1533608"/>
                    <a:gd name="connsiteX3" fmla="*/ 1094316 w 1299259"/>
                    <a:gd name="connsiteY3" fmla="*/ 1174666 h 1533608"/>
                    <a:gd name="connsiteX4" fmla="*/ 370417 w 1299259"/>
                    <a:gd name="connsiteY4" fmla="*/ 212641 h 1533608"/>
                    <a:gd name="connsiteX5" fmla="*/ 84667 w 1299259"/>
                    <a:gd name="connsiteY5" fmla="*/ 7178 h 1533608"/>
                    <a:gd name="connsiteX6" fmla="*/ 84667 w 1299259"/>
                    <a:gd name="connsiteY6" fmla="*/ 355516 h 1533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9259" h="1533608">
                      <a:moveTo>
                        <a:pt x="84667" y="355516"/>
                      </a:moveTo>
                      <a:lnTo>
                        <a:pt x="827616" y="1317541"/>
                      </a:lnTo>
                      <a:cubicBezTo>
                        <a:pt x="827616" y="1317541"/>
                        <a:pt x="980016" y="1603291"/>
                        <a:pt x="1218141" y="1517566"/>
                      </a:cubicBezTo>
                      <a:cubicBezTo>
                        <a:pt x="1456266" y="1431841"/>
                        <a:pt x="1094316" y="1174666"/>
                        <a:pt x="1094316" y="1174666"/>
                      </a:cubicBezTo>
                      <a:lnTo>
                        <a:pt x="370417" y="212641"/>
                      </a:lnTo>
                      <a:cubicBezTo>
                        <a:pt x="370417" y="212641"/>
                        <a:pt x="275167" y="-45884"/>
                        <a:pt x="84667" y="7178"/>
                      </a:cubicBezTo>
                      <a:cubicBezTo>
                        <a:pt x="-105833" y="60241"/>
                        <a:pt x="84667" y="355516"/>
                        <a:pt x="84667" y="355516"/>
                      </a:cubicBezTo>
                      <a:close/>
                    </a:path>
                  </a:pathLst>
                </a:custGeom>
                <a:solidFill>
                  <a:srgbClr val="6C63FF"/>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426" name="图形 16">
                  <a:extLst>
                    <a:ext uri="{FF2B5EF4-FFF2-40B4-BE49-F238E27FC236}">
                      <a16:creationId xmlns:a16="http://schemas.microsoft.com/office/drawing/2014/main" id="{7366923A-B001-8028-B391-F19AA252F738}"/>
                    </a:ext>
                  </a:extLst>
                </p:cNvPr>
                <p:cNvGrpSpPr/>
                <p:nvPr/>
              </p:nvGrpSpPr>
              <p:grpSpPr>
                <a:xfrm>
                  <a:off x="14314125" y="4071007"/>
                  <a:ext cx="173151" cy="270946"/>
                  <a:chOff x="-6084191" y="1226681"/>
                  <a:chExt cx="494154" cy="773249"/>
                </a:xfrm>
              </p:grpSpPr>
              <p:sp>
                <p:nvSpPr>
                  <p:cNvPr id="480" name="任意多边形: 形状 479">
                    <a:extLst>
                      <a:ext uri="{FF2B5EF4-FFF2-40B4-BE49-F238E27FC236}">
                        <a16:creationId xmlns:a16="http://schemas.microsoft.com/office/drawing/2014/main" id="{7EF02120-01E3-446E-7A17-2ADEEDD5A23E}"/>
                      </a:ext>
                    </a:extLst>
                  </p:cNvPr>
                  <p:cNvSpPr/>
                  <p:nvPr/>
                </p:nvSpPr>
                <p:spPr>
                  <a:xfrm>
                    <a:off x="-6084191" y="1226681"/>
                    <a:ext cx="441518" cy="550582"/>
                  </a:xfrm>
                  <a:custGeom>
                    <a:avLst/>
                    <a:gdLst>
                      <a:gd name="connsiteX0" fmla="*/ 441518 w 441518"/>
                      <a:gd name="connsiteY0" fmla="*/ 484151 h 550582"/>
                      <a:gd name="connsiteX1" fmla="*/ 315996 w 441518"/>
                      <a:gd name="connsiteY1" fmla="*/ 550583 h 550582"/>
                      <a:gd name="connsiteX2" fmla="*/ 0 w 441518"/>
                      <a:gd name="connsiteY2" fmla="*/ 98052 h 550582"/>
                      <a:gd name="connsiteX3" fmla="*/ 185257 w 441518"/>
                      <a:gd name="connsiteY3" fmla="*/ 0 h 550582"/>
                      <a:gd name="connsiteX4" fmla="*/ 441518 w 441518"/>
                      <a:gd name="connsiteY4" fmla="*/ 484151 h 5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518" h="550582">
                        <a:moveTo>
                          <a:pt x="441518" y="484151"/>
                        </a:moveTo>
                        <a:lnTo>
                          <a:pt x="315996" y="550583"/>
                        </a:lnTo>
                        <a:lnTo>
                          <a:pt x="0" y="98052"/>
                        </a:lnTo>
                        <a:lnTo>
                          <a:pt x="185257" y="0"/>
                        </a:lnTo>
                        <a:lnTo>
                          <a:pt x="441518" y="484151"/>
                        </a:ln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81" name="任意多边形: 形状 480">
                    <a:extLst>
                      <a:ext uri="{FF2B5EF4-FFF2-40B4-BE49-F238E27FC236}">
                        <a16:creationId xmlns:a16="http://schemas.microsoft.com/office/drawing/2014/main" id="{15675704-49E3-39FD-07C5-2AE2821DD67E}"/>
                      </a:ext>
                    </a:extLst>
                  </p:cNvPr>
                  <p:cNvSpPr/>
                  <p:nvPr/>
                </p:nvSpPr>
                <p:spPr>
                  <a:xfrm>
                    <a:off x="-6074227" y="1630110"/>
                    <a:ext cx="484191" cy="369820"/>
                  </a:xfrm>
                  <a:custGeom>
                    <a:avLst/>
                    <a:gdLst>
                      <a:gd name="connsiteX0" fmla="*/ 14 w 484191"/>
                      <a:gd name="connsiteY0" fmla="*/ 305520 h 369820"/>
                      <a:gd name="connsiteX1" fmla="*/ 14 w 484191"/>
                      <a:gd name="connsiteY1" fmla="*/ 305520 h 369820"/>
                      <a:gd name="connsiteX2" fmla="*/ 12826 w 484191"/>
                      <a:gd name="connsiteY2" fmla="*/ 344161 h 369820"/>
                      <a:gd name="connsiteX3" fmla="*/ 12826 w 484191"/>
                      <a:gd name="connsiteY3" fmla="*/ 344161 h 369820"/>
                      <a:gd name="connsiteX4" fmla="*/ 77977 w 484191"/>
                      <a:gd name="connsiteY4" fmla="*/ 364210 h 369820"/>
                      <a:gd name="connsiteX5" fmla="*/ 466686 w 484191"/>
                      <a:gd name="connsiteY5" fmla="*/ 158441 h 369820"/>
                      <a:gd name="connsiteX6" fmla="*/ 480364 w 484191"/>
                      <a:gd name="connsiteY6" fmla="*/ 113994 h 369820"/>
                      <a:gd name="connsiteX7" fmla="*/ 471797 w 484191"/>
                      <a:gd name="connsiteY7" fmla="*/ 97811 h 369820"/>
                      <a:gd name="connsiteX8" fmla="*/ 393954 w 484191"/>
                      <a:gd name="connsiteY8" fmla="*/ 0 h 369820"/>
                      <a:gd name="connsiteX9" fmla="*/ 257154 w 484191"/>
                      <a:gd name="connsiteY9" fmla="*/ 38386 h 369820"/>
                      <a:gd name="connsiteX10" fmla="*/ 214681 w 484191"/>
                      <a:gd name="connsiteY10" fmla="*/ 10586 h 369820"/>
                      <a:gd name="connsiteX11" fmla="*/ 118498 w 484191"/>
                      <a:gd name="connsiteY11" fmla="*/ 208447 h 369820"/>
                      <a:gd name="connsiteX12" fmla="*/ 37175 w 484191"/>
                      <a:gd name="connsiteY12" fmla="*/ 265206 h 369820"/>
                      <a:gd name="connsiteX13" fmla="*/ 15 w 484191"/>
                      <a:gd name="connsiteY13" fmla="*/ 305519 h 369820"/>
                      <a:gd name="connsiteX14" fmla="*/ 14 w 484191"/>
                      <a:gd name="connsiteY14" fmla="*/ 305520 h 36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4191" h="369820">
                        <a:moveTo>
                          <a:pt x="14" y="305520"/>
                        </a:moveTo>
                        <a:lnTo>
                          <a:pt x="14" y="305520"/>
                        </a:lnTo>
                        <a:cubicBezTo>
                          <a:pt x="-410" y="314171"/>
                          <a:pt x="8774" y="336507"/>
                          <a:pt x="12826" y="344161"/>
                        </a:cubicBezTo>
                        <a:lnTo>
                          <a:pt x="12826" y="344161"/>
                        </a:lnTo>
                        <a:cubicBezTo>
                          <a:pt x="25280" y="367688"/>
                          <a:pt x="54449" y="376665"/>
                          <a:pt x="77977" y="364210"/>
                        </a:cubicBezTo>
                        <a:lnTo>
                          <a:pt x="466686" y="158441"/>
                        </a:lnTo>
                        <a:cubicBezTo>
                          <a:pt x="482737" y="149944"/>
                          <a:pt x="488861" y="130045"/>
                          <a:pt x="480364" y="113994"/>
                        </a:cubicBezTo>
                        <a:lnTo>
                          <a:pt x="471797" y="97811"/>
                        </a:lnTo>
                        <a:cubicBezTo>
                          <a:pt x="471797" y="97811"/>
                          <a:pt x="465278" y="38993"/>
                          <a:pt x="393954" y="0"/>
                        </a:cubicBezTo>
                        <a:cubicBezTo>
                          <a:pt x="393954" y="0"/>
                          <a:pt x="369599" y="72989"/>
                          <a:pt x="257154" y="38386"/>
                        </a:cubicBezTo>
                        <a:lnTo>
                          <a:pt x="214681" y="10586"/>
                        </a:lnTo>
                        <a:lnTo>
                          <a:pt x="118498" y="208447"/>
                        </a:lnTo>
                        <a:lnTo>
                          <a:pt x="37175" y="265206"/>
                        </a:lnTo>
                        <a:cubicBezTo>
                          <a:pt x="19383" y="277623"/>
                          <a:pt x="1077" y="283849"/>
                          <a:pt x="15" y="305519"/>
                        </a:cubicBezTo>
                        <a:lnTo>
                          <a:pt x="14" y="305520"/>
                        </a:ln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427" name="图形 16">
                  <a:extLst>
                    <a:ext uri="{FF2B5EF4-FFF2-40B4-BE49-F238E27FC236}">
                      <a16:creationId xmlns:a16="http://schemas.microsoft.com/office/drawing/2014/main" id="{58496909-6AF8-2F93-DEF3-26239F16FD9B}"/>
                    </a:ext>
                  </a:extLst>
                </p:cNvPr>
                <p:cNvGrpSpPr/>
                <p:nvPr/>
              </p:nvGrpSpPr>
              <p:grpSpPr>
                <a:xfrm>
                  <a:off x="14097185" y="3787315"/>
                  <a:ext cx="173151" cy="270946"/>
                  <a:chOff x="-6703315" y="417056"/>
                  <a:chExt cx="494154" cy="773249"/>
                </a:xfrm>
              </p:grpSpPr>
              <p:sp>
                <p:nvSpPr>
                  <p:cNvPr id="478" name="任意多边形: 形状 477">
                    <a:extLst>
                      <a:ext uri="{FF2B5EF4-FFF2-40B4-BE49-F238E27FC236}">
                        <a16:creationId xmlns:a16="http://schemas.microsoft.com/office/drawing/2014/main" id="{70E7B56B-263E-B88D-B496-F7AE30177828}"/>
                      </a:ext>
                    </a:extLst>
                  </p:cNvPr>
                  <p:cNvSpPr/>
                  <p:nvPr/>
                </p:nvSpPr>
                <p:spPr>
                  <a:xfrm>
                    <a:off x="-6703315" y="417056"/>
                    <a:ext cx="441518" cy="550582"/>
                  </a:xfrm>
                  <a:custGeom>
                    <a:avLst/>
                    <a:gdLst>
                      <a:gd name="connsiteX0" fmla="*/ 441518 w 441518"/>
                      <a:gd name="connsiteY0" fmla="*/ 484151 h 550582"/>
                      <a:gd name="connsiteX1" fmla="*/ 315996 w 441518"/>
                      <a:gd name="connsiteY1" fmla="*/ 550583 h 550582"/>
                      <a:gd name="connsiteX2" fmla="*/ 0 w 441518"/>
                      <a:gd name="connsiteY2" fmla="*/ 98052 h 550582"/>
                      <a:gd name="connsiteX3" fmla="*/ 185257 w 441518"/>
                      <a:gd name="connsiteY3" fmla="*/ 0 h 550582"/>
                      <a:gd name="connsiteX4" fmla="*/ 441518 w 441518"/>
                      <a:gd name="connsiteY4" fmla="*/ 484151 h 5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518" h="550582">
                        <a:moveTo>
                          <a:pt x="441518" y="484151"/>
                        </a:moveTo>
                        <a:lnTo>
                          <a:pt x="315996" y="550583"/>
                        </a:lnTo>
                        <a:lnTo>
                          <a:pt x="0" y="98052"/>
                        </a:lnTo>
                        <a:lnTo>
                          <a:pt x="185257" y="0"/>
                        </a:lnTo>
                        <a:lnTo>
                          <a:pt x="441518" y="484151"/>
                        </a:ln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79" name="任意多边形: 形状 478">
                    <a:extLst>
                      <a:ext uri="{FF2B5EF4-FFF2-40B4-BE49-F238E27FC236}">
                        <a16:creationId xmlns:a16="http://schemas.microsoft.com/office/drawing/2014/main" id="{E6299DF0-08CD-6973-FB44-D985A3C8AE55}"/>
                      </a:ext>
                    </a:extLst>
                  </p:cNvPr>
                  <p:cNvSpPr/>
                  <p:nvPr/>
                </p:nvSpPr>
                <p:spPr>
                  <a:xfrm>
                    <a:off x="-6693352" y="820485"/>
                    <a:ext cx="484191" cy="369820"/>
                  </a:xfrm>
                  <a:custGeom>
                    <a:avLst/>
                    <a:gdLst>
                      <a:gd name="connsiteX0" fmla="*/ 14 w 484191"/>
                      <a:gd name="connsiteY0" fmla="*/ 305520 h 369820"/>
                      <a:gd name="connsiteX1" fmla="*/ 14 w 484191"/>
                      <a:gd name="connsiteY1" fmla="*/ 305520 h 369820"/>
                      <a:gd name="connsiteX2" fmla="*/ 12826 w 484191"/>
                      <a:gd name="connsiteY2" fmla="*/ 344161 h 369820"/>
                      <a:gd name="connsiteX3" fmla="*/ 12826 w 484191"/>
                      <a:gd name="connsiteY3" fmla="*/ 344161 h 369820"/>
                      <a:gd name="connsiteX4" fmla="*/ 77978 w 484191"/>
                      <a:gd name="connsiteY4" fmla="*/ 364210 h 369820"/>
                      <a:gd name="connsiteX5" fmla="*/ 466686 w 484191"/>
                      <a:gd name="connsiteY5" fmla="*/ 158441 h 369820"/>
                      <a:gd name="connsiteX6" fmla="*/ 480364 w 484191"/>
                      <a:gd name="connsiteY6" fmla="*/ 113994 h 369820"/>
                      <a:gd name="connsiteX7" fmla="*/ 471797 w 484191"/>
                      <a:gd name="connsiteY7" fmla="*/ 97811 h 369820"/>
                      <a:gd name="connsiteX8" fmla="*/ 393954 w 484191"/>
                      <a:gd name="connsiteY8" fmla="*/ 0 h 369820"/>
                      <a:gd name="connsiteX9" fmla="*/ 257155 w 484191"/>
                      <a:gd name="connsiteY9" fmla="*/ 38386 h 369820"/>
                      <a:gd name="connsiteX10" fmla="*/ 214681 w 484191"/>
                      <a:gd name="connsiteY10" fmla="*/ 10586 h 369820"/>
                      <a:gd name="connsiteX11" fmla="*/ 118499 w 484191"/>
                      <a:gd name="connsiteY11" fmla="*/ 208447 h 369820"/>
                      <a:gd name="connsiteX12" fmla="*/ 37175 w 484191"/>
                      <a:gd name="connsiteY12" fmla="*/ 265206 h 369820"/>
                      <a:gd name="connsiteX13" fmla="*/ 16 w 484191"/>
                      <a:gd name="connsiteY13" fmla="*/ 305519 h 369820"/>
                      <a:gd name="connsiteX14" fmla="*/ 14 w 484191"/>
                      <a:gd name="connsiteY14" fmla="*/ 305520 h 36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4191" h="369820">
                        <a:moveTo>
                          <a:pt x="14" y="305520"/>
                        </a:moveTo>
                        <a:lnTo>
                          <a:pt x="14" y="305520"/>
                        </a:lnTo>
                        <a:cubicBezTo>
                          <a:pt x="-410" y="314171"/>
                          <a:pt x="8774" y="336507"/>
                          <a:pt x="12826" y="344161"/>
                        </a:cubicBezTo>
                        <a:lnTo>
                          <a:pt x="12826" y="344161"/>
                        </a:lnTo>
                        <a:cubicBezTo>
                          <a:pt x="25281" y="367688"/>
                          <a:pt x="54450" y="376665"/>
                          <a:pt x="77978" y="364210"/>
                        </a:cubicBezTo>
                        <a:lnTo>
                          <a:pt x="466686" y="158441"/>
                        </a:lnTo>
                        <a:cubicBezTo>
                          <a:pt x="482737" y="149944"/>
                          <a:pt x="488861" y="130045"/>
                          <a:pt x="480364" y="113994"/>
                        </a:cubicBezTo>
                        <a:lnTo>
                          <a:pt x="471797" y="97811"/>
                        </a:lnTo>
                        <a:cubicBezTo>
                          <a:pt x="471797" y="97811"/>
                          <a:pt x="465279" y="38993"/>
                          <a:pt x="393954" y="0"/>
                        </a:cubicBezTo>
                        <a:cubicBezTo>
                          <a:pt x="393954" y="0"/>
                          <a:pt x="369599" y="72989"/>
                          <a:pt x="257155" y="38386"/>
                        </a:cubicBezTo>
                        <a:lnTo>
                          <a:pt x="214681" y="10586"/>
                        </a:lnTo>
                        <a:lnTo>
                          <a:pt x="118499" y="208447"/>
                        </a:lnTo>
                        <a:lnTo>
                          <a:pt x="37175" y="265206"/>
                        </a:lnTo>
                        <a:cubicBezTo>
                          <a:pt x="19383" y="277623"/>
                          <a:pt x="1077" y="283849"/>
                          <a:pt x="16" y="305519"/>
                        </a:cubicBezTo>
                        <a:lnTo>
                          <a:pt x="14" y="305520"/>
                        </a:ln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430" name="任意多边形: 形状 429">
                  <a:extLst>
                    <a:ext uri="{FF2B5EF4-FFF2-40B4-BE49-F238E27FC236}">
                      <a16:creationId xmlns:a16="http://schemas.microsoft.com/office/drawing/2014/main" id="{A3EFEE3B-A17F-C50B-35C8-9DA012ACA987}"/>
                    </a:ext>
                  </a:extLst>
                </p:cNvPr>
                <p:cNvSpPr/>
                <p:nvPr/>
              </p:nvSpPr>
              <p:spPr>
                <a:xfrm>
                  <a:off x="13883417" y="3459798"/>
                  <a:ext cx="532525" cy="697548"/>
                </a:xfrm>
                <a:custGeom>
                  <a:avLst/>
                  <a:gdLst>
                    <a:gd name="connsiteX0" fmla="*/ 1500716 w 1519766"/>
                    <a:gd name="connsiteY0" fmla="*/ 457200 h 1990724"/>
                    <a:gd name="connsiteX1" fmla="*/ 1033991 w 1519766"/>
                    <a:gd name="connsiteY1" fmla="*/ 1209675 h 1990724"/>
                    <a:gd name="connsiteX2" fmla="*/ 1519766 w 1519766"/>
                    <a:gd name="connsiteY2" fmla="*/ 1895475 h 1990724"/>
                    <a:gd name="connsiteX3" fmla="*/ 1329266 w 1519766"/>
                    <a:gd name="connsiteY3" fmla="*/ 1990725 h 1990724"/>
                    <a:gd name="connsiteX4" fmla="*/ 691092 w 1519766"/>
                    <a:gd name="connsiteY4" fmla="*/ 1247775 h 1990724"/>
                    <a:gd name="connsiteX5" fmla="*/ 881592 w 1519766"/>
                    <a:gd name="connsiteY5" fmla="*/ 561975 h 1990724"/>
                    <a:gd name="connsiteX6" fmla="*/ 483754 w 1519766"/>
                    <a:gd name="connsiteY6" fmla="*/ 561975 h 1990724"/>
                    <a:gd name="connsiteX7" fmla="*/ 862542 w 1519766"/>
                    <a:gd name="connsiteY7" fmla="*/ 1038225 h 1990724"/>
                    <a:gd name="connsiteX8" fmla="*/ 681567 w 1519766"/>
                    <a:gd name="connsiteY8" fmla="*/ 1152525 h 1990724"/>
                    <a:gd name="connsiteX9" fmla="*/ 33867 w 1519766"/>
                    <a:gd name="connsiteY9" fmla="*/ 523875 h 1990724"/>
                    <a:gd name="connsiteX10" fmla="*/ 33867 w 1519766"/>
                    <a:gd name="connsiteY10" fmla="*/ 351037 h 1990724"/>
                    <a:gd name="connsiteX11" fmla="*/ 793354 w 1519766"/>
                    <a:gd name="connsiteY11" fmla="*/ 0 h 1990724"/>
                    <a:gd name="connsiteX12" fmla="*/ 1500716 w 1519766"/>
                    <a:gd name="connsiteY12" fmla="*/ 457200 h 1990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19766" h="1990724">
                      <a:moveTo>
                        <a:pt x="1500716" y="457200"/>
                      </a:moveTo>
                      <a:lnTo>
                        <a:pt x="1033991" y="1209675"/>
                      </a:lnTo>
                      <a:lnTo>
                        <a:pt x="1519766" y="1895475"/>
                      </a:lnTo>
                      <a:lnTo>
                        <a:pt x="1329266" y="1990725"/>
                      </a:lnTo>
                      <a:cubicBezTo>
                        <a:pt x="1329266" y="1990725"/>
                        <a:pt x="710142" y="1333500"/>
                        <a:pt x="691092" y="1247775"/>
                      </a:cubicBezTo>
                      <a:cubicBezTo>
                        <a:pt x="672042" y="1162050"/>
                        <a:pt x="881592" y="561975"/>
                        <a:pt x="881592" y="561975"/>
                      </a:cubicBezTo>
                      <a:lnTo>
                        <a:pt x="483754" y="561975"/>
                      </a:lnTo>
                      <a:lnTo>
                        <a:pt x="862542" y="1038225"/>
                      </a:lnTo>
                      <a:lnTo>
                        <a:pt x="681567" y="1152525"/>
                      </a:lnTo>
                      <a:lnTo>
                        <a:pt x="33867" y="523875"/>
                      </a:lnTo>
                      <a:cubicBezTo>
                        <a:pt x="33867" y="523875"/>
                        <a:pt x="-42333" y="397275"/>
                        <a:pt x="33867" y="351037"/>
                      </a:cubicBezTo>
                      <a:cubicBezTo>
                        <a:pt x="110067" y="304800"/>
                        <a:pt x="793354" y="0"/>
                        <a:pt x="793354" y="0"/>
                      </a:cubicBezTo>
                      <a:lnTo>
                        <a:pt x="1500716" y="457200"/>
                      </a:lnTo>
                      <a:close/>
                    </a:path>
                  </a:pathLst>
                </a:custGeom>
                <a:solidFill>
                  <a:schemeClr val="tx1">
                    <a:lumMod val="65000"/>
                    <a:lumOff val="35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31" name="任意多边形: 形状 430">
                  <a:extLst>
                    <a:ext uri="{FF2B5EF4-FFF2-40B4-BE49-F238E27FC236}">
                      <a16:creationId xmlns:a16="http://schemas.microsoft.com/office/drawing/2014/main" id="{1FF1C2CE-4002-AE97-CEBC-2473AB047250}"/>
                    </a:ext>
                  </a:extLst>
                </p:cNvPr>
                <p:cNvSpPr/>
                <p:nvPr/>
              </p:nvSpPr>
              <p:spPr>
                <a:xfrm>
                  <a:off x="14003755" y="4028850"/>
                  <a:ext cx="60076" cy="60076"/>
                </a:xfrm>
                <a:custGeom>
                  <a:avLst/>
                  <a:gdLst>
                    <a:gd name="connsiteX0" fmla="*/ 171450 w 171450"/>
                    <a:gd name="connsiteY0" fmla="*/ 85725 h 171450"/>
                    <a:gd name="connsiteX1" fmla="*/ 85725 w 171450"/>
                    <a:gd name="connsiteY1" fmla="*/ 171450 h 171450"/>
                    <a:gd name="connsiteX2" fmla="*/ 0 w 171450"/>
                    <a:gd name="connsiteY2" fmla="*/ 85725 h 171450"/>
                    <a:gd name="connsiteX3" fmla="*/ 85725 w 171450"/>
                    <a:gd name="connsiteY3" fmla="*/ 0 h 171450"/>
                    <a:gd name="connsiteX4" fmla="*/ 171450 w 171450"/>
                    <a:gd name="connsiteY4" fmla="*/ 857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450" y="85725"/>
                      </a:moveTo>
                      <a:cubicBezTo>
                        <a:pt x="171450" y="133069"/>
                        <a:pt x="133070" y="171450"/>
                        <a:pt x="85725" y="171450"/>
                      </a:cubicBezTo>
                      <a:cubicBezTo>
                        <a:pt x="38381" y="171450"/>
                        <a:pt x="0" y="133069"/>
                        <a:pt x="0" y="85725"/>
                      </a:cubicBezTo>
                      <a:cubicBezTo>
                        <a:pt x="0" y="38380"/>
                        <a:pt x="38381" y="0"/>
                        <a:pt x="85725" y="0"/>
                      </a:cubicBezTo>
                      <a:cubicBezTo>
                        <a:pt x="133070" y="0"/>
                        <a:pt x="171450" y="38380"/>
                        <a:pt x="171450" y="85725"/>
                      </a:cubicBezTo>
                      <a:close/>
                    </a:path>
                  </a:pathLst>
                </a:custGeom>
                <a:solidFill>
                  <a:srgbClr val="3F3D5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32" name="任意多边形: 形状 431">
                  <a:extLst>
                    <a:ext uri="{FF2B5EF4-FFF2-40B4-BE49-F238E27FC236}">
                      <a16:creationId xmlns:a16="http://schemas.microsoft.com/office/drawing/2014/main" id="{BF4D8B24-1557-D53D-1698-2C7808BC3420}"/>
                    </a:ext>
                  </a:extLst>
                </p:cNvPr>
                <p:cNvSpPr/>
                <p:nvPr/>
              </p:nvSpPr>
              <p:spPr>
                <a:xfrm>
                  <a:off x="14229039" y="4317549"/>
                  <a:ext cx="60076" cy="60076"/>
                </a:xfrm>
                <a:custGeom>
                  <a:avLst/>
                  <a:gdLst>
                    <a:gd name="connsiteX0" fmla="*/ 171450 w 171450"/>
                    <a:gd name="connsiteY0" fmla="*/ 85725 h 171450"/>
                    <a:gd name="connsiteX1" fmla="*/ 85725 w 171450"/>
                    <a:gd name="connsiteY1" fmla="*/ 171450 h 171450"/>
                    <a:gd name="connsiteX2" fmla="*/ 0 w 171450"/>
                    <a:gd name="connsiteY2" fmla="*/ 85725 h 171450"/>
                    <a:gd name="connsiteX3" fmla="*/ 85725 w 171450"/>
                    <a:gd name="connsiteY3" fmla="*/ 0 h 171450"/>
                    <a:gd name="connsiteX4" fmla="*/ 171450 w 171450"/>
                    <a:gd name="connsiteY4" fmla="*/ 857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450" y="85725"/>
                      </a:moveTo>
                      <a:cubicBezTo>
                        <a:pt x="171450" y="133069"/>
                        <a:pt x="133070" y="171450"/>
                        <a:pt x="85725" y="171450"/>
                      </a:cubicBezTo>
                      <a:cubicBezTo>
                        <a:pt x="38380" y="171450"/>
                        <a:pt x="0" y="133069"/>
                        <a:pt x="0" y="85725"/>
                      </a:cubicBezTo>
                      <a:cubicBezTo>
                        <a:pt x="0" y="38380"/>
                        <a:pt x="38380" y="0"/>
                        <a:pt x="85725" y="0"/>
                      </a:cubicBezTo>
                      <a:cubicBezTo>
                        <a:pt x="133070" y="0"/>
                        <a:pt x="171450" y="38380"/>
                        <a:pt x="171450" y="85725"/>
                      </a:cubicBezTo>
                      <a:close/>
                    </a:path>
                  </a:pathLst>
                </a:custGeom>
                <a:solidFill>
                  <a:srgbClr val="3F3D56"/>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33" name="任意多边形: 形状 432">
                  <a:extLst>
                    <a:ext uri="{FF2B5EF4-FFF2-40B4-BE49-F238E27FC236}">
                      <a16:creationId xmlns:a16="http://schemas.microsoft.com/office/drawing/2014/main" id="{E184685F-F2B7-66FA-9C71-350FE8026DE4}"/>
                    </a:ext>
                  </a:extLst>
                </p:cNvPr>
                <p:cNvSpPr/>
                <p:nvPr/>
              </p:nvSpPr>
              <p:spPr>
                <a:xfrm>
                  <a:off x="14010430" y="3131048"/>
                  <a:ext cx="418905" cy="551230"/>
                </a:xfrm>
                <a:custGeom>
                  <a:avLst/>
                  <a:gdLst>
                    <a:gd name="connsiteX0" fmla="*/ 0 w 1195506"/>
                    <a:gd name="connsiteY0" fmla="*/ 266700 h 1573149"/>
                    <a:gd name="connsiteX1" fmla="*/ 142875 w 1195506"/>
                    <a:gd name="connsiteY1" fmla="*/ 0 h 1573149"/>
                    <a:gd name="connsiteX2" fmla="*/ 718875 w 1195506"/>
                    <a:gd name="connsiteY2" fmla="*/ 266700 h 1573149"/>
                    <a:gd name="connsiteX3" fmla="*/ 1104900 w 1195506"/>
                    <a:gd name="connsiteY3" fmla="*/ 923925 h 1573149"/>
                    <a:gd name="connsiteX4" fmla="*/ 1123950 w 1195506"/>
                    <a:gd name="connsiteY4" fmla="*/ 1514475 h 1573149"/>
                    <a:gd name="connsiteX5" fmla="*/ 733425 w 1195506"/>
                    <a:gd name="connsiteY5" fmla="*/ 1304925 h 1573149"/>
                    <a:gd name="connsiteX6" fmla="*/ 419100 w 1195506"/>
                    <a:gd name="connsiteY6" fmla="*/ 952500 h 1573149"/>
                    <a:gd name="connsiteX7" fmla="*/ 381000 w 1195506"/>
                    <a:gd name="connsiteY7" fmla="*/ 942975 h 1573149"/>
                    <a:gd name="connsiteX8" fmla="*/ 0 w 1195506"/>
                    <a:gd name="connsiteY8" fmla="*/ 266700 h 1573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5506" h="1573149">
                      <a:moveTo>
                        <a:pt x="0" y="266700"/>
                      </a:moveTo>
                      <a:lnTo>
                        <a:pt x="142875" y="0"/>
                      </a:lnTo>
                      <a:cubicBezTo>
                        <a:pt x="142875" y="0"/>
                        <a:pt x="580500" y="85725"/>
                        <a:pt x="718875" y="266700"/>
                      </a:cubicBezTo>
                      <a:cubicBezTo>
                        <a:pt x="857250" y="447675"/>
                        <a:pt x="1104900" y="923925"/>
                        <a:pt x="1104900" y="923925"/>
                      </a:cubicBezTo>
                      <a:cubicBezTo>
                        <a:pt x="1104900" y="923925"/>
                        <a:pt x="1295400" y="1304925"/>
                        <a:pt x="1123950" y="1514475"/>
                      </a:cubicBezTo>
                      <a:cubicBezTo>
                        <a:pt x="952500" y="1724025"/>
                        <a:pt x="733425" y="1304925"/>
                        <a:pt x="733425" y="1304925"/>
                      </a:cubicBezTo>
                      <a:lnTo>
                        <a:pt x="419100" y="952500"/>
                      </a:lnTo>
                      <a:lnTo>
                        <a:pt x="381000" y="942975"/>
                      </a:lnTo>
                      <a:lnTo>
                        <a:pt x="0" y="266700"/>
                      </a:lnTo>
                      <a:close/>
                    </a:path>
                  </a:pathLst>
                </a:custGeom>
                <a:solidFill>
                  <a:schemeClr val="accent5">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434" name="图形 16">
                  <a:extLst>
                    <a:ext uri="{FF2B5EF4-FFF2-40B4-BE49-F238E27FC236}">
                      <a16:creationId xmlns:a16="http://schemas.microsoft.com/office/drawing/2014/main" id="{F2403920-8E5D-605C-75B9-F946E2937A22}"/>
                    </a:ext>
                  </a:extLst>
                </p:cNvPr>
                <p:cNvGrpSpPr/>
                <p:nvPr/>
              </p:nvGrpSpPr>
              <p:grpSpPr>
                <a:xfrm>
                  <a:off x="13928167" y="3229506"/>
                  <a:ext cx="252478" cy="448508"/>
                  <a:chOff x="-7185673" y="-1174865"/>
                  <a:chExt cx="720543" cy="1279991"/>
                </a:xfrm>
              </p:grpSpPr>
              <p:sp>
                <p:nvSpPr>
                  <p:cNvPr id="462" name="任意多边形: 形状 461">
                    <a:extLst>
                      <a:ext uri="{FF2B5EF4-FFF2-40B4-BE49-F238E27FC236}">
                        <a16:creationId xmlns:a16="http://schemas.microsoft.com/office/drawing/2014/main" id="{85CB7AD7-C016-4223-0C99-58CCE99BE880}"/>
                      </a:ext>
                    </a:extLst>
                  </p:cNvPr>
                  <p:cNvSpPr/>
                  <p:nvPr/>
                </p:nvSpPr>
                <p:spPr>
                  <a:xfrm>
                    <a:off x="-7185673" y="-697757"/>
                    <a:ext cx="439029" cy="802883"/>
                  </a:xfrm>
                  <a:custGeom>
                    <a:avLst/>
                    <a:gdLst>
                      <a:gd name="connsiteX0" fmla="*/ 17407 w 439029"/>
                      <a:gd name="connsiteY0" fmla="*/ 628622 h 802883"/>
                      <a:gd name="connsiteX1" fmla="*/ 73061 w 439029"/>
                      <a:gd name="connsiteY1" fmla="*/ 552187 h 802883"/>
                      <a:gd name="connsiteX2" fmla="*/ 279383 w 439029"/>
                      <a:gd name="connsiteY2" fmla="*/ 0 h 802883"/>
                      <a:gd name="connsiteX3" fmla="*/ 439029 w 439029"/>
                      <a:gd name="connsiteY3" fmla="*/ 61496 h 802883"/>
                      <a:gd name="connsiteX4" fmla="*/ 203733 w 439029"/>
                      <a:gd name="connsiteY4" fmla="*/ 608135 h 802883"/>
                      <a:gd name="connsiteX5" fmla="*/ 186823 w 439029"/>
                      <a:gd name="connsiteY5" fmla="*/ 701131 h 802883"/>
                      <a:gd name="connsiteX6" fmla="*/ 45113 w 439029"/>
                      <a:gd name="connsiteY6" fmla="*/ 797996 h 802883"/>
                      <a:gd name="connsiteX7" fmla="*/ 17407 w 439029"/>
                      <a:gd name="connsiteY7" fmla="*/ 628623 h 802883"/>
                      <a:gd name="connsiteX8" fmla="*/ 17407 w 439029"/>
                      <a:gd name="connsiteY8" fmla="*/ 628623 h 802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029" h="802883">
                        <a:moveTo>
                          <a:pt x="17407" y="628622"/>
                        </a:moveTo>
                        <a:cubicBezTo>
                          <a:pt x="29587" y="599065"/>
                          <a:pt x="48671" y="572855"/>
                          <a:pt x="73061" y="552187"/>
                        </a:cubicBezTo>
                        <a:lnTo>
                          <a:pt x="279383" y="0"/>
                        </a:lnTo>
                        <a:lnTo>
                          <a:pt x="439029" y="61496"/>
                        </a:lnTo>
                        <a:lnTo>
                          <a:pt x="203733" y="608135"/>
                        </a:lnTo>
                        <a:cubicBezTo>
                          <a:pt x="205603" y="640039"/>
                          <a:pt x="199804" y="671927"/>
                          <a:pt x="186823" y="701131"/>
                        </a:cubicBezTo>
                        <a:cubicBezTo>
                          <a:pt x="155335" y="774672"/>
                          <a:pt x="91898" y="818027"/>
                          <a:pt x="45113" y="797996"/>
                        </a:cubicBezTo>
                        <a:cubicBezTo>
                          <a:pt x="-1673" y="777965"/>
                          <a:pt x="-14080" y="702133"/>
                          <a:pt x="17407" y="628623"/>
                        </a:cubicBezTo>
                        <a:lnTo>
                          <a:pt x="17407" y="628623"/>
                        </a:ln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63" name="任意多边形: 形状 462">
                    <a:extLst>
                      <a:ext uri="{FF2B5EF4-FFF2-40B4-BE49-F238E27FC236}">
                        <a16:creationId xmlns:a16="http://schemas.microsoft.com/office/drawing/2014/main" id="{340C3E90-23B0-0E47-443A-D1D886B57FCB}"/>
                      </a:ext>
                    </a:extLst>
                  </p:cNvPr>
                  <p:cNvSpPr/>
                  <p:nvPr/>
                </p:nvSpPr>
                <p:spPr>
                  <a:xfrm>
                    <a:off x="-7012817" y="-1174865"/>
                    <a:ext cx="547687" cy="657225"/>
                  </a:xfrm>
                  <a:custGeom>
                    <a:avLst/>
                    <a:gdLst>
                      <a:gd name="connsiteX0" fmla="*/ 171450 w 547687"/>
                      <a:gd name="connsiteY0" fmla="*/ 0 h 657225"/>
                      <a:gd name="connsiteX1" fmla="*/ 547688 w 547687"/>
                      <a:gd name="connsiteY1" fmla="*/ 119063 h 657225"/>
                      <a:gd name="connsiteX2" fmla="*/ 238125 w 547687"/>
                      <a:gd name="connsiteY2" fmla="*/ 657225 h 657225"/>
                      <a:gd name="connsiteX3" fmla="*/ 0 w 547687"/>
                      <a:gd name="connsiteY3" fmla="*/ 638175 h 657225"/>
                      <a:gd name="connsiteX4" fmla="*/ 171450 w 547687"/>
                      <a:gd name="connsiteY4" fmla="*/ 0 h 657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657225">
                        <a:moveTo>
                          <a:pt x="171450" y="0"/>
                        </a:moveTo>
                        <a:lnTo>
                          <a:pt x="547688" y="119063"/>
                        </a:lnTo>
                        <a:lnTo>
                          <a:pt x="238125" y="657225"/>
                        </a:lnTo>
                        <a:lnTo>
                          <a:pt x="0" y="638175"/>
                        </a:lnTo>
                        <a:lnTo>
                          <a:pt x="171450" y="0"/>
                        </a:lnTo>
                        <a:close/>
                      </a:path>
                    </a:pathLst>
                  </a:custGeom>
                  <a:solidFill>
                    <a:schemeClr val="accent5">
                      <a:lumMod val="40000"/>
                      <a:lumOff val="6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437" name="任意多边形: 形状 436">
                  <a:extLst>
                    <a:ext uri="{FF2B5EF4-FFF2-40B4-BE49-F238E27FC236}">
                      <a16:creationId xmlns:a16="http://schemas.microsoft.com/office/drawing/2014/main" id="{8A22D41C-9341-2F25-CA6F-BB59841932C0}"/>
                    </a:ext>
                  </a:extLst>
                </p:cNvPr>
                <p:cNvSpPr/>
                <p:nvPr/>
              </p:nvSpPr>
              <p:spPr>
                <a:xfrm>
                  <a:off x="13976594" y="2953698"/>
                  <a:ext cx="81021" cy="81021"/>
                </a:xfrm>
                <a:custGeom>
                  <a:avLst/>
                  <a:gdLst>
                    <a:gd name="connsiteX0" fmla="*/ 231225 w 231225"/>
                    <a:gd name="connsiteY0" fmla="*/ 115613 h 231225"/>
                    <a:gd name="connsiteX1" fmla="*/ 115613 w 231225"/>
                    <a:gd name="connsiteY1" fmla="*/ 231225 h 231225"/>
                    <a:gd name="connsiteX2" fmla="*/ 0 w 231225"/>
                    <a:gd name="connsiteY2" fmla="*/ 115613 h 231225"/>
                    <a:gd name="connsiteX3" fmla="*/ 115613 w 231225"/>
                    <a:gd name="connsiteY3" fmla="*/ 0 h 231225"/>
                    <a:gd name="connsiteX4" fmla="*/ 231225 w 231225"/>
                    <a:gd name="connsiteY4" fmla="*/ 115613 h 231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25" h="231225">
                      <a:moveTo>
                        <a:pt x="231225" y="115613"/>
                      </a:moveTo>
                      <a:cubicBezTo>
                        <a:pt x="231225" y="179464"/>
                        <a:pt x="179464" y="231225"/>
                        <a:pt x="115613" y="231225"/>
                      </a:cubicBezTo>
                      <a:cubicBezTo>
                        <a:pt x="51762" y="231225"/>
                        <a:pt x="0" y="179464"/>
                        <a:pt x="0" y="115613"/>
                      </a:cubicBezTo>
                      <a:cubicBezTo>
                        <a:pt x="0" y="51762"/>
                        <a:pt x="51762" y="0"/>
                        <a:pt x="115613" y="0"/>
                      </a:cubicBezTo>
                      <a:cubicBezTo>
                        <a:pt x="179464" y="0"/>
                        <a:pt x="231225" y="51762"/>
                        <a:pt x="231225" y="115613"/>
                      </a:cubicBez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38" name="任意多边形: 形状 437">
                  <a:extLst>
                    <a:ext uri="{FF2B5EF4-FFF2-40B4-BE49-F238E27FC236}">
                      <a16:creationId xmlns:a16="http://schemas.microsoft.com/office/drawing/2014/main" id="{0640D5A0-5E75-6309-26B6-B6B61B2C34F3}"/>
                    </a:ext>
                  </a:extLst>
                </p:cNvPr>
                <p:cNvSpPr/>
                <p:nvPr/>
              </p:nvSpPr>
              <p:spPr>
                <a:xfrm>
                  <a:off x="13866658" y="2999365"/>
                  <a:ext cx="176445" cy="176445"/>
                </a:xfrm>
                <a:custGeom>
                  <a:avLst/>
                  <a:gdLst>
                    <a:gd name="connsiteX0" fmla="*/ 503553 w 503553"/>
                    <a:gd name="connsiteY0" fmla="*/ 251777 h 503553"/>
                    <a:gd name="connsiteX1" fmla="*/ 251777 w 503553"/>
                    <a:gd name="connsiteY1" fmla="*/ 503553 h 503553"/>
                    <a:gd name="connsiteX2" fmla="*/ 0 w 503553"/>
                    <a:gd name="connsiteY2" fmla="*/ 251777 h 503553"/>
                    <a:gd name="connsiteX3" fmla="*/ 251777 w 503553"/>
                    <a:gd name="connsiteY3" fmla="*/ 0 h 503553"/>
                    <a:gd name="connsiteX4" fmla="*/ 503553 w 503553"/>
                    <a:gd name="connsiteY4" fmla="*/ 251777 h 50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553" h="503553">
                      <a:moveTo>
                        <a:pt x="503553" y="251777"/>
                      </a:moveTo>
                      <a:cubicBezTo>
                        <a:pt x="503553" y="390829"/>
                        <a:pt x="390829" y="503553"/>
                        <a:pt x="251777" y="503553"/>
                      </a:cubicBezTo>
                      <a:cubicBezTo>
                        <a:pt x="112724" y="503553"/>
                        <a:pt x="0" y="390829"/>
                        <a:pt x="0" y="251777"/>
                      </a:cubicBezTo>
                      <a:cubicBezTo>
                        <a:pt x="0" y="112724"/>
                        <a:pt x="112724" y="0"/>
                        <a:pt x="251777" y="0"/>
                      </a:cubicBezTo>
                      <a:cubicBezTo>
                        <a:pt x="390829" y="0"/>
                        <a:pt x="503553" y="112724"/>
                        <a:pt x="503553" y="251777"/>
                      </a:cubicBezTo>
                      <a:close/>
                    </a:path>
                  </a:pathLst>
                </a:custGeom>
                <a:solidFill>
                  <a:schemeClr val="accent2">
                    <a:lumMod val="20000"/>
                    <a:lumOff val="80000"/>
                  </a:schemeClr>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39" name="任意多边形: 形状 438">
                  <a:extLst>
                    <a:ext uri="{FF2B5EF4-FFF2-40B4-BE49-F238E27FC236}">
                      <a16:creationId xmlns:a16="http://schemas.microsoft.com/office/drawing/2014/main" id="{6FD0E932-F735-2388-0A9D-C8C09BE30A46}"/>
                    </a:ext>
                  </a:extLst>
                </p:cNvPr>
                <p:cNvSpPr/>
                <p:nvPr/>
              </p:nvSpPr>
              <p:spPr>
                <a:xfrm>
                  <a:off x="13856218" y="2968823"/>
                  <a:ext cx="204221" cy="200119"/>
                </a:xfrm>
                <a:custGeom>
                  <a:avLst/>
                  <a:gdLst>
                    <a:gd name="connsiteX0" fmla="*/ 462149 w 582823"/>
                    <a:gd name="connsiteY0" fmla="*/ 562448 h 571117"/>
                    <a:gd name="connsiteX1" fmla="*/ 539355 w 582823"/>
                    <a:gd name="connsiteY1" fmla="*/ 413256 h 571117"/>
                    <a:gd name="connsiteX2" fmla="*/ 582780 w 582823"/>
                    <a:gd name="connsiteY2" fmla="*/ 293734 h 571117"/>
                    <a:gd name="connsiteX3" fmla="*/ 525286 w 582823"/>
                    <a:gd name="connsiteY3" fmla="*/ 217372 h 571117"/>
                    <a:gd name="connsiteX4" fmla="*/ 480281 w 582823"/>
                    <a:gd name="connsiteY4" fmla="*/ 125253 h 571117"/>
                    <a:gd name="connsiteX5" fmla="*/ 375094 w 582823"/>
                    <a:gd name="connsiteY5" fmla="*/ 57270 h 571117"/>
                    <a:gd name="connsiteX6" fmla="*/ 338468 w 582823"/>
                    <a:gd name="connsiteY6" fmla="*/ 12844 h 571117"/>
                    <a:gd name="connsiteX7" fmla="*/ 144007 w 582823"/>
                    <a:gd name="connsiteY7" fmla="*/ 63960 h 571117"/>
                    <a:gd name="connsiteX8" fmla="*/ 25298 w 582823"/>
                    <a:gd name="connsiteY8" fmla="*/ 109644 h 571117"/>
                    <a:gd name="connsiteX9" fmla="*/ 13152 w 582823"/>
                    <a:gd name="connsiteY9" fmla="*/ 293782 h 571117"/>
                    <a:gd name="connsiteX10" fmla="*/ 101582 w 582823"/>
                    <a:gd name="connsiteY10" fmla="*/ 266379 h 571117"/>
                    <a:gd name="connsiteX11" fmla="*/ 166454 w 582823"/>
                    <a:gd name="connsiteY11" fmla="*/ 307538 h 571117"/>
                    <a:gd name="connsiteX12" fmla="*/ 281287 w 582823"/>
                    <a:gd name="connsiteY12" fmla="*/ 285668 h 571117"/>
                    <a:gd name="connsiteX13" fmla="*/ 326291 w 582823"/>
                    <a:gd name="connsiteY13" fmla="*/ 377788 h 571117"/>
                    <a:gd name="connsiteX14" fmla="*/ 318913 w 582823"/>
                    <a:gd name="connsiteY14" fmla="*/ 412991 h 571117"/>
                    <a:gd name="connsiteX15" fmla="*/ 352272 w 582823"/>
                    <a:gd name="connsiteY15" fmla="*/ 429170 h 571117"/>
                    <a:gd name="connsiteX16" fmla="*/ 337515 w 582823"/>
                    <a:gd name="connsiteY16" fmla="*/ 499576 h 571117"/>
                    <a:gd name="connsiteX17" fmla="*/ 381941 w 582823"/>
                    <a:gd name="connsiteY17" fmla="*/ 462950 h 571117"/>
                    <a:gd name="connsiteX18" fmla="*/ 405076 w 582823"/>
                    <a:gd name="connsiteY18" fmla="*/ 440237 h 571117"/>
                    <a:gd name="connsiteX19" fmla="*/ 429939 w 582823"/>
                    <a:gd name="connsiteY19" fmla="*/ 496301 h 571117"/>
                    <a:gd name="connsiteX20" fmla="*/ 429939 w 582823"/>
                    <a:gd name="connsiteY20" fmla="*/ 559245 h 571117"/>
                    <a:gd name="connsiteX21" fmla="*/ 462149 w 582823"/>
                    <a:gd name="connsiteY21" fmla="*/ 562448 h 57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2823" h="571117">
                      <a:moveTo>
                        <a:pt x="462149" y="562448"/>
                      </a:moveTo>
                      <a:cubicBezTo>
                        <a:pt x="492311" y="565143"/>
                        <a:pt x="541549" y="487983"/>
                        <a:pt x="539355" y="413256"/>
                      </a:cubicBezTo>
                      <a:cubicBezTo>
                        <a:pt x="537943" y="365183"/>
                        <a:pt x="579679" y="355731"/>
                        <a:pt x="582780" y="293734"/>
                      </a:cubicBezTo>
                      <a:cubicBezTo>
                        <a:pt x="584587" y="257610"/>
                        <a:pt x="529098" y="246346"/>
                        <a:pt x="525286" y="217372"/>
                      </a:cubicBezTo>
                      <a:cubicBezTo>
                        <a:pt x="518380" y="164874"/>
                        <a:pt x="484510" y="129548"/>
                        <a:pt x="480281" y="125253"/>
                      </a:cubicBezTo>
                      <a:cubicBezTo>
                        <a:pt x="443780" y="88182"/>
                        <a:pt x="418019" y="100234"/>
                        <a:pt x="375094" y="57270"/>
                      </a:cubicBezTo>
                      <a:cubicBezTo>
                        <a:pt x="349251" y="31403"/>
                        <a:pt x="355873" y="24317"/>
                        <a:pt x="338468" y="12844"/>
                      </a:cubicBezTo>
                      <a:cubicBezTo>
                        <a:pt x="288238" y="-20268"/>
                        <a:pt x="197981" y="15619"/>
                        <a:pt x="144007" y="63960"/>
                      </a:cubicBezTo>
                      <a:cubicBezTo>
                        <a:pt x="125329" y="80688"/>
                        <a:pt x="55710" y="62406"/>
                        <a:pt x="25298" y="109644"/>
                      </a:cubicBezTo>
                      <a:cubicBezTo>
                        <a:pt x="-10532" y="165300"/>
                        <a:pt x="-2213" y="278802"/>
                        <a:pt x="13152" y="293782"/>
                      </a:cubicBezTo>
                      <a:cubicBezTo>
                        <a:pt x="22486" y="302882"/>
                        <a:pt x="43804" y="280648"/>
                        <a:pt x="101582" y="266379"/>
                      </a:cubicBezTo>
                      <a:cubicBezTo>
                        <a:pt x="155074" y="253167"/>
                        <a:pt x="104613" y="318501"/>
                        <a:pt x="166454" y="307538"/>
                      </a:cubicBezTo>
                      <a:cubicBezTo>
                        <a:pt x="239582" y="294573"/>
                        <a:pt x="253899" y="272324"/>
                        <a:pt x="281287" y="285668"/>
                      </a:cubicBezTo>
                      <a:cubicBezTo>
                        <a:pt x="310238" y="299774"/>
                        <a:pt x="332860" y="343453"/>
                        <a:pt x="326291" y="377788"/>
                      </a:cubicBezTo>
                      <a:cubicBezTo>
                        <a:pt x="323032" y="394826"/>
                        <a:pt x="313586" y="404327"/>
                        <a:pt x="318913" y="412991"/>
                      </a:cubicBezTo>
                      <a:cubicBezTo>
                        <a:pt x="328638" y="428809"/>
                        <a:pt x="339797" y="413295"/>
                        <a:pt x="352272" y="429170"/>
                      </a:cubicBezTo>
                      <a:cubicBezTo>
                        <a:pt x="366781" y="447634"/>
                        <a:pt x="330726" y="495002"/>
                        <a:pt x="337515" y="499576"/>
                      </a:cubicBezTo>
                      <a:cubicBezTo>
                        <a:pt x="338883" y="500498"/>
                        <a:pt x="343024" y="500378"/>
                        <a:pt x="381941" y="462950"/>
                      </a:cubicBezTo>
                      <a:cubicBezTo>
                        <a:pt x="397481" y="448006"/>
                        <a:pt x="402036" y="438829"/>
                        <a:pt x="405076" y="440237"/>
                      </a:cubicBezTo>
                      <a:cubicBezTo>
                        <a:pt x="409998" y="442518"/>
                        <a:pt x="442257" y="472569"/>
                        <a:pt x="429939" y="496301"/>
                      </a:cubicBezTo>
                      <a:cubicBezTo>
                        <a:pt x="410771" y="533233"/>
                        <a:pt x="435302" y="534383"/>
                        <a:pt x="429939" y="559245"/>
                      </a:cubicBezTo>
                      <a:cubicBezTo>
                        <a:pt x="424406" y="584895"/>
                        <a:pt x="442980" y="560735"/>
                        <a:pt x="462149" y="562448"/>
                      </a:cubicBezTo>
                      <a:close/>
                    </a:path>
                  </a:pathLst>
                </a:custGeom>
                <a:solidFill>
                  <a:srgbClr val="2F2E41"/>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grpSp>
    </p:spTree>
    <p:extLst>
      <p:ext uri="{BB962C8B-B14F-4D97-AF65-F5344CB8AC3E}">
        <p14:creationId xmlns:p14="http://schemas.microsoft.com/office/powerpoint/2010/main" val="1203918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0C46AAD-B9D3-BC6F-F16D-84D1E69415B4}"/>
              </a:ext>
            </a:extLst>
          </p:cNvPr>
          <p:cNvSpPr>
            <a:spLocks noGrp="1"/>
          </p:cNvSpPr>
          <p:nvPr>
            <p:ph type="body" sz="quarter" idx="13"/>
          </p:nvPr>
        </p:nvSpPr>
        <p:spPr/>
        <p:txBody>
          <a:bodyPr/>
          <a:lstStyle/>
          <a:p>
            <a:r>
              <a:rPr lang="zh-CN" altLang="en-US" dirty="0"/>
              <a:t>组织架构</a:t>
            </a:r>
          </a:p>
        </p:txBody>
      </p:sp>
      <p:grpSp>
        <p:nvGrpSpPr>
          <p:cNvPr id="3" name="组合 2">
            <a:extLst>
              <a:ext uri="{FF2B5EF4-FFF2-40B4-BE49-F238E27FC236}">
                <a16:creationId xmlns:a16="http://schemas.microsoft.com/office/drawing/2014/main" id="{34B12FCA-2685-39DD-843D-43383C0E1C9D}"/>
              </a:ext>
            </a:extLst>
          </p:cNvPr>
          <p:cNvGrpSpPr/>
          <p:nvPr/>
        </p:nvGrpSpPr>
        <p:grpSpPr>
          <a:xfrm>
            <a:off x="-520417" y="-49133"/>
            <a:ext cx="7224122" cy="7224122"/>
            <a:chOff x="203483" y="-49133"/>
            <a:chExt cx="7224122" cy="7224122"/>
          </a:xfrm>
        </p:grpSpPr>
        <p:grpSp>
          <p:nvGrpSpPr>
            <p:cNvPr id="4" name="组合 3">
              <a:extLst>
                <a:ext uri="{FF2B5EF4-FFF2-40B4-BE49-F238E27FC236}">
                  <a16:creationId xmlns:a16="http://schemas.microsoft.com/office/drawing/2014/main" id="{C0DB20DC-2AB6-A189-32DA-78F44FCC1616}"/>
                </a:ext>
              </a:extLst>
            </p:cNvPr>
            <p:cNvGrpSpPr/>
            <p:nvPr/>
          </p:nvGrpSpPr>
          <p:grpSpPr>
            <a:xfrm>
              <a:off x="1352280" y="1099664"/>
              <a:ext cx="4926528" cy="4926528"/>
              <a:chOff x="694820" y="1293513"/>
              <a:chExt cx="4926528" cy="4926528"/>
            </a:xfrm>
          </p:grpSpPr>
          <p:grpSp>
            <p:nvGrpSpPr>
              <p:cNvPr id="6" name="组合 5">
                <a:extLst>
                  <a:ext uri="{FF2B5EF4-FFF2-40B4-BE49-F238E27FC236}">
                    <a16:creationId xmlns:a16="http://schemas.microsoft.com/office/drawing/2014/main" id="{1B14E0E2-2BB8-7346-B8D5-6602F3FEE0E3}"/>
                  </a:ext>
                </a:extLst>
              </p:cNvPr>
              <p:cNvGrpSpPr/>
              <p:nvPr/>
            </p:nvGrpSpPr>
            <p:grpSpPr>
              <a:xfrm>
                <a:off x="694820" y="1293513"/>
                <a:ext cx="4926528" cy="4926528"/>
                <a:chOff x="838059" y="1114651"/>
                <a:chExt cx="4926528" cy="4926528"/>
              </a:xfrm>
            </p:grpSpPr>
            <p:sp>
              <p:nvSpPr>
                <p:cNvPr id="10" name="椭圆 9">
                  <a:extLst>
                    <a:ext uri="{FF2B5EF4-FFF2-40B4-BE49-F238E27FC236}">
                      <a16:creationId xmlns:a16="http://schemas.microsoft.com/office/drawing/2014/main" id="{B21023F6-6157-1095-6667-8AE582EA0893}"/>
                    </a:ext>
                  </a:extLst>
                </p:cNvPr>
                <p:cNvSpPr/>
                <p:nvPr/>
              </p:nvSpPr>
              <p:spPr>
                <a:xfrm>
                  <a:off x="838059" y="1114651"/>
                  <a:ext cx="4926528" cy="4926528"/>
                </a:xfrm>
                <a:prstGeom prst="ellipse">
                  <a:avLst/>
                </a:prstGeom>
                <a:noFill/>
                <a:ln w="6350">
                  <a:gradFill flip="none" rotWithShape="1">
                    <a:gsLst>
                      <a:gs pos="0">
                        <a:schemeClr val="accent4">
                          <a:lumMod val="40000"/>
                          <a:lumOff val="60000"/>
                        </a:schemeClr>
                      </a:gs>
                      <a:gs pos="68000">
                        <a:schemeClr val="accent5">
                          <a:lumMod val="40000"/>
                          <a:lumOff val="60000"/>
                          <a:alpha val="17000"/>
                        </a:schemeClr>
                      </a:gs>
                    </a:gsLst>
                    <a:path path="circle">
                      <a:fillToRect l="100000" t="100000"/>
                    </a:path>
                    <a:tileRect r="-100000" b="-10000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1" name="椭圆 10">
                  <a:extLst>
                    <a:ext uri="{FF2B5EF4-FFF2-40B4-BE49-F238E27FC236}">
                      <a16:creationId xmlns:a16="http://schemas.microsoft.com/office/drawing/2014/main" id="{138259AD-315A-F86D-F9C7-8F69B42D884B}"/>
                    </a:ext>
                  </a:extLst>
                </p:cNvPr>
                <p:cNvSpPr/>
                <p:nvPr/>
              </p:nvSpPr>
              <p:spPr>
                <a:xfrm>
                  <a:off x="1423338" y="1699930"/>
                  <a:ext cx="3755971" cy="3755971"/>
                </a:xfrm>
                <a:prstGeom prst="ellipse">
                  <a:avLst/>
                </a:prstGeom>
                <a:noFill/>
                <a:ln w="8890" cap="rnd">
                  <a:gradFill flip="none" rotWithShape="1">
                    <a:gsLst>
                      <a:gs pos="0">
                        <a:schemeClr val="accent5">
                          <a:lumMod val="40000"/>
                          <a:lumOff val="60000"/>
                          <a:alpha val="0"/>
                        </a:schemeClr>
                      </a:gs>
                      <a:gs pos="66000">
                        <a:schemeClr val="accent5">
                          <a:lumMod val="40000"/>
                          <a:lumOff val="60000"/>
                        </a:schemeClr>
                      </a:gs>
                    </a:gsLst>
                    <a:path path="circle">
                      <a:fillToRect l="100000" t="100000"/>
                    </a:path>
                    <a:tileRect r="-100000" b="-100000"/>
                  </a:gradFill>
                  <a:prstDash val="dash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2" name="椭圆 11">
                  <a:extLst>
                    <a:ext uri="{FF2B5EF4-FFF2-40B4-BE49-F238E27FC236}">
                      <a16:creationId xmlns:a16="http://schemas.microsoft.com/office/drawing/2014/main" id="{59156802-C2E6-DD60-9B10-ABB8112CC2C6}"/>
                    </a:ext>
                  </a:extLst>
                </p:cNvPr>
                <p:cNvSpPr/>
                <p:nvPr/>
              </p:nvSpPr>
              <p:spPr>
                <a:xfrm>
                  <a:off x="2089658" y="2366250"/>
                  <a:ext cx="2423330" cy="2423330"/>
                </a:xfrm>
                <a:prstGeom prst="ellipse">
                  <a:avLst/>
                </a:prstGeom>
                <a:noFill/>
                <a:ln w="12700" cap="rnd">
                  <a:gradFill flip="none" rotWithShape="1">
                    <a:gsLst>
                      <a:gs pos="100000">
                        <a:schemeClr val="accent5">
                          <a:lumMod val="40000"/>
                          <a:lumOff val="60000"/>
                          <a:alpha val="53000"/>
                        </a:schemeClr>
                      </a:gs>
                      <a:gs pos="23000">
                        <a:schemeClr val="accent5">
                          <a:lumMod val="40000"/>
                          <a:lumOff val="60000"/>
                          <a:alpha val="40000"/>
                        </a:schemeClr>
                      </a:gs>
                      <a:gs pos="52000">
                        <a:schemeClr val="accent5">
                          <a:lumMod val="40000"/>
                          <a:lumOff val="60000"/>
                          <a:alpha val="0"/>
                        </a:schemeClr>
                      </a:gs>
                    </a:gsLst>
                    <a:path path="circle">
                      <a:fillToRect l="100000" t="100000"/>
                    </a:path>
                    <a:tileRect r="-100000" b="-100000"/>
                  </a:gradFill>
                  <a:prstDash val="sys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7" name="组合 6">
                <a:extLst>
                  <a:ext uri="{FF2B5EF4-FFF2-40B4-BE49-F238E27FC236}">
                    <a16:creationId xmlns:a16="http://schemas.microsoft.com/office/drawing/2014/main" id="{34222520-6AB4-385E-3838-FF56B6341723}"/>
                  </a:ext>
                </a:extLst>
              </p:cNvPr>
              <p:cNvGrpSpPr/>
              <p:nvPr/>
            </p:nvGrpSpPr>
            <p:grpSpPr>
              <a:xfrm>
                <a:off x="2063381" y="2662074"/>
                <a:ext cx="2189407" cy="2189407"/>
                <a:chOff x="13406202" y="-1311818"/>
                <a:chExt cx="2189407" cy="2189407"/>
              </a:xfrm>
            </p:grpSpPr>
            <p:sp>
              <p:nvSpPr>
                <p:cNvPr id="8" name="椭圆 7">
                  <a:extLst>
                    <a:ext uri="{FF2B5EF4-FFF2-40B4-BE49-F238E27FC236}">
                      <a16:creationId xmlns:a16="http://schemas.microsoft.com/office/drawing/2014/main" id="{2D65DEA6-E28C-A258-06C2-10A2C5231076}"/>
                    </a:ext>
                  </a:extLst>
                </p:cNvPr>
                <p:cNvSpPr/>
                <p:nvPr/>
              </p:nvSpPr>
              <p:spPr>
                <a:xfrm>
                  <a:off x="13406202" y="-1311818"/>
                  <a:ext cx="2189407" cy="2189407"/>
                </a:xfrm>
                <a:prstGeom prst="ellipse">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9" name="椭圆 8">
                  <a:extLst>
                    <a:ext uri="{FF2B5EF4-FFF2-40B4-BE49-F238E27FC236}">
                      <a16:creationId xmlns:a16="http://schemas.microsoft.com/office/drawing/2014/main" id="{84326CA4-CFA9-1F37-F1BB-1AAD132C1946}"/>
                    </a:ext>
                  </a:extLst>
                </p:cNvPr>
                <p:cNvSpPr/>
                <p:nvPr/>
              </p:nvSpPr>
              <p:spPr>
                <a:xfrm>
                  <a:off x="13406202" y="-1311818"/>
                  <a:ext cx="2189407" cy="2189407"/>
                </a:xfrm>
                <a:prstGeom prst="ellipse">
                  <a:avLst/>
                </a:prstGeom>
                <a:solidFill>
                  <a:schemeClr val="accent5">
                    <a:lumMod val="60000"/>
                    <a:lumOff val="40000"/>
                  </a:schemeClr>
                </a:solidFill>
                <a:ln>
                  <a:noFill/>
                </a:ln>
                <a:effectLst>
                  <a:outerShdw blurRad="50800" dist="381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sp>
          <p:nvSpPr>
            <p:cNvPr id="5" name="椭圆 4">
              <a:extLst>
                <a:ext uri="{FF2B5EF4-FFF2-40B4-BE49-F238E27FC236}">
                  <a16:creationId xmlns:a16="http://schemas.microsoft.com/office/drawing/2014/main" id="{D95BDDDF-66C9-23FB-7665-BFE32A4F3924}"/>
                </a:ext>
              </a:extLst>
            </p:cNvPr>
            <p:cNvSpPr/>
            <p:nvPr/>
          </p:nvSpPr>
          <p:spPr>
            <a:xfrm>
              <a:off x="203483" y="-49133"/>
              <a:ext cx="7224122" cy="7224122"/>
            </a:xfrm>
            <a:prstGeom prst="ellipse">
              <a:avLst/>
            </a:prstGeom>
            <a:noFill/>
            <a:ln w="6350">
              <a:gradFill flip="none" rotWithShape="1">
                <a:gsLst>
                  <a:gs pos="81000">
                    <a:schemeClr val="accent5">
                      <a:lumMod val="40000"/>
                      <a:lumOff val="60000"/>
                      <a:alpha val="0"/>
                    </a:schemeClr>
                  </a:gs>
                  <a:gs pos="0">
                    <a:schemeClr val="accent5">
                      <a:lumMod val="40000"/>
                      <a:lumOff val="60000"/>
                    </a:schemeClr>
                  </a:gs>
                </a:gsLst>
                <a:path path="circle">
                  <a:fillToRect l="100000" t="100000"/>
                </a:path>
                <a:tileRect r="-100000" b="-10000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3" name="组合 12">
            <a:extLst>
              <a:ext uri="{FF2B5EF4-FFF2-40B4-BE49-F238E27FC236}">
                <a16:creationId xmlns:a16="http://schemas.microsoft.com/office/drawing/2014/main" id="{A0E89865-0288-3B67-F96A-7B7413D08095}"/>
              </a:ext>
            </a:extLst>
          </p:cNvPr>
          <p:cNvGrpSpPr/>
          <p:nvPr/>
        </p:nvGrpSpPr>
        <p:grpSpPr>
          <a:xfrm>
            <a:off x="4980806" y="2151642"/>
            <a:ext cx="769781" cy="3193290"/>
            <a:chOff x="4980806" y="2151642"/>
            <a:chExt cx="769781" cy="3193290"/>
          </a:xfrm>
        </p:grpSpPr>
        <p:sp>
          <p:nvSpPr>
            <p:cNvPr id="14" name="椭圆 13">
              <a:extLst>
                <a:ext uri="{FF2B5EF4-FFF2-40B4-BE49-F238E27FC236}">
                  <a16:creationId xmlns:a16="http://schemas.microsoft.com/office/drawing/2014/main" id="{B31C7E79-20EF-98A2-8530-E7FDF151F5C4}"/>
                </a:ext>
              </a:extLst>
            </p:cNvPr>
            <p:cNvSpPr/>
            <p:nvPr/>
          </p:nvSpPr>
          <p:spPr>
            <a:xfrm>
              <a:off x="4980806" y="2151642"/>
              <a:ext cx="290070" cy="290070"/>
            </a:xfrm>
            <a:prstGeom prst="ellipse">
              <a:avLst/>
            </a:prstGeom>
            <a:solidFill>
              <a:schemeClr val="accent5">
                <a:lumMod val="60000"/>
                <a:lumOff val="40000"/>
              </a:schemeClr>
            </a:solidFill>
            <a:ln>
              <a:noFill/>
            </a:ln>
            <a:effectLst>
              <a:outerShdw blurRad="635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 name="椭圆 14">
              <a:extLst>
                <a:ext uri="{FF2B5EF4-FFF2-40B4-BE49-F238E27FC236}">
                  <a16:creationId xmlns:a16="http://schemas.microsoft.com/office/drawing/2014/main" id="{1D195139-B3CB-1B64-2392-D2D02FDEA8D3}"/>
                </a:ext>
              </a:extLst>
            </p:cNvPr>
            <p:cNvSpPr/>
            <p:nvPr/>
          </p:nvSpPr>
          <p:spPr>
            <a:xfrm>
              <a:off x="5460517" y="3611742"/>
              <a:ext cx="290070" cy="290070"/>
            </a:xfrm>
            <a:prstGeom prst="ellipse">
              <a:avLst/>
            </a:prstGeom>
            <a:solidFill>
              <a:schemeClr val="accent5">
                <a:lumMod val="60000"/>
                <a:lumOff val="40000"/>
              </a:schemeClr>
            </a:solidFill>
            <a:ln>
              <a:noFill/>
            </a:ln>
            <a:effectLst>
              <a:outerShdw blurRad="635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 name="椭圆 15">
              <a:extLst>
                <a:ext uri="{FF2B5EF4-FFF2-40B4-BE49-F238E27FC236}">
                  <a16:creationId xmlns:a16="http://schemas.microsoft.com/office/drawing/2014/main" id="{13003148-8075-EA7F-2EDF-F380BD54C98A}"/>
                </a:ext>
              </a:extLst>
            </p:cNvPr>
            <p:cNvSpPr/>
            <p:nvPr/>
          </p:nvSpPr>
          <p:spPr>
            <a:xfrm>
              <a:off x="4980806" y="5054862"/>
              <a:ext cx="290070" cy="290070"/>
            </a:xfrm>
            <a:prstGeom prst="ellipse">
              <a:avLst/>
            </a:prstGeom>
            <a:solidFill>
              <a:schemeClr val="accent5">
                <a:lumMod val="60000"/>
                <a:lumOff val="40000"/>
              </a:schemeClr>
            </a:solidFill>
            <a:ln>
              <a:noFill/>
            </a:ln>
            <a:effectLst>
              <a:outerShdw blurRad="635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7" name="组合 16">
            <a:extLst>
              <a:ext uri="{FF2B5EF4-FFF2-40B4-BE49-F238E27FC236}">
                <a16:creationId xmlns:a16="http://schemas.microsoft.com/office/drawing/2014/main" id="{0B7E7194-8BD1-F091-C5CF-A98ABA8A2322}"/>
              </a:ext>
            </a:extLst>
          </p:cNvPr>
          <p:cNvGrpSpPr/>
          <p:nvPr/>
        </p:nvGrpSpPr>
        <p:grpSpPr>
          <a:xfrm flipV="1">
            <a:off x="5871173" y="5054862"/>
            <a:ext cx="3925289" cy="1244581"/>
            <a:chOff x="-4582703" y="-799866"/>
            <a:chExt cx="3925289" cy="1244581"/>
          </a:xfrm>
        </p:grpSpPr>
        <p:sp>
          <p:nvSpPr>
            <p:cNvPr id="18" name="任意多边形: 形状 17">
              <a:extLst>
                <a:ext uri="{FF2B5EF4-FFF2-40B4-BE49-F238E27FC236}">
                  <a16:creationId xmlns:a16="http://schemas.microsoft.com/office/drawing/2014/main" id="{5640CDD9-78D4-C0D3-38F4-776B57E3EF23}"/>
                </a:ext>
              </a:extLst>
            </p:cNvPr>
            <p:cNvSpPr/>
            <p:nvPr/>
          </p:nvSpPr>
          <p:spPr>
            <a:xfrm>
              <a:off x="-4582703" y="-799866"/>
              <a:ext cx="3925289" cy="1244581"/>
            </a:xfrm>
            <a:custGeom>
              <a:avLst/>
              <a:gdLst>
                <a:gd name="connsiteX0" fmla="*/ 224826 w 3925289"/>
                <a:gd name="connsiteY0" fmla="*/ 0 h 1244581"/>
                <a:gd name="connsiteX1" fmla="*/ 3925289 w 3925289"/>
                <a:gd name="connsiteY1" fmla="*/ 0 h 1244581"/>
                <a:gd name="connsiteX2" fmla="*/ 3925289 w 3925289"/>
                <a:gd name="connsiteY2" fmla="*/ 1244581 h 1244581"/>
                <a:gd name="connsiteX3" fmla="*/ 224826 w 3925289"/>
                <a:gd name="connsiteY3" fmla="*/ 1244581 h 1244581"/>
                <a:gd name="connsiteX4" fmla="*/ 224826 w 3925289"/>
                <a:gd name="connsiteY4" fmla="*/ 1015357 h 1244581"/>
                <a:gd name="connsiteX5" fmla="*/ 0 w 3925289"/>
                <a:gd name="connsiteY5" fmla="*/ 1070110 h 1244581"/>
                <a:gd name="connsiteX6" fmla="*/ 224826 w 3925289"/>
                <a:gd name="connsiteY6" fmla="*/ 700524 h 124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5289" h="1244581">
                  <a:moveTo>
                    <a:pt x="224826" y="0"/>
                  </a:moveTo>
                  <a:lnTo>
                    <a:pt x="3925289" y="0"/>
                  </a:lnTo>
                  <a:lnTo>
                    <a:pt x="3925289" y="1244581"/>
                  </a:lnTo>
                  <a:lnTo>
                    <a:pt x="224826" y="1244581"/>
                  </a:lnTo>
                  <a:lnTo>
                    <a:pt x="224826" y="1015357"/>
                  </a:lnTo>
                  <a:lnTo>
                    <a:pt x="0" y="1070110"/>
                  </a:lnTo>
                  <a:lnTo>
                    <a:pt x="224826" y="700524"/>
                  </a:lnTo>
                  <a:close/>
                </a:path>
              </a:pathLst>
            </a:cu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 name="任意多边形: 形状 18">
              <a:extLst>
                <a:ext uri="{FF2B5EF4-FFF2-40B4-BE49-F238E27FC236}">
                  <a16:creationId xmlns:a16="http://schemas.microsoft.com/office/drawing/2014/main" id="{A7F51D1A-6C94-7269-BD38-A816B91DD8D3}"/>
                </a:ext>
              </a:extLst>
            </p:cNvPr>
            <p:cNvSpPr/>
            <p:nvPr/>
          </p:nvSpPr>
          <p:spPr>
            <a:xfrm>
              <a:off x="-4582703" y="-799866"/>
              <a:ext cx="3925289" cy="1244581"/>
            </a:xfrm>
            <a:custGeom>
              <a:avLst/>
              <a:gdLst>
                <a:gd name="connsiteX0" fmla="*/ 224826 w 3925289"/>
                <a:gd name="connsiteY0" fmla="*/ 0 h 1244581"/>
                <a:gd name="connsiteX1" fmla="*/ 3925289 w 3925289"/>
                <a:gd name="connsiteY1" fmla="*/ 0 h 1244581"/>
                <a:gd name="connsiteX2" fmla="*/ 3925289 w 3925289"/>
                <a:gd name="connsiteY2" fmla="*/ 1244581 h 1244581"/>
                <a:gd name="connsiteX3" fmla="*/ 224826 w 3925289"/>
                <a:gd name="connsiteY3" fmla="*/ 1244581 h 1244581"/>
                <a:gd name="connsiteX4" fmla="*/ 224826 w 3925289"/>
                <a:gd name="connsiteY4" fmla="*/ 1015357 h 1244581"/>
                <a:gd name="connsiteX5" fmla="*/ 0 w 3925289"/>
                <a:gd name="connsiteY5" fmla="*/ 1070110 h 1244581"/>
                <a:gd name="connsiteX6" fmla="*/ 224826 w 3925289"/>
                <a:gd name="connsiteY6" fmla="*/ 700524 h 124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5289" h="1244581">
                  <a:moveTo>
                    <a:pt x="224826" y="0"/>
                  </a:moveTo>
                  <a:lnTo>
                    <a:pt x="3925289" y="0"/>
                  </a:lnTo>
                  <a:lnTo>
                    <a:pt x="3925289" y="1244581"/>
                  </a:lnTo>
                  <a:lnTo>
                    <a:pt x="224826" y="1244581"/>
                  </a:lnTo>
                  <a:lnTo>
                    <a:pt x="224826" y="1015357"/>
                  </a:lnTo>
                  <a:lnTo>
                    <a:pt x="0" y="1070110"/>
                  </a:lnTo>
                  <a:lnTo>
                    <a:pt x="224826" y="700524"/>
                  </a:lnTo>
                  <a:close/>
                </a:path>
              </a:pathLst>
            </a:cu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20" name="组合 19">
            <a:extLst>
              <a:ext uri="{FF2B5EF4-FFF2-40B4-BE49-F238E27FC236}">
                <a16:creationId xmlns:a16="http://schemas.microsoft.com/office/drawing/2014/main" id="{A938AD01-65D4-DD62-76B3-281F28B3E6D5}"/>
              </a:ext>
            </a:extLst>
          </p:cNvPr>
          <p:cNvGrpSpPr/>
          <p:nvPr/>
        </p:nvGrpSpPr>
        <p:grpSpPr>
          <a:xfrm>
            <a:off x="6162263" y="3131683"/>
            <a:ext cx="3979615" cy="1244581"/>
            <a:chOff x="-6852698" y="-671424"/>
            <a:chExt cx="3979615" cy="1244581"/>
          </a:xfrm>
        </p:grpSpPr>
        <p:sp>
          <p:nvSpPr>
            <p:cNvPr id="21" name="任意多边形: 形状 20">
              <a:extLst>
                <a:ext uri="{FF2B5EF4-FFF2-40B4-BE49-F238E27FC236}">
                  <a16:creationId xmlns:a16="http://schemas.microsoft.com/office/drawing/2014/main" id="{76F8DA17-0790-2371-D3D2-549A59CD1989}"/>
                </a:ext>
              </a:extLst>
            </p:cNvPr>
            <p:cNvSpPr/>
            <p:nvPr/>
          </p:nvSpPr>
          <p:spPr>
            <a:xfrm>
              <a:off x="-6852698" y="-671424"/>
              <a:ext cx="3979615" cy="1244581"/>
            </a:xfrm>
            <a:custGeom>
              <a:avLst/>
              <a:gdLst>
                <a:gd name="connsiteX0" fmla="*/ 279152 w 3979615"/>
                <a:gd name="connsiteY0" fmla="*/ 0 h 1244581"/>
                <a:gd name="connsiteX1" fmla="*/ 3979615 w 3979615"/>
                <a:gd name="connsiteY1" fmla="*/ 0 h 1244581"/>
                <a:gd name="connsiteX2" fmla="*/ 3979615 w 3979615"/>
                <a:gd name="connsiteY2" fmla="*/ 1244581 h 1244581"/>
                <a:gd name="connsiteX3" fmla="*/ 279152 w 3979615"/>
                <a:gd name="connsiteY3" fmla="*/ 1244581 h 1244581"/>
                <a:gd name="connsiteX4" fmla="*/ 279152 w 3979615"/>
                <a:gd name="connsiteY4" fmla="*/ 784197 h 1244581"/>
                <a:gd name="connsiteX5" fmla="*/ 0 w 3979615"/>
                <a:gd name="connsiteY5" fmla="*/ 622289 h 1244581"/>
                <a:gd name="connsiteX6" fmla="*/ 279152 w 3979615"/>
                <a:gd name="connsiteY6" fmla="*/ 460381 h 124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615" h="1244581">
                  <a:moveTo>
                    <a:pt x="279152" y="0"/>
                  </a:moveTo>
                  <a:lnTo>
                    <a:pt x="3979615" y="0"/>
                  </a:lnTo>
                  <a:lnTo>
                    <a:pt x="3979615" y="1244581"/>
                  </a:lnTo>
                  <a:lnTo>
                    <a:pt x="279152" y="1244581"/>
                  </a:lnTo>
                  <a:lnTo>
                    <a:pt x="279152" y="784197"/>
                  </a:lnTo>
                  <a:lnTo>
                    <a:pt x="0" y="622289"/>
                  </a:lnTo>
                  <a:lnTo>
                    <a:pt x="279152" y="460381"/>
                  </a:lnTo>
                  <a:close/>
                </a:path>
              </a:pathLst>
            </a:cu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 name="任意多边形: 形状 21">
              <a:extLst>
                <a:ext uri="{FF2B5EF4-FFF2-40B4-BE49-F238E27FC236}">
                  <a16:creationId xmlns:a16="http://schemas.microsoft.com/office/drawing/2014/main" id="{DCC4C700-E56D-4AFB-08B8-0B47451DA7DA}"/>
                </a:ext>
              </a:extLst>
            </p:cNvPr>
            <p:cNvSpPr/>
            <p:nvPr/>
          </p:nvSpPr>
          <p:spPr>
            <a:xfrm>
              <a:off x="-6852698" y="-671424"/>
              <a:ext cx="3979615" cy="1244581"/>
            </a:xfrm>
            <a:custGeom>
              <a:avLst/>
              <a:gdLst>
                <a:gd name="connsiteX0" fmla="*/ 279152 w 3979615"/>
                <a:gd name="connsiteY0" fmla="*/ 0 h 1244581"/>
                <a:gd name="connsiteX1" fmla="*/ 3979615 w 3979615"/>
                <a:gd name="connsiteY1" fmla="*/ 0 h 1244581"/>
                <a:gd name="connsiteX2" fmla="*/ 3979615 w 3979615"/>
                <a:gd name="connsiteY2" fmla="*/ 1244581 h 1244581"/>
                <a:gd name="connsiteX3" fmla="*/ 279152 w 3979615"/>
                <a:gd name="connsiteY3" fmla="*/ 1244581 h 1244581"/>
                <a:gd name="connsiteX4" fmla="*/ 279152 w 3979615"/>
                <a:gd name="connsiteY4" fmla="*/ 784197 h 1244581"/>
                <a:gd name="connsiteX5" fmla="*/ 0 w 3979615"/>
                <a:gd name="connsiteY5" fmla="*/ 622289 h 1244581"/>
                <a:gd name="connsiteX6" fmla="*/ 279152 w 3979615"/>
                <a:gd name="connsiteY6" fmla="*/ 460381 h 124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615" h="1244581">
                  <a:moveTo>
                    <a:pt x="279152" y="0"/>
                  </a:moveTo>
                  <a:lnTo>
                    <a:pt x="3979615" y="0"/>
                  </a:lnTo>
                  <a:lnTo>
                    <a:pt x="3979615" y="1244581"/>
                  </a:lnTo>
                  <a:lnTo>
                    <a:pt x="279152" y="1244581"/>
                  </a:lnTo>
                  <a:lnTo>
                    <a:pt x="279152" y="784197"/>
                  </a:lnTo>
                  <a:lnTo>
                    <a:pt x="0" y="622289"/>
                  </a:lnTo>
                  <a:lnTo>
                    <a:pt x="279152" y="460381"/>
                  </a:lnTo>
                  <a:close/>
                </a:path>
              </a:pathLst>
            </a:cu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23" name="组合 22">
            <a:extLst>
              <a:ext uri="{FF2B5EF4-FFF2-40B4-BE49-F238E27FC236}">
                <a16:creationId xmlns:a16="http://schemas.microsoft.com/office/drawing/2014/main" id="{30C31888-6267-16CA-5DBF-40BF0DC20AC0}"/>
              </a:ext>
            </a:extLst>
          </p:cNvPr>
          <p:cNvGrpSpPr/>
          <p:nvPr/>
        </p:nvGrpSpPr>
        <p:grpSpPr>
          <a:xfrm>
            <a:off x="5871173" y="1197130"/>
            <a:ext cx="3925289" cy="1244581"/>
            <a:chOff x="-4582703" y="-799866"/>
            <a:chExt cx="3925289" cy="1244581"/>
          </a:xfrm>
        </p:grpSpPr>
        <p:sp>
          <p:nvSpPr>
            <p:cNvPr id="24" name="任意多边形: 形状 23">
              <a:extLst>
                <a:ext uri="{FF2B5EF4-FFF2-40B4-BE49-F238E27FC236}">
                  <a16:creationId xmlns:a16="http://schemas.microsoft.com/office/drawing/2014/main" id="{02340620-C3FA-2A4F-7C0E-F0CCF29FD481}"/>
                </a:ext>
              </a:extLst>
            </p:cNvPr>
            <p:cNvSpPr/>
            <p:nvPr/>
          </p:nvSpPr>
          <p:spPr>
            <a:xfrm>
              <a:off x="-4582703" y="-799866"/>
              <a:ext cx="3925289" cy="1244581"/>
            </a:xfrm>
            <a:custGeom>
              <a:avLst/>
              <a:gdLst>
                <a:gd name="connsiteX0" fmla="*/ 224826 w 3925289"/>
                <a:gd name="connsiteY0" fmla="*/ 0 h 1244581"/>
                <a:gd name="connsiteX1" fmla="*/ 3925289 w 3925289"/>
                <a:gd name="connsiteY1" fmla="*/ 0 h 1244581"/>
                <a:gd name="connsiteX2" fmla="*/ 3925289 w 3925289"/>
                <a:gd name="connsiteY2" fmla="*/ 1244581 h 1244581"/>
                <a:gd name="connsiteX3" fmla="*/ 224826 w 3925289"/>
                <a:gd name="connsiteY3" fmla="*/ 1244581 h 1244581"/>
                <a:gd name="connsiteX4" fmla="*/ 224826 w 3925289"/>
                <a:gd name="connsiteY4" fmla="*/ 1015357 h 1244581"/>
                <a:gd name="connsiteX5" fmla="*/ 0 w 3925289"/>
                <a:gd name="connsiteY5" fmla="*/ 1070110 h 1244581"/>
                <a:gd name="connsiteX6" fmla="*/ 224826 w 3925289"/>
                <a:gd name="connsiteY6" fmla="*/ 700524 h 124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5289" h="1244581">
                  <a:moveTo>
                    <a:pt x="224826" y="0"/>
                  </a:moveTo>
                  <a:lnTo>
                    <a:pt x="3925289" y="0"/>
                  </a:lnTo>
                  <a:lnTo>
                    <a:pt x="3925289" y="1244581"/>
                  </a:lnTo>
                  <a:lnTo>
                    <a:pt x="224826" y="1244581"/>
                  </a:lnTo>
                  <a:lnTo>
                    <a:pt x="224826" y="1015357"/>
                  </a:lnTo>
                  <a:lnTo>
                    <a:pt x="0" y="1070110"/>
                  </a:lnTo>
                  <a:lnTo>
                    <a:pt x="224826" y="700524"/>
                  </a:lnTo>
                  <a:close/>
                </a:path>
              </a:pathLst>
            </a:cu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 name="任意多边形: 形状 24">
              <a:extLst>
                <a:ext uri="{FF2B5EF4-FFF2-40B4-BE49-F238E27FC236}">
                  <a16:creationId xmlns:a16="http://schemas.microsoft.com/office/drawing/2014/main" id="{526FA2D3-8E77-DC0D-5CA5-F0275CF75370}"/>
                </a:ext>
              </a:extLst>
            </p:cNvPr>
            <p:cNvSpPr/>
            <p:nvPr/>
          </p:nvSpPr>
          <p:spPr>
            <a:xfrm>
              <a:off x="-4582703" y="-799866"/>
              <a:ext cx="3925289" cy="1244581"/>
            </a:xfrm>
            <a:custGeom>
              <a:avLst/>
              <a:gdLst>
                <a:gd name="connsiteX0" fmla="*/ 224826 w 3925289"/>
                <a:gd name="connsiteY0" fmla="*/ 0 h 1244581"/>
                <a:gd name="connsiteX1" fmla="*/ 3925289 w 3925289"/>
                <a:gd name="connsiteY1" fmla="*/ 0 h 1244581"/>
                <a:gd name="connsiteX2" fmla="*/ 3925289 w 3925289"/>
                <a:gd name="connsiteY2" fmla="*/ 1244581 h 1244581"/>
                <a:gd name="connsiteX3" fmla="*/ 224826 w 3925289"/>
                <a:gd name="connsiteY3" fmla="*/ 1244581 h 1244581"/>
                <a:gd name="connsiteX4" fmla="*/ 224826 w 3925289"/>
                <a:gd name="connsiteY4" fmla="*/ 1015357 h 1244581"/>
                <a:gd name="connsiteX5" fmla="*/ 0 w 3925289"/>
                <a:gd name="connsiteY5" fmla="*/ 1070110 h 1244581"/>
                <a:gd name="connsiteX6" fmla="*/ 224826 w 3925289"/>
                <a:gd name="connsiteY6" fmla="*/ 700524 h 124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5289" h="1244581">
                  <a:moveTo>
                    <a:pt x="224826" y="0"/>
                  </a:moveTo>
                  <a:lnTo>
                    <a:pt x="3925289" y="0"/>
                  </a:lnTo>
                  <a:lnTo>
                    <a:pt x="3925289" y="1244581"/>
                  </a:lnTo>
                  <a:lnTo>
                    <a:pt x="224826" y="1244581"/>
                  </a:lnTo>
                  <a:lnTo>
                    <a:pt x="224826" y="1015357"/>
                  </a:lnTo>
                  <a:lnTo>
                    <a:pt x="0" y="1070110"/>
                  </a:lnTo>
                  <a:lnTo>
                    <a:pt x="224826" y="700524"/>
                  </a:lnTo>
                  <a:close/>
                </a:path>
              </a:pathLst>
            </a:cu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26" name="文本框 25">
            <a:extLst>
              <a:ext uri="{FF2B5EF4-FFF2-40B4-BE49-F238E27FC236}">
                <a16:creationId xmlns:a16="http://schemas.microsoft.com/office/drawing/2014/main" id="{0A63E8DB-1713-7F49-69C1-1936996B474B}"/>
              </a:ext>
            </a:extLst>
          </p:cNvPr>
          <p:cNvSpPr txBox="1"/>
          <p:nvPr/>
        </p:nvSpPr>
        <p:spPr>
          <a:xfrm>
            <a:off x="6183746" y="1260525"/>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部门一</a:t>
            </a:r>
          </a:p>
        </p:txBody>
      </p:sp>
      <p:sp>
        <p:nvSpPr>
          <p:cNvPr id="27" name="文本框 26">
            <a:extLst>
              <a:ext uri="{FF2B5EF4-FFF2-40B4-BE49-F238E27FC236}">
                <a16:creationId xmlns:a16="http://schemas.microsoft.com/office/drawing/2014/main" id="{6C830AEF-CA91-8B23-2A0C-93987FD7A228}"/>
              </a:ext>
            </a:extLst>
          </p:cNvPr>
          <p:cNvSpPr txBox="1"/>
          <p:nvPr/>
        </p:nvSpPr>
        <p:spPr>
          <a:xfrm>
            <a:off x="6183746" y="1666674"/>
            <a:ext cx="3531754"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a:t>
            </a:r>
          </a:p>
        </p:txBody>
      </p:sp>
      <p:sp>
        <p:nvSpPr>
          <p:cNvPr id="28" name="文本框 27">
            <a:extLst>
              <a:ext uri="{FF2B5EF4-FFF2-40B4-BE49-F238E27FC236}">
                <a16:creationId xmlns:a16="http://schemas.microsoft.com/office/drawing/2014/main" id="{409875A1-8E1A-58B4-90B7-781CE170FEFF}"/>
              </a:ext>
            </a:extLst>
          </p:cNvPr>
          <p:cNvSpPr txBox="1"/>
          <p:nvPr/>
        </p:nvSpPr>
        <p:spPr>
          <a:xfrm>
            <a:off x="6558269" y="3201822"/>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部门二</a:t>
            </a:r>
          </a:p>
        </p:txBody>
      </p:sp>
      <p:sp>
        <p:nvSpPr>
          <p:cNvPr id="29" name="文本框 28">
            <a:extLst>
              <a:ext uri="{FF2B5EF4-FFF2-40B4-BE49-F238E27FC236}">
                <a16:creationId xmlns:a16="http://schemas.microsoft.com/office/drawing/2014/main" id="{44EDA1AB-147F-826B-82B1-538D82AA8539}"/>
              </a:ext>
            </a:extLst>
          </p:cNvPr>
          <p:cNvSpPr txBox="1"/>
          <p:nvPr/>
        </p:nvSpPr>
        <p:spPr>
          <a:xfrm>
            <a:off x="6558269" y="3607971"/>
            <a:ext cx="3531754"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a:t>
            </a:r>
          </a:p>
        </p:txBody>
      </p:sp>
      <p:sp>
        <p:nvSpPr>
          <p:cNvPr id="30" name="文本框 29">
            <a:extLst>
              <a:ext uri="{FF2B5EF4-FFF2-40B4-BE49-F238E27FC236}">
                <a16:creationId xmlns:a16="http://schemas.microsoft.com/office/drawing/2014/main" id="{809173E2-20B4-F907-DA63-A5D142E3F611}"/>
              </a:ext>
            </a:extLst>
          </p:cNvPr>
          <p:cNvSpPr txBox="1"/>
          <p:nvPr/>
        </p:nvSpPr>
        <p:spPr>
          <a:xfrm>
            <a:off x="6183746" y="5128061"/>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部门三</a:t>
            </a:r>
          </a:p>
        </p:txBody>
      </p:sp>
      <p:sp>
        <p:nvSpPr>
          <p:cNvPr id="31" name="文本框 30">
            <a:extLst>
              <a:ext uri="{FF2B5EF4-FFF2-40B4-BE49-F238E27FC236}">
                <a16:creationId xmlns:a16="http://schemas.microsoft.com/office/drawing/2014/main" id="{51EFBF99-BE8F-B0A0-F848-2ECD681C7B54}"/>
              </a:ext>
            </a:extLst>
          </p:cNvPr>
          <p:cNvSpPr txBox="1"/>
          <p:nvPr/>
        </p:nvSpPr>
        <p:spPr>
          <a:xfrm>
            <a:off x="6183746" y="5534210"/>
            <a:ext cx="3531754"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a:t>
            </a:r>
          </a:p>
        </p:txBody>
      </p:sp>
      <p:grpSp>
        <p:nvGrpSpPr>
          <p:cNvPr id="41" name="组合 40">
            <a:extLst>
              <a:ext uri="{FF2B5EF4-FFF2-40B4-BE49-F238E27FC236}">
                <a16:creationId xmlns:a16="http://schemas.microsoft.com/office/drawing/2014/main" id="{D8C056E5-540A-9A3A-EA62-BB14B63688FE}"/>
              </a:ext>
            </a:extLst>
          </p:cNvPr>
          <p:cNvGrpSpPr/>
          <p:nvPr/>
        </p:nvGrpSpPr>
        <p:grpSpPr>
          <a:xfrm>
            <a:off x="2518274" y="2984459"/>
            <a:ext cx="1156937" cy="1156937"/>
            <a:chOff x="2518274" y="3023462"/>
            <a:chExt cx="1156937" cy="1156937"/>
          </a:xfrm>
        </p:grpSpPr>
        <p:sp>
          <p:nvSpPr>
            <p:cNvPr id="36" name="任意多边形: 形状 35">
              <a:extLst>
                <a:ext uri="{FF2B5EF4-FFF2-40B4-BE49-F238E27FC236}">
                  <a16:creationId xmlns:a16="http://schemas.microsoft.com/office/drawing/2014/main" id="{4C925C9F-91CD-CD5F-B3CE-B35C70EAD775}"/>
                </a:ext>
              </a:extLst>
            </p:cNvPr>
            <p:cNvSpPr/>
            <p:nvPr/>
          </p:nvSpPr>
          <p:spPr>
            <a:xfrm>
              <a:off x="2518274" y="3023462"/>
              <a:ext cx="1156937" cy="1156937"/>
            </a:xfrm>
            <a:custGeom>
              <a:avLst/>
              <a:gdLst>
                <a:gd name="connsiteX0" fmla="*/ 578469 w 1156937"/>
                <a:gd name="connsiteY0" fmla="*/ 1156938 h 1156937"/>
                <a:gd name="connsiteX1" fmla="*/ 1156938 w 1156937"/>
                <a:gd name="connsiteY1" fmla="*/ 578469 h 1156937"/>
                <a:gd name="connsiteX2" fmla="*/ 578469 w 1156937"/>
                <a:gd name="connsiteY2" fmla="*/ 0 h 1156937"/>
                <a:gd name="connsiteX3" fmla="*/ 0 w 1156937"/>
                <a:gd name="connsiteY3" fmla="*/ 578469 h 1156937"/>
                <a:gd name="connsiteX4" fmla="*/ 578469 w 1156937"/>
                <a:gd name="connsiteY4" fmla="*/ 1156938 h 1156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6937" h="1156937">
                  <a:moveTo>
                    <a:pt x="578469" y="1156938"/>
                  </a:moveTo>
                  <a:cubicBezTo>
                    <a:pt x="897948" y="1156938"/>
                    <a:pt x="1156938" y="897948"/>
                    <a:pt x="1156938" y="578469"/>
                  </a:cubicBezTo>
                  <a:cubicBezTo>
                    <a:pt x="1156938" y="258989"/>
                    <a:pt x="897948" y="0"/>
                    <a:pt x="578469" y="0"/>
                  </a:cubicBezTo>
                  <a:cubicBezTo>
                    <a:pt x="258989" y="0"/>
                    <a:pt x="0" y="258989"/>
                    <a:pt x="0" y="578469"/>
                  </a:cubicBezTo>
                  <a:cubicBezTo>
                    <a:pt x="0" y="897948"/>
                    <a:pt x="258989" y="1156938"/>
                    <a:pt x="578469" y="1156938"/>
                  </a:cubicBezTo>
                  <a:close/>
                </a:path>
              </a:pathLst>
            </a:custGeom>
            <a:noFill/>
            <a:ln w="38100" cap="rnd">
              <a:solidFill>
                <a:schemeClr val="accent6">
                  <a:lumMod val="40000"/>
                  <a:lumOff val="6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7" name="任意多边形: 形状 36">
              <a:extLst>
                <a:ext uri="{FF2B5EF4-FFF2-40B4-BE49-F238E27FC236}">
                  <a16:creationId xmlns:a16="http://schemas.microsoft.com/office/drawing/2014/main" id="{E27CE231-6B55-97D4-9F33-65A0710ABEFC}"/>
                </a:ext>
              </a:extLst>
            </p:cNvPr>
            <p:cNvSpPr/>
            <p:nvPr/>
          </p:nvSpPr>
          <p:spPr>
            <a:xfrm>
              <a:off x="2518274" y="3601931"/>
              <a:ext cx="1156937" cy="28923"/>
            </a:xfrm>
            <a:custGeom>
              <a:avLst/>
              <a:gdLst>
                <a:gd name="connsiteX0" fmla="*/ 0 w 1156937"/>
                <a:gd name="connsiteY0" fmla="*/ 0 h 28923"/>
                <a:gd name="connsiteX1" fmla="*/ 1156938 w 1156937"/>
                <a:gd name="connsiteY1" fmla="*/ 0 h 28923"/>
              </a:gdLst>
              <a:ahLst/>
              <a:cxnLst>
                <a:cxn ang="0">
                  <a:pos x="connsiteX0" y="connsiteY0"/>
                </a:cxn>
                <a:cxn ang="0">
                  <a:pos x="connsiteX1" y="connsiteY1"/>
                </a:cxn>
              </a:cxnLst>
              <a:rect l="l" t="t" r="r" b="b"/>
              <a:pathLst>
                <a:path w="1156937" h="28923">
                  <a:moveTo>
                    <a:pt x="0" y="0"/>
                  </a:moveTo>
                  <a:lnTo>
                    <a:pt x="1156938" y="0"/>
                  </a:lnTo>
                </a:path>
              </a:pathLst>
            </a:custGeom>
            <a:noFill/>
            <a:ln w="38100" cap="rnd">
              <a:solidFill>
                <a:schemeClr val="accent6">
                  <a:lumMod val="40000"/>
                  <a:lumOff val="6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 name="任意多边形: 形状 37">
              <a:extLst>
                <a:ext uri="{FF2B5EF4-FFF2-40B4-BE49-F238E27FC236}">
                  <a16:creationId xmlns:a16="http://schemas.microsoft.com/office/drawing/2014/main" id="{567B48E7-8100-C751-4D1F-4A1D5452865F}"/>
                </a:ext>
              </a:extLst>
            </p:cNvPr>
            <p:cNvSpPr/>
            <p:nvPr/>
          </p:nvSpPr>
          <p:spPr>
            <a:xfrm>
              <a:off x="2865356" y="3023462"/>
              <a:ext cx="462775" cy="1156937"/>
            </a:xfrm>
            <a:custGeom>
              <a:avLst/>
              <a:gdLst>
                <a:gd name="connsiteX0" fmla="*/ 231388 w 462775"/>
                <a:gd name="connsiteY0" fmla="*/ 1156938 h 1156937"/>
                <a:gd name="connsiteX1" fmla="*/ 462775 w 462775"/>
                <a:gd name="connsiteY1" fmla="*/ 578469 h 1156937"/>
                <a:gd name="connsiteX2" fmla="*/ 231388 w 462775"/>
                <a:gd name="connsiteY2" fmla="*/ 0 h 1156937"/>
                <a:gd name="connsiteX3" fmla="*/ 0 w 462775"/>
                <a:gd name="connsiteY3" fmla="*/ 578469 h 1156937"/>
                <a:gd name="connsiteX4" fmla="*/ 231388 w 462775"/>
                <a:gd name="connsiteY4" fmla="*/ 1156938 h 1156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75" h="1156937">
                  <a:moveTo>
                    <a:pt x="231388" y="1156938"/>
                  </a:moveTo>
                  <a:cubicBezTo>
                    <a:pt x="359180" y="1156938"/>
                    <a:pt x="462775" y="897948"/>
                    <a:pt x="462775" y="578469"/>
                  </a:cubicBezTo>
                  <a:cubicBezTo>
                    <a:pt x="462775" y="258989"/>
                    <a:pt x="359180" y="0"/>
                    <a:pt x="231388" y="0"/>
                  </a:cubicBezTo>
                  <a:cubicBezTo>
                    <a:pt x="103595" y="0"/>
                    <a:pt x="0" y="258989"/>
                    <a:pt x="0" y="578469"/>
                  </a:cubicBezTo>
                  <a:cubicBezTo>
                    <a:pt x="0" y="897948"/>
                    <a:pt x="103595" y="1156938"/>
                    <a:pt x="231388" y="1156938"/>
                  </a:cubicBezTo>
                  <a:close/>
                </a:path>
              </a:pathLst>
            </a:custGeom>
            <a:noFill/>
            <a:ln w="38100" cap="rnd">
              <a:solidFill>
                <a:schemeClr val="accent6">
                  <a:lumMod val="40000"/>
                  <a:lumOff val="6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 name="任意多边形: 形状 38">
              <a:extLst>
                <a:ext uri="{FF2B5EF4-FFF2-40B4-BE49-F238E27FC236}">
                  <a16:creationId xmlns:a16="http://schemas.microsoft.com/office/drawing/2014/main" id="{2F291DD1-EEB6-26B9-A6F9-8C197388673E}"/>
                </a:ext>
              </a:extLst>
            </p:cNvPr>
            <p:cNvSpPr/>
            <p:nvPr/>
          </p:nvSpPr>
          <p:spPr>
            <a:xfrm>
              <a:off x="2687705" y="3201113"/>
              <a:ext cx="818078" cy="169430"/>
            </a:xfrm>
            <a:custGeom>
              <a:avLst/>
              <a:gdLst>
                <a:gd name="connsiteX0" fmla="*/ 0 w 818078"/>
                <a:gd name="connsiteY0" fmla="*/ 0 h 169430"/>
                <a:gd name="connsiteX1" fmla="*/ 409038 w 818078"/>
                <a:gd name="connsiteY1" fmla="*/ 169431 h 169430"/>
                <a:gd name="connsiteX2" fmla="*/ 409038 w 818078"/>
                <a:gd name="connsiteY2" fmla="*/ 169431 h 169430"/>
                <a:gd name="connsiteX3" fmla="*/ 818079 w 818078"/>
                <a:gd name="connsiteY3" fmla="*/ 0 h 169430"/>
              </a:gdLst>
              <a:ahLst/>
              <a:cxnLst>
                <a:cxn ang="0">
                  <a:pos x="connsiteX0" y="connsiteY0"/>
                </a:cxn>
                <a:cxn ang="0">
                  <a:pos x="connsiteX1" y="connsiteY1"/>
                </a:cxn>
                <a:cxn ang="0">
                  <a:pos x="connsiteX2" y="connsiteY2"/>
                </a:cxn>
                <a:cxn ang="0">
                  <a:pos x="connsiteX3" y="connsiteY3"/>
                </a:cxn>
              </a:cxnLst>
              <a:rect l="l" t="t" r="r" b="b"/>
              <a:pathLst>
                <a:path w="818078" h="169430">
                  <a:moveTo>
                    <a:pt x="0" y="0"/>
                  </a:moveTo>
                  <a:cubicBezTo>
                    <a:pt x="104682" y="104683"/>
                    <a:pt x="249299" y="169431"/>
                    <a:pt x="409038" y="169431"/>
                  </a:cubicBezTo>
                  <a:lnTo>
                    <a:pt x="409038" y="169431"/>
                  </a:lnTo>
                  <a:cubicBezTo>
                    <a:pt x="568779" y="169431"/>
                    <a:pt x="713396" y="104683"/>
                    <a:pt x="818079" y="0"/>
                  </a:cubicBezTo>
                </a:path>
              </a:pathLst>
            </a:custGeom>
            <a:noFill/>
            <a:ln w="38100" cap="rnd">
              <a:solidFill>
                <a:schemeClr val="accent6">
                  <a:lumMod val="40000"/>
                  <a:lumOff val="6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 name="任意多边形: 形状 39">
              <a:extLst>
                <a:ext uri="{FF2B5EF4-FFF2-40B4-BE49-F238E27FC236}">
                  <a16:creationId xmlns:a16="http://schemas.microsoft.com/office/drawing/2014/main" id="{E7424C8F-B5B4-7442-EEBB-02C9E7194354}"/>
                </a:ext>
              </a:extLst>
            </p:cNvPr>
            <p:cNvSpPr/>
            <p:nvPr/>
          </p:nvSpPr>
          <p:spPr>
            <a:xfrm>
              <a:off x="2687705" y="3833319"/>
              <a:ext cx="818078" cy="169430"/>
            </a:xfrm>
            <a:custGeom>
              <a:avLst/>
              <a:gdLst>
                <a:gd name="connsiteX0" fmla="*/ 818079 w 818078"/>
                <a:gd name="connsiteY0" fmla="*/ 169431 h 169430"/>
                <a:gd name="connsiteX1" fmla="*/ 409038 w 818078"/>
                <a:gd name="connsiteY1" fmla="*/ 0 h 169430"/>
                <a:gd name="connsiteX2" fmla="*/ 0 w 818078"/>
                <a:gd name="connsiteY2" fmla="*/ 169431 h 169430"/>
              </a:gdLst>
              <a:ahLst/>
              <a:cxnLst>
                <a:cxn ang="0">
                  <a:pos x="connsiteX0" y="connsiteY0"/>
                </a:cxn>
                <a:cxn ang="0">
                  <a:pos x="connsiteX1" y="connsiteY1"/>
                </a:cxn>
                <a:cxn ang="0">
                  <a:pos x="connsiteX2" y="connsiteY2"/>
                </a:cxn>
              </a:cxnLst>
              <a:rect l="l" t="t" r="r" b="b"/>
              <a:pathLst>
                <a:path w="818078" h="169430">
                  <a:moveTo>
                    <a:pt x="818079" y="169431"/>
                  </a:moveTo>
                  <a:cubicBezTo>
                    <a:pt x="713396" y="64748"/>
                    <a:pt x="568779" y="0"/>
                    <a:pt x="409038" y="0"/>
                  </a:cubicBezTo>
                  <a:cubicBezTo>
                    <a:pt x="249299" y="0"/>
                    <a:pt x="104682" y="64748"/>
                    <a:pt x="0" y="169431"/>
                  </a:cubicBezTo>
                </a:path>
              </a:pathLst>
            </a:custGeom>
            <a:noFill/>
            <a:ln w="38100" cap="rnd">
              <a:solidFill>
                <a:schemeClr val="accent6">
                  <a:lumMod val="40000"/>
                  <a:lumOff val="6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42" name="文本框 41">
            <a:extLst>
              <a:ext uri="{FF2B5EF4-FFF2-40B4-BE49-F238E27FC236}">
                <a16:creationId xmlns:a16="http://schemas.microsoft.com/office/drawing/2014/main" id="{9E99FFA9-EC0C-44DD-F5AF-4416B74572B0}"/>
              </a:ext>
            </a:extLst>
          </p:cNvPr>
          <p:cNvSpPr txBox="1"/>
          <p:nvPr/>
        </p:nvSpPr>
        <p:spPr>
          <a:xfrm>
            <a:off x="2294518" y="3411067"/>
            <a:ext cx="159425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总部门</a:t>
            </a:r>
          </a:p>
        </p:txBody>
      </p:sp>
    </p:spTree>
    <p:extLst>
      <p:ext uri="{BB962C8B-B14F-4D97-AF65-F5344CB8AC3E}">
        <p14:creationId xmlns:p14="http://schemas.microsoft.com/office/powerpoint/2010/main" val="27681670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CBF1F2C-BA00-3506-9000-3473B6EA064E}"/>
              </a:ext>
            </a:extLst>
          </p:cNvPr>
          <p:cNvSpPr>
            <a:spLocks noGrp="1"/>
          </p:cNvSpPr>
          <p:nvPr>
            <p:ph type="body" sz="quarter" idx="13"/>
          </p:nvPr>
        </p:nvSpPr>
        <p:spPr>
          <a:xfrm>
            <a:off x="3691572" y="296862"/>
            <a:ext cx="4808856" cy="523220"/>
          </a:xfrm>
        </p:spPr>
        <p:txBody>
          <a:bodyPr/>
          <a:lstStyle/>
          <a:p>
            <a:r>
              <a:rPr lang="zh-CN" altLang="en-US" dirty="0"/>
              <a:t>项目成本构成</a:t>
            </a:r>
            <a:endParaRPr lang="en-US" altLang="zh-CN" dirty="0"/>
          </a:p>
        </p:txBody>
      </p:sp>
      <p:grpSp>
        <p:nvGrpSpPr>
          <p:cNvPr id="3" name="组合 2">
            <a:extLst>
              <a:ext uri="{FF2B5EF4-FFF2-40B4-BE49-F238E27FC236}">
                <a16:creationId xmlns:a16="http://schemas.microsoft.com/office/drawing/2014/main" id="{3FFCA3FD-0A17-6F76-6D82-4C133842FD24}"/>
              </a:ext>
            </a:extLst>
          </p:cNvPr>
          <p:cNvGrpSpPr/>
          <p:nvPr/>
        </p:nvGrpSpPr>
        <p:grpSpPr>
          <a:xfrm>
            <a:off x="710336" y="1309073"/>
            <a:ext cx="10771328" cy="4846366"/>
            <a:chOff x="733097" y="1309073"/>
            <a:chExt cx="10771328" cy="4846366"/>
          </a:xfrm>
        </p:grpSpPr>
        <p:sp>
          <p:nvSpPr>
            <p:cNvPr id="4" name="矩形 3">
              <a:extLst>
                <a:ext uri="{FF2B5EF4-FFF2-40B4-BE49-F238E27FC236}">
                  <a16:creationId xmlns:a16="http://schemas.microsoft.com/office/drawing/2014/main" id="{FD502A2D-0BDF-1270-2C24-D4C99AA63BE2}"/>
                </a:ext>
              </a:extLst>
            </p:cNvPr>
            <p:cNvSpPr/>
            <p:nvPr/>
          </p:nvSpPr>
          <p:spPr>
            <a:xfrm>
              <a:off x="733097" y="1758709"/>
              <a:ext cx="3003857" cy="91192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 name="矩形 4">
              <a:extLst>
                <a:ext uri="{FF2B5EF4-FFF2-40B4-BE49-F238E27FC236}">
                  <a16:creationId xmlns:a16="http://schemas.microsoft.com/office/drawing/2014/main" id="{CCB9EF84-6849-389F-7D1B-E5B7CC55C1F4}"/>
                </a:ext>
              </a:extLst>
            </p:cNvPr>
            <p:cNvSpPr/>
            <p:nvPr/>
          </p:nvSpPr>
          <p:spPr>
            <a:xfrm>
              <a:off x="733097" y="1758709"/>
              <a:ext cx="3021403" cy="911920"/>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6" name="组合 5">
              <a:extLst>
                <a:ext uri="{FF2B5EF4-FFF2-40B4-BE49-F238E27FC236}">
                  <a16:creationId xmlns:a16="http://schemas.microsoft.com/office/drawing/2014/main" id="{6B573BCB-3CC9-087C-401B-4A7DD570A547}"/>
                </a:ext>
              </a:extLst>
            </p:cNvPr>
            <p:cNvGrpSpPr/>
            <p:nvPr/>
          </p:nvGrpSpPr>
          <p:grpSpPr>
            <a:xfrm rot="2632758">
              <a:off x="4283612" y="1321834"/>
              <a:ext cx="3677691" cy="3656257"/>
              <a:chOff x="4284232" y="1559075"/>
              <a:chExt cx="3677691" cy="3656257"/>
            </a:xfrm>
          </p:grpSpPr>
          <p:sp>
            <p:nvSpPr>
              <p:cNvPr id="22" name="空心弧 21">
                <a:extLst>
                  <a:ext uri="{FF2B5EF4-FFF2-40B4-BE49-F238E27FC236}">
                    <a16:creationId xmlns:a16="http://schemas.microsoft.com/office/drawing/2014/main" id="{E819E498-4CF1-B654-15A9-5AF5B86D19A7}"/>
                  </a:ext>
                </a:extLst>
              </p:cNvPr>
              <p:cNvSpPr/>
              <p:nvPr/>
            </p:nvSpPr>
            <p:spPr>
              <a:xfrm rot="4245140">
                <a:off x="4284335" y="1574681"/>
                <a:ext cx="3640166" cy="3640166"/>
              </a:xfrm>
              <a:prstGeom prst="blockArc">
                <a:avLst>
                  <a:gd name="adj1" fmla="val 18774909"/>
                  <a:gd name="adj2" fmla="val 11409"/>
                  <a:gd name="adj3" fmla="val 24289"/>
                </a:avLst>
              </a:prstGeom>
              <a:solidFill>
                <a:srgbClr val="B7E5F3"/>
              </a:solidFill>
              <a:ln>
                <a:noFill/>
              </a:ln>
              <a:effectLst>
                <a:outerShdw blurRad="508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 name="空心弧 22">
                <a:extLst>
                  <a:ext uri="{FF2B5EF4-FFF2-40B4-BE49-F238E27FC236}">
                    <a16:creationId xmlns:a16="http://schemas.microsoft.com/office/drawing/2014/main" id="{442E4762-CCCE-11FA-7C28-D85E34E9A39B}"/>
                  </a:ext>
                </a:extLst>
              </p:cNvPr>
              <p:cNvSpPr/>
              <p:nvPr/>
            </p:nvSpPr>
            <p:spPr>
              <a:xfrm rot="16589420">
                <a:off x="4313794" y="1559075"/>
                <a:ext cx="3640166" cy="3640166"/>
              </a:xfrm>
              <a:prstGeom prst="blockArc">
                <a:avLst>
                  <a:gd name="adj1" fmla="val 18774909"/>
                  <a:gd name="adj2" fmla="val 11409"/>
                  <a:gd name="adj3" fmla="val 24289"/>
                </a:avLst>
              </a:prstGeom>
              <a:solidFill>
                <a:srgbClr val="B7E5F3"/>
              </a:solidFill>
              <a:ln>
                <a:noFill/>
              </a:ln>
              <a:effectLst>
                <a:outerShdw blurRad="508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 name="空心弧 23">
                <a:extLst>
                  <a:ext uri="{FF2B5EF4-FFF2-40B4-BE49-F238E27FC236}">
                    <a16:creationId xmlns:a16="http://schemas.microsoft.com/office/drawing/2014/main" id="{46D2D06D-BDCF-AE5A-15F2-107771A20AEA}"/>
                  </a:ext>
                </a:extLst>
              </p:cNvPr>
              <p:cNvSpPr/>
              <p:nvPr/>
            </p:nvSpPr>
            <p:spPr>
              <a:xfrm rot="13534724">
                <a:off x="4284232" y="1566491"/>
                <a:ext cx="3640166" cy="3640166"/>
              </a:xfrm>
              <a:prstGeom prst="blockArc">
                <a:avLst>
                  <a:gd name="adj1" fmla="val 18774909"/>
                  <a:gd name="adj2" fmla="val 11409"/>
                  <a:gd name="adj3" fmla="val 24289"/>
                </a:avLst>
              </a:prstGeom>
              <a:solidFill>
                <a:schemeClr val="accent5">
                  <a:lumMod val="60000"/>
                  <a:lumOff val="40000"/>
                </a:schemeClr>
              </a:solidFill>
              <a:ln>
                <a:noFill/>
              </a:ln>
              <a:effectLst>
                <a:outerShdw blurRad="508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 name="空心弧 24">
                <a:extLst>
                  <a:ext uri="{FF2B5EF4-FFF2-40B4-BE49-F238E27FC236}">
                    <a16:creationId xmlns:a16="http://schemas.microsoft.com/office/drawing/2014/main" id="{E130FB10-0FED-615A-6A14-A6414CCB12E3}"/>
                  </a:ext>
                </a:extLst>
              </p:cNvPr>
              <p:cNvSpPr/>
              <p:nvPr/>
            </p:nvSpPr>
            <p:spPr>
              <a:xfrm rot="19613897">
                <a:off x="4321757" y="1573697"/>
                <a:ext cx="3640166" cy="3640166"/>
              </a:xfrm>
              <a:prstGeom prst="blockArc">
                <a:avLst>
                  <a:gd name="adj1" fmla="val 18774909"/>
                  <a:gd name="adj2" fmla="val 11409"/>
                  <a:gd name="adj3" fmla="val 24289"/>
                </a:avLst>
              </a:prstGeom>
              <a:solidFill>
                <a:schemeClr val="accent5">
                  <a:lumMod val="60000"/>
                  <a:lumOff val="40000"/>
                </a:schemeClr>
              </a:solidFill>
              <a:ln>
                <a:noFill/>
              </a:ln>
              <a:effectLst>
                <a:outerShdw blurRad="508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 name="空心弧 25">
                <a:extLst>
                  <a:ext uri="{FF2B5EF4-FFF2-40B4-BE49-F238E27FC236}">
                    <a16:creationId xmlns:a16="http://schemas.microsoft.com/office/drawing/2014/main" id="{ACB07EE2-4B84-5F73-4E75-C1D014F8E09A}"/>
                  </a:ext>
                </a:extLst>
              </p:cNvPr>
              <p:cNvSpPr/>
              <p:nvPr/>
            </p:nvSpPr>
            <p:spPr>
              <a:xfrm rot="1201808">
                <a:off x="4289487" y="1563007"/>
                <a:ext cx="3640166" cy="3640166"/>
              </a:xfrm>
              <a:prstGeom prst="blockArc">
                <a:avLst>
                  <a:gd name="adj1" fmla="val 18774909"/>
                  <a:gd name="adj2" fmla="val 11409"/>
                  <a:gd name="adj3" fmla="val 24289"/>
                </a:avLst>
              </a:prstGeom>
              <a:solidFill>
                <a:schemeClr val="accent5">
                  <a:lumMod val="60000"/>
                  <a:lumOff val="40000"/>
                </a:schemeClr>
              </a:solidFill>
              <a:ln>
                <a:noFill/>
              </a:ln>
              <a:effectLst>
                <a:outerShdw blurRad="508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 name="空心弧 26">
                <a:extLst>
                  <a:ext uri="{FF2B5EF4-FFF2-40B4-BE49-F238E27FC236}">
                    <a16:creationId xmlns:a16="http://schemas.microsoft.com/office/drawing/2014/main" id="{EA54E821-0668-E335-2CD8-78259BBD1BB4}"/>
                  </a:ext>
                </a:extLst>
              </p:cNvPr>
              <p:cNvSpPr/>
              <p:nvPr/>
            </p:nvSpPr>
            <p:spPr>
              <a:xfrm rot="7350281">
                <a:off x="4285848" y="1575166"/>
                <a:ext cx="3640166" cy="3640166"/>
              </a:xfrm>
              <a:prstGeom prst="blockArc">
                <a:avLst>
                  <a:gd name="adj1" fmla="val 18774909"/>
                  <a:gd name="adj2" fmla="val 11409"/>
                  <a:gd name="adj3" fmla="val 24289"/>
                </a:avLst>
              </a:prstGeom>
              <a:solidFill>
                <a:schemeClr val="accent5">
                  <a:lumMod val="60000"/>
                  <a:lumOff val="40000"/>
                </a:schemeClr>
              </a:solidFill>
              <a:ln>
                <a:noFill/>
              </a:ln>
              <a:effectLst>
                <a:outerShdw blurRad="508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 name="空心弧 27">
                <a:extLst>
                  <a:ext uri="{FF2B5EF4-FFF2-40B4-BE49-F238E27FC236}">
                    <a16:creationId xmlns:a16="http://schemas.microsoft.com/office/drawing/2014/main" id="{2AFF51A0-F1E9-DCA9-E35C-4B46EFF1B5F2}"/>
                  </a:ext>
                </a:extLst>
              </p:cNvPr>
              <p:cNvSpPr/>
              <p:nvPr/>
            </p:nvSpPr>
            <p:spPr>
              <a:xfrm rot="10474440">
                <a:off x="4285848" y="1575166"/>
                <a:ext cx="3640166" cy="3640166"/>
              </a:xfrm>
              <a:prstGeom prst="blockArc">
                <a:avLst>
                  <a:gd name="adj1" fmla="val 18774909"/>
                  <a:gd name="adj2" fmla="val 11409"/>
                  <a:gd name="adj3" fmla="val 24289"/>
                </a:avLst>
              </a:prstGeom>
              <a:solidFill>
                <a:srgbClr val="B7E5F3"/>
              </a:solidFill>
              <a:ln>
                <a:noFill/>
              </a:ln>
              <a:effectLst>
                <a:outerShdw blurRad="508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7" name="空心弧 6">
              <a:extLst>
                <a:ext uri="{FF2B5EF4-FFF2-40B4-BE49-F238E27FC236}">
                  <a16:creationId xmlns:a16="http://schemas.microsoft.com/office/drawing/2014/main" id="{0E1C36FC-5843-6671-831E-55DBF9462E37}"/>
                </a:ext>
              </a:extLst>
            </p:cNvPr>
            <p:cNvSpPr/>
            <p:nvPr/>
          </p:nvSpPr>
          <p:spPr>
            <a:xfrm rot="19222178">
              <a:off x="4326715" y="1333248"/>
              <a:ext cx="3640166" cy="3640166"/>
            </a:xfrm>
            <a:prstGeom prst="blockArc">
              <a:avLst>
                <a:gd name="adj1" fmla="val 18774909"/>
                <a:gd name="adj2" fmla="val 11409"/>
                <a:gd name="adj3" fmla="val 24289"/>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8" name="空心弧 7">
              <a:extLst>
                <a:ext uri="{FF2B5EF4-FFF2-40B4-BE49-F238E27FC236}">
                  <a16:creationId xmlns:a16="http://schemas.microsoft.com/office/drawing/2014/main" id="{6E81B24C-9721-273C-CF19-086B3D58C931}"/>
                </a:ext>
              </a:extLst>
            </p:cNvPr>
            <p:cNvSpPr/>
            <p:nvPr/>
          </p:nvSpPr>
          <p:spPr>
            <a:xfrm rot="6893584">
              <a:off x="4293818" y="1326458"/>
              <a:ext cx="3640166" cy="3640166"/>
            </a:xfrm>
            <a:prstGeom prst="blockArc">
              <a:avLst>
                <a:gd name="adj1" fmla="val 18774909"/>
                <a:gd name="adj2" fmla="val 11409"/>
                <a:gd name="adj3" fmla="val 24289"/>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9" name="空心弧 8">
              <a:extLst>
                <a:ext uri="{FF2B5EF4-FFF2-40B4-BE49-F238E27FC236}">
                  <a16:creationId xmlns:a16="http://schemas.microsoft.com/office/drawing/2014/main" id="{21310748-DB71-225F-B2E1-82BCB58B95BE}"/>
                </a:ext>
              </a:extLst>
            </p:cNvPr>
            <p:cNvSpPr/>
            <p:nvPr/>
          </p:nvSpPr>
          <p:spPr>
            <a:xfrm rot="13064567">
              <a:off x="4293627" y="1309073"/>
              <a:ext cx="3640166" cy="3640166"/>
            </a:xfrm>
            <a:prstGeom prst="blockArc">
              <a:avLst>
                <a:gd name="adj1" fmla="val 18774909"/>
                <a:gd name="adj2" fmla="val 11409"/>
                <a:gd name="adj3" fmla="val 24289"/>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0" name="矩形 9">
              <a:extLst>
                <a:ext uri="{FF2B5EF4-FFF2-40B4-BE49-F238E27FC236}">
                  <a16:creationId xmlns:a16="http://schemas.microsoft.com/office/drawing/2014/main" id="{7565FF78-9091-8992-77B2-7D8CD10778E9}"/>
                </a:ext>
              </a:extLst>
            </p:cNvPr>
            <p:cNvSpPr/>
            <p:nvPr/>
          </p:nvSpPr>
          <p:spPr>
            <a:xfrm>
              <a:off x="3756514" y="5549417"/>
              <a:ext cx="4656417" cy="606022"/>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1" name="矩形 10">
              <a:extLst>
                <a:ext uri="{FF2B5EF4-FFF2-40B4-BE49-F238E27FC236}">
                  <a16:creationId xmlns:a16="http://schemas.microsoft.com/office/drawing/2014/main" id="{C1D3E85C-26CC-78BB-C428-94B4F4DD086E}"/>
                </a:ext>
              </a:extLst>
            </p:cNvPr>
            <p:cNvSpPr/>
            <p:nvPr/>
          </p:nvSpPr>
          <p:spPr>
            <a:xfrm>
              <a:off x="3756514" y="5549417"/>
              <a:ext cx="4683616" cy="606022"/>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2" name="矩形 11">
              <a:extLst>
                <a:ext uri="{FF2B5EF4-FFF2-40B4-BE49-F238E27FC236}">
                  <a16:creationId xmlns:a16="http://schemas.microsoft.com/office/drawing/2014/main" id="{8DE50095-0789-45FA-DDA9-5A39FDB8D4AC}"/>
                </a:ext>
              </a:extLst>
            </p:cNvPr>
            <p:cNvSpPr/>
            <p:nvPr/>
          </p:nvSpPr>
          <p:spPr>
            <a:xfrm>
              <a:off x="733097" y="2938940"/>
              <a:ext cx="3003857" cy="91192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3" name="矩形 12">
              <a:extLst>
                <a:ext uri="{FF2B5EF4-FFF2-40B4-BE49-F238E27FC236}">
                  <a16:creationId xmlns:a16="http://schemas.microsoft.com/office/drawing/2014/main" id="{9027CBF6-C7F4-443C-352C-E1B4042D58C7}"/>
                </a:ext>
              </a:extLst>
            </p:cNvPr>
            <p:cNvSpPr/>
            <p:nvPr/>
          </p:nvSpPr>
          <p:spPr>
            <a:xfrm>
              <a:off x="733097" y="2938940"/>
              <a:ext cx="3021403" cy="911920"/>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4" name="矩形 13">
              <a:extLst>
                <a:ext uri="{FF2B5EF4-FFF2-40B4-BE49-F238E27FC236}">
                  <a16:creationId xmlns:a16="http://schemas.microsoft.com/office/drawing/2014/main" id="{85DBBA49-3FDB-E8E1-0B73-E6AC950D3053}"/>
                </a:ext>
              </a:extLst>
            </p:cNvPr>
            <p:cNvSpPr/>
            <p:nvPr/>
          </p:nvSpPr>
          <p:spPr>
            <a:xfrm>
              <a:off x="733097" y="4120107"/>
              <a:ext cx="3003857" cy="91192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 name="矩形 14">
              <a:extLst>
                <a:ext uri="{FF2B5EF4-FFF2-40B4-BE49-F238E27FC236}">
                  <a16:creationId xmlns:a16="http://schemas.microsoft.com/office/drawing/2014/main" id="{349661D9-52F8-70EF-7F21-62FC5D013AB8}"/>
                </a:ext>
              </a:extLst>
            </p:cNvPr>
            <p:cNvSpPr/>
            <p:nvPr/>
          </p:nvSpPr>
          <p:spPr>
            <a:xfrm>
              <a:off x="733097" y="4120107"/>
              <a:ext cx="3021403" cy="911920"/>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 name="矩形 15">
              <a:extLst>
                <a:ext uri="{FF2B5EF4-FFF2-40B4-BE49-F238E27FC236}">
                  <a16:creationId xmlns:a16="http://schemas.microsoft.com/office/drawing/2014/main" id="{80CDA817-0848-AA58-0999-D3CD9DF30DE1}"/>
                </a:ext>
              </a:extLst>
            </p:cNvPr>
            <p:cNvSpPr/>
            <p:nvPr/>
          </p:nvSpPr>
          <p:spPr>
            <a:xfrm>
              <a:off x="8483022" y="1728518"/>
              <a:ext cx="3003857" cy="91192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 name="矩形 16">
              <a:extLst>
                <a:ext uri="{FF2B5EF4-FFF2-40B4-BE49-F238E27FC236}">
                  <a16:creationId xmlns:a16="http://schemas.microsoft.com/office/drawing/2014/main" id="{82476DDB-789C-CD78-44BC-72A0B533C57A}"/>
                </a:ext>
              </a:extLst>
            </p:cNvPr>
            <p:cNvSpPr/>
            <p:nvPr/>
          </p:nvSpPr>
          <p:spPr>
            <a:xfrm>
              <a:off x="8483022" y="1728518"/>
              <a:ext cx="3021403" cy="911920"/>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 name="矩形 17">
              <a:extLst>
                <a:ext uri="{FF2B5EF4-FFF2-40B4-BE49-F238E27FC236}">
                  <a16:creationId xmlns:a16="http://schemas.microsoft.com/office/drawing/2014/main" id="{F31E42EC-2D46-2701-3A35-6951FC144040}"/>
                </a:ext>
              </a:extLst>
            </p:cNvPr>
            <p:cNvSpPr/>
            <p:nvPr/>
          </p:nvSpPr>
          <p:spPr>
            <a:xfrm>
              <a:off x="8483022" y="2908749"/>
              <a:ext cx="3003857" cy="91192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 name="矩形 18">
              <a:extLst>
                <a:ext uri="{FF2B5EF4-FFF2-40B4-BE49-F238E27FC236}">
                  <a16:creationId xmlns:a16="http://schemas.microsoft.com/office/drawing/2014/main" id="{D5543C0F-CEF6-6FF5-6D64-F14FB93E798A}"/>
                </a:ext>
              </a:extLst>
            </p:cNvPr>
            <p:cNvSpPr/>
            <p:nvPr/>
          </p:nvSpPr>
          <p:spPr>
            <a:xfrm>
              <a:off x="8483022" y="2908749"/>
              <a:ext cx="3021403" cy="911920"/>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 name="矩形 19">
              <a:extLst>
                <a:ext uri="{FF2B5EF4-FFF2-40B4-BE49-F238E27FC236}">
                  <a16:creationId xmlns:a16="http://schemas.microsoft.com/office/drawing/2014/main" id="{9F531AD7-91A5-0172-D2CD-D26B49046E68}"/>
                </a:ext>
              </a:extLst>
            </p:cNvPr>
            <p:cNvSpPr/>
            <p:nvPr/>
          </p:nvSpPr>
          <p:spPr>
            <a:xfrm>
              <a:off x="8483022" y="4089916"/>
              <a:ext cx="3003857" cy="91192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 name="矩形 20">
              <a:extLst>
                <a:ext uri="{FF2B5EF4-FFF2-40B4-BE49-F238E27FC236}">
                  <a16:creationId xmlns:a16="http://schemas.microsoft.com/office/drawing/2014/main" id="{1546A20F-3A94-32E4-9F21-39C0A9CEDA85}"/>
                </a:ext>
              </a:extLst>
            </p:cNvPr>
            <p:cNvSpPr/>
            <p:nvPr/>
          </p:nvSpPr>
          <p:spPr>
            <a:xfrm>
              <a:off x="8483022" y="4089916"/>
              <a:ext cx="3021403" cy="911920"/>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29" name="文本框 28">
            <a:extLst>
              <a:ext uri="{FF2B5EF4-FFF2-40B4-BE49-F238E27FC236}">
                <a16:creationId xmlns:a16="http://schemas.microsoft.com/office/drawing/2014/main" id="{680D4E1A-176E-6294-091A-E3B31B5E3E9F}"/>
              </a:ext>
            </a:extLst>
          </p:cNvPr>
          <p:cNvSpPr txBox="1"/>
          <p:nvPr/>
        </p:nvSpPr>
        <p:spPr>
          <a:xfrm>
            <a:off x="723935" y="1813632"/>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人力资本</a:t>
            </a:r>
          </a:p>
        </p:txBody>
      </p:sp>
      <p:sp>
        <p:nvSpPr>
          <p:cNvPr id="30" name="文本框 29">
            <a:extLst>
              <a:ext uri="{FF2B5EF4-FFF2-40B4-BE49-F238E27FC236}">
                <a16:creationId xmlns:a16="http://schemas.microsoft.com/office/drawing/2014/main" id="{F6828E46-291E-CC16-F457-515C7AF53923}"/>
              </a:ext>
            </a:extLst>
          </p:cNvPr>
          <p:cNvSpPr txBox="1"/>
          <p:nvPr/>
        </p:nvSpPr>
        <p:spPr>
          <a:xfrm>
            <a:off x="723935" y="2219781"/>
            <a:ext cx="3055110" cy="40235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人力资本简述人力资本简述</a:t>
            </a:r>
          </a:p>
        </p:txBody>
      </p:sp>
      <p:sp>
        <p:nvSpPr>
          <p:cNvPr id="31" name="文本框 30">
            <a:extLst>
              <a:ext uri="{FF2B5EF4-FFF2-40B4-BE49-F238E27FC236}">
                <a16:creationId xmlns:a16="http://schemas.microsoft.com/office/drawing/2014/main" id="{84151F47-F20C-00C7-9485-1C3EA13E4A1B}"/>
              </a:ext>
            </a:extLst>
          </p:cNvPr>
          <p:cNvSpPr txBox="1"/>
          <p:nvPr/>
        </p:nvSpPr>
        <p:spPr>
          <a:xfrm>
            <a:off x="723935" y="3005838"/>
            <a:ext cx="178178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产品研发费用</a:t>
            </a:r>
          </a:p>
        </p:txBody>
      </p:sp>
      <p:sp>
        <p:nvSpPr>
          <p:cNvPr id="32" name="文本框 31">
            <a:extLst>
              <a:ext uri="{FF2B5EF4-FFF2-40B4-BE49-F238E27FC236}">
                <a16:creationId xmlns:a16="http://schemas.microsoft.com/office/drawing/2014/main" id="{D8E8DB26-5F0F-B89E-60DC-F1E272D106EA}"/>
              </a:ext>
            </a:extLst>
          </p:cNvPr>
          <p:cNvSpPr txBox="1"/>
          <p:nvPr/>
        </p:nvSpPr>
        <p:spPr>
          <a:xfrm>
            <a:off x="723935" y="3411987"/>
            <a:ext cx="3055110" cy="40235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产品研发费用简述</a:t>
            </a:r>
          </a:p>
        </p:txBody>
      </p:sp>
      <p:sp>
        <p:nvSpPr>
          <p:cNvPr id="33" name="文本框 32">
            <a:extLst>
              <a:ext uri="{FF2B5EF4-FFF2-40B4-BE49-F238E27FC236}">
                <a16:creationId xmlns:a16="http://schemas.microsoft.com/office/drawing/2014/main" id="{CA93FE1B-AF08-0482-6F81-A1DCA56C39F1}"/>
              </a:ext>
            </a:extLst>
          </p:cNvPr>
          <p:cNvSpPr txBox="1"/>
          <p:nvPr/>
        </p:nvSpPr>
        <p:spPr>
          <a:xfrm>
            <a:off x="723935" y="4177504"/>
            <a:ext cx="1876389"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产品维护费用</a:t>
            </a:r>
          </a:p>
        </p:txBody>
      </p:sp>
      <p:sp>
        <p:nvSpPr>
          <p:cNvPr id="34" name="文本框 33">
            <a:extLst>
              <a:ext uri="{FF2B5EF4-FFF2-40B4-BE49-F238E27FC236}">
                <a16:creationId xmlns:a16="http://schemas.microsoft.com/office/drawing/2014/main" id="{67E8816B-8CA7-F19F-844A-3036EF4678E2}"/>
              </a:ext>
            </a:extLst>
          </p:cNvPr>
          <p:cNvSpPr txBox="1"/>
          <p:nvPr/>
        </p:nvSpPr>
        <p:spPr>
          <a:xfrm>
            <a:off x="723935" y="4583653"/>
            <a:ext cx="3055110" cy="40235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产品维护费用简述</a:t>
            </a:r>
          </a:p>
        </p:txBody>
      </p:sp>
      <p:sp>
        <p:nvSpPr>
          <p:cNvPr id="35" name="文本框 34">
            <a:extLst>
              <a:ext uri="{FF2B5EF4-FFF2-40B4-BE49-F238E27FC236}">
                <a16:creationId xmlns:a16="http://schemas.microsoft.com/office/drawing/2014/main" id="{7015FC1A-F878-AC0F-BAB1-364E7736C6EE}"/>
              </a:ext>
            </a:extLst>
          </p:cNvPr>
          <p:cNvSpPr txBox="1"/>
          <p:nvPr/>
        </p:nvSpPr>
        <p:spPr>
          <a:xfrm>
            <a:off x="8466250" y="1786729"/>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施工费用</a:t>
            </a:r>
          </a:p>
        </p:txBody>
      </p:sp>
      <p:sp>
        <p:nvSpPr>
          <p:cNvPr id="36" name="文本框 35">
            <a:extLst>
              <a:ext uri="{FF2B5EF4-FFF2-40B4-BE49-F238E27FC236}">
                <a16:creationId xmlns:a16="http://schemas.microsoft.com/office/drawing/2014/main" id="{B772404C-88F4-C6E5-9DF4-C0A2DCF5D05B}"/>
              </a:ext>
            </a:extLst>
          </p:cNvPr>
          <p:cNvSpPr txBox="1"/>
          <p:nvPr/>
        </p:nvSpPr>
        <p:spPr>
          <a:xfrm>
            <a:off x="8466250" y="2192878"/>
            <a:ext cx="3055110" cy="40235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施工费用简述</a:t>
            </a:r>
          </a:p>
        </p:txBody>
      </p:sp>
      <p:sp>
        <p:nvSpPr>
          <p:cNvPr id="37" name="文本框 36">
            <a:extLst>
              <a:ext uri="{FF2B5EF4-FFF2-40B4-BE49-F238E27FC236}">
                <a16:creationId xmlns:a16="http://schemas.microsoft.com/office/drawing/2014/main" id="{D8CDC8DE-2437-5C66-36BD-EF8950DDF019}"/>
              </a:ext>
            </a:extLst>
          </p:cNvPr>
          <p:cNvSpPr txBox="1"/>
          <p:nvPr/>
        </p:nvSpPr>
        <p:spPr>
          <a:xfrm>
            <a:off x="8466250" y="2978935"/>
            <a:ext cx="178178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场地租金</a:t>
            </a:r>
          </a:p>
        </p:txBody>
      </p:sp>
      <p:sp>
        <p:nvSpPr>
          <p:cNvPr id="38" name="文本框 37">
            <a:extLst>
              <a:ext uri="{FF2B5EF4-FFF2-40B4-BE49-F238E27FC236}">
                <a16:creationId xmlns:a16="http://schemas.microsoft.com/office/drawing/2014/main" id="{FCAE0C22-28DC-DE82-1CFD-9D0108722A76}"/>
              </a:ext>
            </a:extLst>
          </p:cNvPr>
          <p:cNvSpPr txBox="1"/>
          <p:nvPr/>
        </p:nvSpPr>
        <p:spPr>
          <a:xfrm>
            <a:off x="8466250" y="3385084"/>
            <a:ext cx="3055110" cy="40235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场地租金简述</a:t>
            </a:r>
          </a:p>
        </p:txBody>
      </p:sp>
      <p:sp>
        <p:nvSpPr>
          <p:cNvPr id="39" name="文本框 38">
            <a:extLst>
              <a:ext uri="{FF2B5EF4-FFF2-40B4-BE49-F238E27FC236}">
                <a16:creationId xmlns:a16="http://schemas.microsoft.com/office/drawing/2014/main" id="{0E002772-7234-EC4B-942A-1AF344A3EB39}"/>
              </a:ext>
            </a:extLst>
          </p:cNvPr>
          <p:cNvSpPr txBox="1"/>
          <p:nvPr/>
        </p:nvSpPr>
        <p:spPr>
          <a:xfrm>
            <a:off x="8466250" y="4150601"/>
            <a:ext cx="1876389"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市场营销费用</a:t>
            </a:r>
          </a:p>
        </p:txBody>
      </p:sp>
      <p:sp>
        <p:nvSpPr>
          <p:cNvPr id="40" name="文本框 39">
            <a:extLst>
              <a:ext uri="{FF2B5EF4-FFF2-40B4-BE49-F238E27FC236}">
                <a16:creationId xmlns:a16="http://schemas.microsoft.com/office/drawing/2014/main" id="{C779CDFF-A30E-7489-FA20-4EB61CDBF4F9}"/>
              </a:ext>
            </a:extLst>
          </p:cNvPr>
          <p:cNvSpPr txBox="1"/>
          <p:nvPr/>
        </p:nvSpPr>
        <p:spPr>
          <a:xfrm>
            <a:off x="8466250" y="4556750"/>
            <a:ext cx="3055110" cy="40235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市场营销费用简述</a:t>
            </a:r>
          </a:p>
        </p:txBody>
      </p:sp>
      <p:sp>
        <p:nvSpPr>
          <p:cNvPr id="41" name="文本框 40">
            <a:extLst>
              <a:ext uri="{FF2B5EF4-FFF2-40B4-BE49-F238E27FC236}">
                <a16:creationId xmlns:a16="http://schemas.microsoft.com/office/drawing/2014/main" id="{627749A6-DA55-10CE-00BF-C990E1FD2F36}"/>
              </a:ext>
            </a:extLst>
          </p:cNvPr>
          <p:cNvSpPr txBox="1"/>
          <p:nvPr/>
        </p:nvSpPr>
        <p:spPr>
          <a:xfrm>
            <a:off x="3875916" y="5670526"/>
            <a:ext cx="4788853" cy="369332"/>
          </a:xfrm>
          <a:prstGeom prst="rect">
            <a:avLst/>
          </a:prstGeom>
          <a:noFill/>
        </p:spPr>
        <p:txBody>
          <a:bodyPr wrap="square" rtlCol="0">
            <a:spAutoFit/>
          </a:bodyPr>
          <a:lstStyle>
            <a:defPPr>
              <a:defRPr lang="zh-CN"/>
            </a:defPPr>
            <a:lvl1pPr marR="0" lvl="0" indent="0" defTabSz="457200" fontAlgn="auto">
              <a:lnSpc>
                <a:spcPct val="100000"/>
              </a:lnSpc>
              <a:spcBef>
                <a:spcPts val="0"/>
              </a:spcBef>
              <a:spcAft>
                <a:spcPts val="0"/>
              </a:spcAft>
              <a:buClrTx/>
              <a:buSzTx/>
              <a:buFontTx/>
              <a:buNone/>
              <a:tabLst/>
              <a:defRPr kumimoji="0" sz="2000" b="1" i="0" u="none" strike="noStrike" cap="none" spc="0" normalizeH="0" baseline="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defRPr>
            </a:lvl1pPr>
          </a:lstStyle>
          <a:p>
            <a:r>
              <a:rPr lang="zh-CN" altLang="en-US" sz="1800" dirty="0">
                <a:solidFill>
                  <a:schemeClr val="tx1">
                    <a:lumMod val="75000"/>
                    <a:lumOff val="25000"/>
                  </a:schemeClr>
                </a:solidFill>
              </a:rPr>
              <a:t>简述简述简述简述简述简述简述简述简述</a:t>
            </a:r>
          </a:p>
        </p:txBody>
      </p:sp>
      <p:pic>
        <p:nvPicPr>
          <p:cNvPr id="43" name="图形 42">
            <a:extLst>
              <a:ext uri="{FF2B5EF4-FFF2-40B4-BE49-F238E27FC236}">
                <a16:creationId xmlns:a16="http://schemas.microsoft.com/office/drawing/2014/main" id="{3192DB87-2373-1994-6010-42646BF43FA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367815" y="1720116"/>
            <a:ext cx="358784" cy="358784"/>
          </a:xfrm>
          <a:prstGeom prst="rect">
            <a:avLst/>
          </a:prstGeom>
        </p:spPr>
      </p:pic>
      <p:sp>
        <p:nvSpPr>
          <p:cNvPr id="66" name="任意多边形: 形状 65">
            <a:extLst>
              <a:ext uri="{FF2B5EF4-FFF2-40B4-BE49-F238E27FC236}">
                <a16:creationId xmlns:a16="http://schemas.microsoft.com/office/drawing/2014/main" id="{C182DFA8-20EB-59EE-52D5-CB8F2739946B}"/>
              </a:ext>
            </a:extLst>
          </p:cNvPr>
          <p:cNvSpPr/>
          <p:nvPr/>
        </p:nvSpPr>
        <p:spPr>
          <a:xfrm>
            <a:off x="4843280" y="3936282"/>
            <a:ext cx="298986" cy="298986"/>
          </a:xfrm>
          <a:custGeom>
            <a:avLst/>
            <a:gdLst>
              <a:gd name="connsiteX0" fmla="*/ 298987 w 298986"/>
              <a:gd name="connsiteY0" fmla="*/ 89696 h 298986"/>
              <a:gd name="connsiteX1" fmla="*/ 209291 w 298986"/>
              <a:gd name="connsiteY1" fmla="*/ 179392 h 298986"/>
              <a:gd name="connsiteX2" fmla="*/ 167355 w 298986"/>
              <a:gd name="connsiteY2" fmla="*/ 169005 h 298986"/>
              <a:gd name="connsiteX3" fmla="*/ 37373 w 298986"/>
              <a:gd name="connsiteY3" fmla="*/ 298987 h 298986"/>
              <a:gd name="connsiteX4" fmla="*/ 0 w 298986"/>
              <a:gd name="connsiteY4" fmla="*/ 261613 h 298986"/>
              <a:gd name="connsiteX5" fmla="*/ 129981 w 298986"/>
              <a:gd name="connsiteY5" fmla="*/ 131632 h 298986"/>
              <a:gd name="connsiteX6" fmla="*/ 119595 w 298986"/>
              <a:gd name="connsiteY6" fmla="*/ 89696 h 298986"/>
              <a:gd name="connsiteX7" fmla="*/ 209291 w 298986"/>
              <a:gd name="connsiteY7" fmla="*/ 0 h 298986"/>
              <a:gd name="connsiteX8" fmla="*/ 251227 w 298986"/>
              <a:gd name="connsiteY8" fmla="*/ 10387 h 298986"/>
              <a:gd name="connsiteX9" fmla="*/ 194341 w 298986"/>
              <a:gd name="connsiteY9" fmla="*/ 67272 h 298986"/>
              <a:gd name="connsiteX10" fmla="*/ 231715 w 298986"/>
              <a:gd name="connsiteY10" fmla="*/ 104645 h 298986"/>
              <a:gd name="connsiteX11" fmla="*/ 288600 w 298986"/>
              <a:gd name="connsiteY11" fmla="*/ 47760 h 298986"/>
              <a:gd name="connsiteX12" fmla="*/ 298987 w 298986"/>
              <a:gd name="connsiteY12" fmla="*/ 89696 h 29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986" h="298986">
                <a:moveTo>
                  <a:pt x="298987" y="89696"/>
                </a:moveTo>
                <a:cubicBezTo>
                  <a:pt x="298987" y="139234"/>
                  <a:pt x="258828" y="179392"/>
                  <a:pt x="209291" y="179392"/>
                </a:cubicBezTo>
                <a:cubicBezTo>
                  <a:pt x="194142" y="179392"/>
                  <a:pt x="179870" y="175636"/>
                  <a:pt x="167355" y="169005"/>
                </a:cubicBezTo>
                <a:lnTo>
                  <a:pt x="37373" y="298987"/>
                </a:lnTo>
                <a:lnTo>
                  <a:pt x="0" y="261613"/>
                </a:lnTo>
                <a:lnTo>
                  <a:pt x="129981" y="131632"/>
                </a:lnTo>
                <a:cubicBezTo>
                  <a:pt x="123351" y="119117"/>
                  <a:pt x="119595" y="104845"/>
                  <a:pt x="119595" y="89696"/>
                </a:cubicBezTo>
                <a:cubicBezTo>
                  <a:pt x="119595" y="40158"/>
                  <a:pt x="159753" y="0"/>
                  <a:pt x="209291" y="0"/>
                </a:cubicBezTo>
                <a:cubicBezTo>
                  <a:pt x="224440" y="0"/>
                  <a:pt x="238712" y="3756"/>
                  <a:pt x="251227" y="10387"/>
                </a:cubicBezTo>
                <a:lnTo>
                  <a:pt x="194341" y="67272"/>
                </a:lnTo>
                <a:lnTo>
                  <a:pt x="231715" y="104645"/>
                </a:lnTo>
                <a:lnTo>
                  <a:pt x="288600" y="47760"/>
                </a:lnTo>
                <a:cubicBezTo>
                  <a:pt x="295231" y="60275"/>
                  <a:pt x="298987" y="74547"/>
                  <a:pt x="298987" y="89696"/>
                </a:cubicBezTo>
                <a:close/>
              </a:path>
            </a:pathLst>
          </a:custGeom>
          <a:noFill/>
          <a:ln w="29369" cap="rnd">
            <a:solidFill>
              <a:schemeClr val="accent6">
                <a:lumMod val="40000"/>
                <a:lumOff val="6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pic>
        <p:nvPicPr>
          <p:cNvPr id="47" name="图形 46">
            <a:extLst>
              <a:ext uri="{FF2B5EF4-FFF2-40B4-BE49-F238E27FC236}">
                <a16:creationId xmlns:a16="http://schemas.microsoft.com/office/drawing/2014/main" id="{5F445384-3F0F-6150-78BA-A609664DBD59}"/>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882569" y="4390050"/>
            <a:ext cx="358784" cy="358784"/>
          </a:xfrm>
          <a:prstGeom prst="rect">
            <a:avLst/>
          </a:prstGeom>
        </p:spPr>
      </p:pic>
      <p:pic>
        <p:nvPicPr>
          <p:cNvPr id="49" name="图形 48">
            <a:extLst>
              <a:ext uri="{FF2B5EF4-FFF2-40B4-BE49-F238E27FC236}">
                <a16:creationId xmlns:a16="http://schemas.microsoft.com/office/drawing/2014/main" id="{D3CDE0FC-363B-E8DF-CF07-AC98F48EC6D5}"/>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56125" y="1720116"/>
            <a:ext cx="358784" cy="358784"/>
          </a:xfrm>
          <a:prstGeom prst="rect">
            <a:avLst/>
          </a:prstGeom>
        </p:spPr>
      </p:pic>
      <p:pic>
        <p:nvPicPr>
          <p:cNvPr id="51" name="图形 50">
            <a:extLst>
              <a:ext uri="{FF2B5EF4-FFF2-40B4-BE49-F238E27FC236}">
                <a16:creationId xmlns:a16="http://schemas.microsoft.com/office/drawing/2014/main" id="{7C9531A9-8225-ED19-9822-D6652BEF6B5C}"/>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244173" y="2674268"/>
            <a:ext cx="358784" cy="358784"/>
          </a:xfrm>
          <a:prstGeom prst="rect">
            <a:avLst/>
          </a:prstGeom>
        </p:spPr>
      </p:pic>
      <p:grpSp>
        <p:nvGrpSpPr>
          <p:cNvPr id="76" name="组合 75">
            <a:extLst>
              <a:ext uri="{FF2B5EF4-FFF2-40B4-BE49-F238E27FC236}">
                <a16:creationId xmlns:a16="http://schemas.microsoft.com/office/drawing/2014/main" id="{3351F462-427F-A5DA-163B-73E954477846}"/>
              </a:ext>
            </a:extLst>
          </p:cNvPr>
          <p:cNvGrpSpPr/>
          <p:nvPr/>
        </p:nvGrpSpPr>
        <p:grpSpPr>
          <a:xfrm>
            <a:off x="6994947" y="3865809"/>
            <a:ext cx="323508" cy="328884"/>
            <a:chOff x="6994947" y="3865809"/>
            <a:chExt cx="323508" cy="328884"/>
          </a:xfrm>
          <a:solidFill>
            <a:schemeClr val="accent6">
              <a:lumMod val="40000"/>
              <a:lumOff val="60000"/>
            </a:schemeClr>
          </a:solidFill>
        </p:grpSpPr>
        <p:sp>
          <p:nvSpPr>
            <p:cNvPr id="69" name="任意多边形: 形状 68">
              <a:extLst>
                <a:ext uri="{FF2B5EF4-FFF2-40B4-BE49-F238E27FC236}">
                  <a16:creationId xmlns:a16="http://schemas.microsoft.com/office/drawing/2014/main" id="{B7656405-2773-25B7-2359-A99D9ED057CE}"/>
                </a:ext>
              </a:extLst>
            </p:cNvPr>
            <p:cNvSpPr/>
            <p:nvPr/>
          </p:nvSpPr>
          <p:spPr>
            <a:xfrm>
              <a:off x="7015559" y="3914201"/>
              <a:ext cx="142935" cy="60937"/>
            </a:xfrm>
            <a:custGeom>
              <a:avLst/>
              <a:gdLst>
                <a:gd name="connsiteX0" fmla="*/ 125013 w 142935"/>
                <a:gd name="connsiteY0" fmla="*/ 0 h 60937"/>
                <a:gd name="connsiteX1" fmla="*/ 142935 w 142935"/>
                <a:gd name="connsiteY1" fmla="*/ 60938 h 60937"/>
                <a:gd name="connsiteX2" fmla="*/ 0 w 142935"/>
                <a:gd name="connsiteY2" fmla="*/ 60938 h 60937"/>
                <a:gd name="connsiteX3" fmla="*/ 18371 w 142935"/>
                <a:gd name="connsiteY3" fmla="*/ 0 h 60937"/>
                <a:gd name="connsiteX4" fmla="*/ 125013 w 142935"/>
                <a:gd name="connsiteY4" fmla="*/ 0 h 60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935" h="60937">
                  <a:moveTo>
                    <a:pt x="125013" y="0"/>
                  </a:moveTo>
                  <a:lnTo>
                    <a:pt x="142935" y="60938"/>
                  </a:lnTo>
                  <a:lnTo>
                    <a:pt x="0" y="60938"/>
                  </a:lnTo>
                  <a:lnTo>
                    <a:pt x="18371" y="0"/>
                  </a:lnTo>
                  <a:lnTo>
                    <a:pt x="125013" y="0"/>
                  </a:lnTo>
                  <a:close/>
                </a:path>
              </a:pathLst>
            </a:custGeom>
            <a:grpFill/>
            <a:ln w="734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0" name="任意多边形: 形状 69">
              <a:extLst>
                <a:ext uri="{FF2B5EF4-FFF2-40B4-BE49-F238E27FC236}">
                  <a16:creationId xmlns:a16="http://schemas.microsoft.com/office/drawing/2014/main" id="{FBC9F2C3-7CED-8102-0A1C-88B8205DD941}"/>
                </a:ext>
              </a:extLst>
            </p:cNvPr>
            <p:cNvSpPr/>
            <p:nvPr/>
          </p:nvSpPr>
          <p:spPr>
            <a:xfrm>
              <a:off x="6994947" y="3986340"/>
              <a:ext cx="114706" cy="138454"/>
            </a:xfrm>
            <a:custGeom>
              <a:avLst/>
              <a:gdLst>
                <a:gd name="connsiteX0" fmla="*/ 53321 w 114706"/>
                <a:gd name="connsiteY0" fmla="*/ 0 h 138454"/>
                <a:gd name="connsiteX1" fmla="*/ 114707 w 114706"/>
                <a:gd name="connsiteY1" fmla="*/ 14786 h 138454"/>
                <a:gd name="connsiteX2" fmla="*/ 43463 w 114706"/>
                <a:gd name="connsiteY2" fmla="*/ 138455 h 138454"/>
                <a:gd name="connsiteX3" fmla="*/ 0 w 114706"/>
                <a:gd name="connsiteY3" fmla="*/ 92303 h 138454"/>
                <a:gd name="connsiteX4" fmla="*/ 53321 w 114706"/>
                <a:gd name="connsiteY4" fmla="*/ 0 h 138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06" h="138454">
                  <a:moveTo>
                    <a:pt x="53321" y="0"/>
                  </a:moveTo>
                  <a:lnTo>
                    <a:pt x="114707" y="14786"/>
                  </a:lnTo>
                  <a:lnTo>
                    <a:pt x="43463" y="138455"/>
                  </a:lnTo>
                  <a:lnTo>
                    <a:pt x="0" y="92303"/>
                  </a:lnTo>
                  <a:lnTo>
                    <a:pt x="53321" y="0"/>
                  </a:lnTo>
                  <a:close/>
                </a:path>
              </a:pathLst>
            </a:custGeom>
            <a:grpFill/>
            <a:ln w="734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1" name="任意多边形: 形状 70">
              <a:extLst>
                <a:ext uri="{FF2B5EF4-FFF2-40B4-BE49-F238E27FC236}">
                  <a16:creationId xmlns:a16="http://schemas.microsoft.com/office/drawing/2014/main" id="{215264F0-98EB-03B8-228E-762E208F9C52}"/>
                </a:ext>
              </a:extLst>
            </p:cNvPr>
            <p:cNvSpPr/>
            <p:nvPr/>
          </p:nvSpPr>
          <p:spPr>
            <a:xfrm>
              <a:off x="7064398" y="4056239"/>
              <a:ext cx="115154" cy="138454"/>
            </a:xfrm>
            <a:custGeom>
              <a:avLst/>
              <a:gdLst>
                <a:gd name="connsiteX0" fmla="*/ 0 w 115154"/>
                <a:gd name="connsiteY0" fmla="*/ 46152 h 138454"/>
                <a:gd name="connsiteX1" fmla="*/ 43463 w 115154"/>
                <a:gd name="connsiteY1" fmla="*/ 0 h 138454"/>
                <a:gd name="connsiteX2" fmla="*/ 115155 w 115154"/>
                <a:gd name="connsiteY2" fmla="*/ 123668 h 138454"/>
                <a:gd name="connsiteX3" fmla="*/ 53321 w 115154"/>
                <a:gd name="connsiteY3" fmla="*/ 138455 h 138454"/>
                <a:gd name="connsiteX4" fmla="*/ 0 w 115154"/>
                <a:gd name="connsiteY4" fmla="*/ 46152 h 138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54" h="138454">
                  <a:moveTo>
                    <a:pt x="0" y="46152"/>
                  </a:moveTo>
                  <a:lnTo>
                    <a:pt x="43463" y="0"/>
                  </a:lnTo>
                  <a:lnTo>
                    <a:pt x="115155" y="123668"/>
                  </a:lnTo>
                  <a:lnTo>
                    <a:pt x="53321" y="138455"/>
                  </a:lnTo>
                  <a:lnTo>
                    <a:pt x="0" y="46152"/>
                  </a:lnTo>
                  <a:close/>
                </a:path>
              </a:pathLst>
            </a:custGeom>
            <a:grpFill/>
            <a:ln w="734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2" name="任意多边形: 形状 71">
              <a:extLst>
                <a:ext uri="{FF2B5EF4-FFF2-40B4-BE49-F238E27FC236}">
                  <a16:creationId xmlns:a16="http://schemas.microsoft.com/office/drawing/2014/main" id="{7FB3B71E-112D-B77A-BC04-653C69777E8F}"/>
                </a:ext>
              </a:extLst>
            </p:cNvPr>
            <p:cNvSpPr/>
            <p:nvPr/>
          </p:nvSpPr>
          <p:spPr>
            <a:xfrm>
              <a:off x="7154909" y="4085364"/>
              <a:ext cx="142935" cy="60489"/>
            </a:xfrm>
            <a:custGeom>
              <a:avLst/>
              <a:gdLst>
                <a:gd name="connsiteX0" fmla="*/ 124565 w 142935"/>
                <a:gd name="connsiteY0" fmla="*/ 60489 h 60489"/>
                <a:gd name="connsiteX1" fmla="*/ 17924 w 142935"/>
                <a:gd name="connsiteY1" fmla="*/ 60489 h 60489"/>
                <a:gd name="connsiteX2" fmla="*/ 0 w 142935"/>
                <a:gd name="connsiteY2" fmla="*/ 0 h 60489"/>
                <a:gd name="connsiteX3" fmla="*/ 142936 w 142935"/>
                <a:gd name="connsiteY3" fmla="*/ 0 h 60489"/>
              </a:gdLst>
              <a:ahLst/>
              <a:cxnLst>
                <a:cxn ang="0">
                  <a:pos x="connsiteX0" y="connsiteY0"/>
                </a:cxn>
                <a:cxn ang="0">
                  <a:pos x="connsiteX1" y="connsiteY1"/>
                </a:cxn>
                <a:cxn ang="0">
                  <a:pos x="connsiteX2" y="connsiteY2"/>
                </a:cxn>
                <a:cxn ang="0">
                  <a:pos x="connsiteX3" y="connsiteY3"/>
                </a:cxn>
              </a:cxnLst>
              <a:rect l="l" t="t" r="r" b="b"/>
              <a:pathLst>
                <a:path w="142935" h="60489">
                  <a:moveTo>
                    <a:pt x="124565" y="60489"/>
                  </a:moveTo>
                  <a:lnTo>
                    <a:pt x="17924" y="60489"/>
                  </a:lnTo>
                  <a:lnTo>
                    <a:pt x="0" y="0"/>
                  </a:lnTo>
                  <a:lnTo>
                    <a:pt x="142936" y="0"/>
                  </a:lnTo>
                </a:path>
              </a:pathLst>
            </a:custGeom>
            <a:grpFill/>
            <a:ln w="734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3" name="任意多边形: 形状 72">
              <a:extLst>
                <a:ext uri="{FF2B5EF4-FFF2-40B4-BE49-F238E27FC236}">
                  <a16:creationId xmlns:a16="http://schemas.microsoft.com/office/drawing/2014/main" id="{A6833EF5-1C0A-FB29-F926-F6B1A67B1405}"/>
                </a:ext>
              </a:extLst>
            </p:cNvPr>
            <p:cNvSpPr/>
            <p:nvPr/>
          </p:nvSpPr>
          <p:spPr>
            <a:xfrm>
              <a:off x="7203749" y="3935708"/>
              <a:ext cx="114706" cy="138454"/>
            </a:xfrm>
            <a:custGeom>
              <a:avLst/>
              <a:gdLst>
                <a:gd name="connsiteX0" fmla="*/ 114706 w 114706"/>
                <a:gd name="connsiteY0" fmla="*/ 45704 h 138454"/>
                <a:gd name="connsiteX1" fmla="*/ 61386 w 114706"/>
                <a:gd name="connsiteY1" fmla="*/ 138455 h 138454"/>
                <a:gd name="connsiteX2" fmla="*/ 0 w 114706"/>
                <a:gd name="connsiteY2" fmla="*/ 123668 h 138454"/>
                <a:gd name="connsiteX3" fmla="*/ 71243 w 114706"/>
                <a:gd name="connsiteY3" fmla="*/ 0 h 138454"/>
              </a:gdLst>
              <a:ahLst/>
              <a:cxnLst>
                <a:cxn ang="0">
                  <a:pos x="connsiteX0" y="connsiteY0"/>
                </a:cxn>
                <a:cxn ang="0">
                  <a:pos x="connsiteX1" y="connsiteY1"/>
                </a:cxn>
                <a:cxn ang="0">
                  <a:pos x="connsiteX2" y="connsiteY2"/>
                </a:cxn>
                <a:cxn ang="0">
                  <a:pos x="connsiteX3" y="connsiteY3"/>
                </a:cxn>
              </a:cxnLst>
              <a:rect l="l" t="t" r="r" b="b"/>
              <a:pathLst>
                <a:path w="114706" h="138454">
                  <a:moveTo>
                    <a:pt x="114706" y="45704"/>
                  </a:moveTo>
                  <a:lnTo>
                    <a:pt x="61386" y="138455"/>
                  </a:lnTo>
                  <a:lnTo>
                    <a:pt x="0" y="123668"/>
                  </a:lnTo>
                  <a:lnTo>
                    <a:pt x="71243" y="0"/>
                  </a:lnTo>
                </a:path>
              </a:pathLst>
            </a:custGeom>
            <a:grpFill/>
            <a:ln w="734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4" name="任意多边形: 形状 73">
              <a:extLst>
                <a:ext uri="{FF2B5EF4-FFF2-40B4-BE49-F238E27FC236}">
                  <a16:creationId xmlns:a16="http://schemas.microsoft.com/office/drawing/2014/main" id="{FA41C52E-4DFB-AB1D-A99E-288E47C64F2D}"/>
                </a:ext>
              </a:extLst>
            </p:cNvPr>
            <p:cNvSpPr/>
            <p:nvPr/>
          </p:nvSpPr>
          <p:spPr>
            <a:xfrm>
              <a:off x="7133849" y="3865809"/>
              <a:ext cx="115154" cy="138454"/>
            </a:xfrm>
            <a:custGeom>
              <a:avLst/>
              <a:gdLst>
                <a:gd name="connsiteX0" fmla="*/ 115155 w 115154"/>
                <a:gd name="connsiteY0" fmla="*/ 92303 h 138454"/>
                <a:gd name="connsiteX1" fmla="*/ 71692 w 115154"/>
                <a:gd name="connsiteY1" fmla="*/ 138455 h 138454"/>
                <a:gd name="connsiteX2" fmla="*/ 0 w 115154"/>
                <a:gd name="connsiteY2" fmla="*/ 14338 h 138454"/>
                <a:gd name="connsiteX3" fmla="*/ 61834 w 115154"/>
                <a:gd name="connsiteY3" fmla="*/ 0 h 138454"/>
                <a:gd name="connsiteX4" fmla="*/ 115155 w 115154"/>
                <a:gd name="connsiteY4" fmla="*/ 92303 h 138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54" h="138454">
                  <a:moveTo>
                    <a:pt x="115155" y="92303"/>
                  </a:moveTo>
                  <a:lnTo>
                    <a:pt x="71692" y="138455"/>
                  </a:lnTo>
                  <a:lnTo>
                    <a:pt x="0" y="14338"/>
                  </a:lnTo>
                  <a:lnTo>
                    <a:pt x="61834" y="0"/>
                  </a:lnTo>
                  <a:lnTo>
                    <a:pt x="115155" y="92303"/>
                  </a:lnTo>
                  <a:close/>
                </a:path>
              </a:pathLst>
            </a:custGeom>
            <a:grpFill/>
            <a:ln w="7342"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63" name="组合 62">
            <a:extLst>
              <a:ext uri="{FF2B5EF4-FFF2-40B4-BE49-F238E27FC236}">
                <a16:creationId xmlns:a16="http://schemas.microsoft.com/office/drawing/2014/main" id="{C4691C41-8DBC-3D19-67D8-5D63DDA7D803}"/>
              </a:ext>
            </a:extLst>
          </p:cNvPr>
          <p:cNvGrpSpPr/>
          <p:nvPr/>
        </p:nvGrpSpPr>
        <p:grpSpPr>
          <a:xfrm>
            <a:off x="4612156" y="2700527"/>
            <a:ext cx="298987" cy="298987"/>
            <a:chOff x="4612156" y="2700527"/>
            <a:chExt cx="298987" cy="298987"/>
          </a:xfrm>
        </p:grpSpPr>
        <p:sp>
          <p:nvSpPr>
            <p:cNvPr id="58" name="任意多边形: 形状 57">
              <a:extLst>
                <a:ext uri="{FF2B5EF4-FFF2-40B4-BE49-F238E27FC236}">
                  <a16:creationId xmlns:a16="http://schemas.microsoft.com/office/drawing/2014/main" id="{2B037D5C-B6F5-2566-540F-C6621C3BD182}"/>
                </a:ext>
              </a:extLst>
            </p:cNvPr>
            <p:cNvSpPr/>
            <p:nvPr/>
          </p:nvSpPr>
          <p:spPr>
            <a:xfrm>
              <a:off x="4612156" y="2700527"/>
              <a:ext cx="298986" cy="298986"/>
            </a:xfrm>
            <a:custGeom>
              <a:avLst/>
              <a:gdLst>
                <a:gd name="connsiteX0" fmla="*/ 298987 w 298986"/>
                <a:gd name="connsiteY0" fmla="*/ 74747 h 298986"/>
                <a:gd name="connsiteX1" fmla="*/ 149493 w 298986"/>
                <a:gd name="connsiteY1" fmla="*/ 0 h 298986"/>
                <a:gd name="connsiteX2" fmla="*/ 0 w 298986"/>
                <a:gd name="connsiteY2" fmla="*/ 74747 h 298986"/>
                <a:gd name="connsiteX3" fmla="*/ 0 w 298986"/>
                <a:gd name="connsiteY3" fmla="*/ 224240 h 298986"/>
                <a:gd name="connsiteX4" fmla="*/ 149493 w 298986"/>
                <a:gd name="connsiteY4" fmla="*/ 298987 h 298986"/>
                <a:gd name="connsiteX5" fmla="*/ 298987 w 298986"/>
                <a:gd name="connsiteY5" fmla="*/ 224240 h 298986"/>
                <a:gd name="connsiteX6" fmla="*/ 298987 w 298986"/>
                <a:gd name="connsiteY6" fmla="*/ 74747 h 29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986" h="298986">
                  <a:moveTo>
                    <a:pt x="298987" y="74747"/>
                  </a:moveTo>
                  <a:lnTo>
                    <a:pt x="149493" y="0"/>
                  </a:lnTo>
                  <a:lnTo>
                    <a:pt x="0" y="74747"/>
                  </a:lnTo>
                  <a:lnTo>
                    <a:pt x="0" y="224240"/>
                  </a:lnTo>
                  <a:lnTo>
                    <a:pt x="149493" y="298987"/>
                  </a:lnTo>
                  <a:lnTo>
                    <a:pt x="298987" y="224240"/>
                  </a:lnTo>
                  <a:lnTo>
                    <a:pt x="298987" y="74747"/>
                  </a:lnTo>
                  <a:close/>
                </a:path>
              </a:pathLst>
            </a:custGeom>
            <a:noFill/>
            <a:ln w="29369" cap="flat">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9" name="任意多边形: 形状 58">
              <a:extLst>
                <a:ext uri="{FF2B5EF4-FFF2-40B4-BE49-F238E27FC236}">
                  <a16:creationId xmlns:a16="http://schemas.microsoft.com/office/drawing/2014/main" id="{6F2EE86A-B38B-5F89-DA68-750B754892E3}"/>
                </a:ext>
              </a:extLst>
            </p:cNvPr>
            <p:cNvSpPr/>
            <p:nvPr/>
          </p:nvSpPr>
          <p:spPr>
            <a:xfrm>
              <a:off x="4612156" y="2775274"/>
              <a:ext cx="149493" cy="74746"/>
            </a:xfrm>
            <a:custGeom>
              <a:avLst/>
              <a:gdLst>
                <a:gd name="connsiteX0" fmla="*/ 0 w 149493"/>
                <a:gd name="connsiteY0" fmla="*/ 0 h 74746"/>
                <a:gd name="connsiteX1" fmla="*/ 149493 w 149493"/>
                <a:gd name="connsiteY1" fmla="*/ 74747 h 74746"/>
              </a:gdLst>
              <a:ahLst/>
              <a:cxnLst>
                <a:cxn ang="0">
                  <a:pos x="connsiteX0" y="connsiteY0"/>
                </a:cxn>
                <a:cxn ang="0">
                  <a:pos x="connsiteX1" y="connsiteY1"/>
                </a:cxn>
              </a:cxnLst>
              <a:rect l="l" t="t" r="r" b="b"/>
              <a:pathLst>
                <a:path w="149493" h="74746">
                  <a:moveTo>
                    <a:pt x="0" y="0"/>
                  </a:moveTo>
                  <a:lnTo>
                    <a:pt x="149493" y="74747"/>
                  </a:lnTo>
                </a:path>
              </a:pathLst>
            </a:custGeom>
            <a:noFill/>
            <a:ln w="29369"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0" name="任意多边形: 形状 59">
              <a:extLst>
                <a:ext uri="{FF2B5EF4-FFF2-40B4-BE49-F238E27FC236}">
                  <a16:creationId xmlns:a16="http://schemas.microsoft.com/office/drawing/2014/main" id="{E0BB3CA6-23B0-7B99-7223-825E037D41ED}"/>
                </a:ext>
              </a:extLst>
            </p:cNvPr>
            <p:cNvSpPr/>
            <p:nvPr/>
          </p:nvSpPr>
          <p:spPr>
            <a:xfrm>
              <a:off x="4761650" y="2850021"/>
              <a:ext cx="7474" cy="149493"/>
            </a:xfrm>
            <a:custGeom>
              <a:avLst/>
              <a:gdLst>
                <a:gd name="connsiteX0" fmla="*/ 0 w 7474"/>
                <a:gd name="connsiteY0" fmla="*/ 149493 h 149493"/>
                <a:gd name="connsiteX1" fmla="*/ 0 w 7474"/>
                <a:gd name="connsiteY1" fmla="*/ 0 h 149493"/>
              </a:gdLst>
              <a:ahLst/>
              <a:cxnLst>
                <a:cxn ang="0">
                  <a:pos x="connsiteX0" y="connsiteY0"/>
                </a:cxn>
                <a:cxn ang="0">
                  <a:pos x="connsiteX1" y="connsiteY1"/>
                </a:cxn>
              </a:cxnLst>
              <a:rect l="l" t="t" r="r" b="b"/>
              <a:pathLst>
                <a:path w="7474" h="149493">
                  <a:moveTo>
                    <a:pt x="0" y="149493"/>
                  </a:moveTo>
                  <a:lnTo>
                    <a:pt x="0" y="0"/>
                  </a:lnTo>
                </a:path>
              </a:pathLst>
            </a:custGeom>
            <a:noFill/>
            <a:ln w="29369"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1" name="任意多边形: 形状 60">
              <a:extLst>
                <a:ext uri="{FF2B5EF4-FFF2-40B4-BE49-F238E27FC236}">
                  <a16:creationId xmlns:a16="http://schemas.microsoft.com/office/drawing/2014/main" id="{CBE4944C-6B31-B222-0DC5-BA51C240F005}"/>
                </a:ext>
              </a:extLst>
            </p:cNvPr>
            <p:cNvSpPr/>
            <p:nvPr/>
          </p:nvSpPr>
          <p:spPr>
            <a:xfrm>
              <a:off x="4761650" y="2775274"/>
              <a:ext cx="149493" cy="74746"/>
            </a:xfrm>
            <a:custGeom>
              <a:avLst/>
              <a:gdLst>
                <a:gd name="connsiteX0" fmla="*/ 149493 w 149493"/>
                <a:gd name="connsiteY0" fmla="*/ 0 h 74746"/>
                <a:gd name="connsiteX1" fmla="*/ 0 w 149493"/>
                <a:gd name="connsiteY1" fmla="*/ 74747 h 74746"/>
              </a:gdLst>
              <a:ahLst/>
              <a:cxnLst>
                <a:cxn ang="0">
                  <a:pos x="connsiteX0" y="connsiteY0"/>
                </a:cxn>
                <a:cxn ang="0">
                  <a:pos x="connsiteX1" y="connsiteY1"/>
                </a:cxn>
              </a:cxnLst>
              <a:rect l="l" t="t" r="r" b="b"/>
              <a:pathLst>
                <a:path w="149493" h="74746">
                  <a:moveTo>
                    <a:pt x="149493" y="0"/>
                  </a:moveTo>
                  <a:lnTo>
                    <a:pt x="0" y="74747"/>
                  </a:lnTo>
                </a:path>
              </a:pathLst>
            </a:custGeom>
            <a:noFill/>
            <a:ln w="29369"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2" name="任意多边形: 形状 61">
              <a:extLst>
                <a:ext uri="{FF2B5EF4-FFF2-40B4-BE49-F238E27FC236}">
                  <a16:creationId xmlns:a16="http://schemas.microsoft.com/office/drawing/2014/main" id="{44A8A291-D1A5-E7B6-ED64-D4B299E78923}"/>
                </a:ext>
              </a:extLst>
            </p:cNvPr>
            <p:cNvSpPr/>
            <p:nvPr/>
          </p:nvSpPr>
          <p:spPr>
            <a:xfrm>
              <a:off x="4686903" y="2737901"/>
              <a:ext cx="149493" cy="74746"/>
            </a:xfrm>
            <a:custGeom>
              <a:avLst/>
              <a:gdLst>
                <a:gd name="connsiteX0" fmla="*/ 149493 w 149493"/>
                <a:gd name="connsiteY0" fmla="*/ 0 h 74746"/>
                <a:gd name="connsiteX1" fmla="*/ 0 w 149493"/>
                <a:gd name="connsiteY1" fmla="*/ 74747 h 74746"/>
              </a:gdLst>
              <a:ahLst/>
              <a:cxnLst>
                <a:cxn ang="0">
                  <a:pos x="connsiteX0" y="connsiteY0"/>
                </a:cxn>
                <a:cxn ang="0">
                  <a:pos x="connsiteX1" y="connsiteY1"/>
                </a:cxn>
              </a:cxnLst>
              <a:rect l="l" t="t" r="r" b="b"/>
              <a:pathLst>
                <a:path w="149493" h="74746">
                  <a:moveTo>
                    <a:pt x="149493" y="0"/>
                  </a:moveTo>
                  <a:lnTo>
                    <a:pt x="0" y="74747"/>
                  </a:lnTo>
                </a:path>
              </a:pathLst>
            </a:custGeom>
            <a:noFill/>
            <a:ln w="29369"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Tree>
    <p:extLst>
      <p:ext uri="{BB962C8B-B14F-4D97-AF65-F5344CB8AC3E}">
        <p14:creationId xmlns:p14="http://schemas.microsoft.com/office/powerpoint/2010/main" val="4093359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974C166-5A39-35F0-F4E1-B6D6040ABBF8}"/>
              </a:ext>
            </a:extLst>
          </p:cNvPr>
          <p:cNvSpPr>
            <a:spLocks noGrp="1"/>
          </p:cNvSpPr>
          <p:nvPr>
            <p:ph type="body" sz="quarter" idx="13"/>
          </p:nvPr>
        </p:nvSpPr>
        <p:spPr/>
        <p:txBody>
          <a:bodyPr/>
          <a:lstStyle/>
          <a:p>
            <a:r>
              <a:rPr lang="zh-CN" altLang="en-US" dirty="0"/>
              <a:t>获奖项目</a:t>
            </a:r>
          </a:p>
        </p:txBody>
      </p:sp>
      <p:grpSp>
        <p:nvGrpSpPr>
          <p:cNvPr id="3" name="组合 2">
            <a:extLst>
              <a:ext uri="{FF2B5EF4-FFF2-40B4-BE49-F238E27FC236}">
                <a16:creationId xmlns:a16="http://schemas.microsoft.com/office/drawing/2014/main" id="{DC138A1A-0B82-E3B4-58C7-944A0864AD5C}"/>
              </a:ext>
            </a:extLst>
          </p:cNvPr>
          <p:cNvGrpSpPr/>
          <p:nvPr/>
        </p:nvGrpSpPr>
        <p:grpSpPr>
          <a:xfrm>
            <a:off x="669175" y="3019200"/>
            <a:ext cx="7166579" cy="3099659"/>
            <a:chOff x="651436" y="1355149"/>
            <a:chExt cx="3021404" cy="1647574"/>
          </a:xfrm>
        </p:grpSpPr>
        <p:sp>
          <p:nvSpPr>
            <p:cNvPr id="4" name="矩形 3">
              <a:extLst>
                <a:ext uri="{FF2B5EF4-FFF2-40B4-BE49-F238E27FC236}">
                  <a16:creationId xmlns:a16="http://schemas.microsoft.com/office/drawing/2014/main" id="{4E2A57DB-7392-75C0-E5E3-6E279DA0733C}"/>
                </a:ext>
              </a:extLst>
            </p:cNvPr>
            <p:cNvSpPr/>
            <p:nvPr/>
          </p:nvSpPr>
          <p:spPr>
            <a:xfrm>
              <a:off x="651437" y="1355149"/>
              <a:ext cx="3021403" cy="1647574"/>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 name="矩形 4">
              <a:extLst>
                <a:ext uri="{FF2B5EF4-FFF2-40B4-BE49-F238E27FC236}">
                  <a16:creationId xmlns:a16="http://schemas.microsoft.com/office/drawing/2014/main" id="{0CF0C8B8-EF63-AA45-0683-86EAA074D87E}"/>
                </a:ext>
              </a:extLst>
            </p:cNvPr>
            <p:cNvSpPr/>
            <p:nvPr/>
          </p:nvSpPr>
          <p:spPr>
            <a:xfrm>
              <a:off x="651436" y="1355149"/>
              <a:ext cx="3021403" cy="1647574"/>
            </a:xfrm>
            <a:prstGeom prst="rect">
              <a:avLst/>
            </a:prstGeom>
            <a:blipFill dpi="0" rotWithShape="1">
              <a:blip r:embed="rId2"/>
              <a:srcRect/>
              <a:tile tx="0" ty="0" sx="100000" sy="100000" flip="none" algn="ctr"/>
            </a:blip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6" name="组合 5">
            <a:extLst>
              <a:ext uri="{FF2B5EF4-FFF2-40B4-BE49-F238E27FC236}">
                <a16:creationId xmlns:a16="http://schemas.microsoft.com/office/drawing/2014/main" id="{929297BC-B0EE-16F0-672D-8649AA617795}"/>
              </a:ext>
            </a:extLst>
          </p:cNvPr>
          <p:cNvGrpSpPr/>
          <p:nvPr/>
        </p:nvGrpSpPr>
        <p:grpSpPr>
          <a:xfrm>
            <a:off x="8177704" y="3019200"/>
            <a:ext cx="3412315" cy="1458933"/>
            <a:chOff x="651437" y="1355149"/>
            <a:chExt cx="3021403" cy="1647574"/>
          </a:xfrm>
        </p:grpSpPr>
        <p:sp>
          <p:nvSpPr>
            <p:cNvPr id="7" name="矩形 6">
              <a:extLst>
                <a:ext uri="{FF2B5EF4-FFF2-40B4-BE49-F238E27FC236}">
                  <a16:creationId xmlns:a16="http://schemas.microsoft.com/office/drawing/2014/main" id="{3103A708-8D6A-E44C-DAA7-DD545833D2F7}"/>
                </a:ext>
              </a:extLst>
            </p:cNvPr>
            <p:cNvSpPr/>
            <p:nvPr/>
          </p:nvSpPr>
          <p:spPr>
            <a:xfrm>
              <a:off x="651437" y="1355149"/>
              <a:ext cx="3021403" cy="1647574"/>
            </a:xfrm>
            <a:prstGeom prst="rect">
              <a:avLst/>
            </a:pr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8" name="矩形 7">
              <a:extLst>
                <a:ext uri="{FF2B5EF4-FFF2-40B4-BE49-F238E27FC236}">
                  <a16:creationId xmlns:a16="http://schemas.microsoft.com/office/drawing/2014/main" id="{0BECAA0A-3391-5D59-C501-21E6870CFE80}"/>
                </a:ext>
              </a:extLst>
            </p:cNvPr>
            <p:cNvSpPr/>
            <p:nvPr/>
          </p:nvSpPr>
          <p:spPr>
            <a:xfrm>
              <a:off x="668982" y="1355149"/>
              <a:ext cx="3003857" cy="1647574"/>
            </a:xfrm>
            <a:prstGeom prst="rect">
              <a:avLst/>
            </a:prstGeom>
            <a:blipFill dpi="0" rotWithShape="1">
              <a:blip r:embed="rId3"/>
              <a:srcRect/>
              <a:tile tx="0" ty="0" sx="100000" sy="100000" flip="none" algn="ctr"/>
            </a:blip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9" name="组合 8">
            <a:extLst>
              <a:ext uri="{FF2B5EF4-FFF2-40B4-BE49-F238E27FC236}">
                <a16:creationId xmlns:a16="http://schemas.microsoft.com/office/drawing/2014/main" id="{8B37DB5D-54A6-1F07-BABE-D15367C44167}"/>
              </a:ext>
            </a:extLst>
          </p:cNvPr>
          <p:cNvGrpSpPr/>
          <p:nvPr/>
        </p:nvGrpSpPr>
        <p:grpSpPr>
          <a:xfrm>
            <a:off x="8197520" y="4659926"/>
            <a:ext cx="3392500" cy="1458933"/>
            <a:chOff x="651437" y="1355149"/>
            <a:chExt cx="3021403" cy="1647574"/>
          </a:xfrm>
        </p:grpSpPr>
        <p:sp>
          <p:nvSpPr>
            <p:cNvPr id="11" name="矩形 10">
              <a:extLst>
                <a:ext uri="{FF2B5EF4-FFF2-40B4-BE49-F238E27FC236}">
                  <a16:creationId xmlns:a16="http://schemas.microsoft.com/office/drawing/2014/main" id="{6D8E185B-DFC6-C762-EF27-0B389576906A}"/>
                </a:ext>
              </a:extLst>
            </p:cNvPr>
            <p:cNvSpPr/>
            <p:nvPr/>
          </p:nvSpPr>
          <p:spPr>
            <a:xfrm>
              <a:off x="668982" y="1355149"/>
              <a:ext cx="3003857" cy="1647574"/>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0" name="矩形 9">
              <a:extLst>
                <a:ext uri="{FF2B5EF4-FFF2-40B4-BE49-F238E27FC236}">
                  <a16:creationId xmlns:a16="http://schemas.microsoft.com/office/drawing/2014/main" id="{616BAACF-78D8-55C1-7B99-265E62EB180F}"/>
                </a:ext>
              </a:extLst>
            </p:cNvPr>
            <p:cNvSpPr/>
            <p:nvPr/>
          </p:nvSpPr>
          <p:spPr>
            <a:xfrm>
              <a:off x="651437" y="1355149"/>
              <a:ext cx="3021403" cy="1647574"/>
            </a:xfrm>
            <a:prstGeom prst="rect">
              <a:avLst/>
            </a:pr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3" name="组合 12">
            <a:extLst>
              <a:ext uri="{FF2B5EF4-FFF2-40B4-BE49-F238E27FC236}">
                <a16:creationId xmlns:a16="http://schemas.microsoft.com/office/drawing/2014/main" id="{25DEF2A1-B8D8-C5D6-68E3-90ED4D922EA1}"/>
              </a:ext>
            </a:extLst>
          </p:cNvPr>
          <p:cNvGrpSpPr/>
          <p:nvPr/>
        </p:nvGrpSpPr>
        <p:grpSpPr>
          <a:xfrm>
            <a:off x="669177" y="1355149"/>
            <a:ext cx="1544150" cy="1458933"/>
            <a:chOff x="669701" y="1355149"/>
            <a:chExt cx="1634563" cy="1458933"/>
          </a:xfrm>
        </p:grpSpPr>
        <p:sp>
          <p:nvSpPr>
            <p:cNvPr id="29" name="矩形 28">
              <a:extLst>
                <a:ext uri="{FF2B5EF4-FFF2-40B4-BE49-F238E27FC236}">
                  <a16:creationId xmlns:a16="http://schemas.microsoft.com/office/drawing/2014/main" id="{67D73DC5-44EB-B956-F197-A8F28DB12084}"/>
                </a:ext>
              </a:extLst>
            </p:cNvPr>
            <p:cNvSpPr/>
            <p:nvPr/>
          </p:nvSpPr>
          <p:spPr>
            <a:xfrm>
              <a:off x="669701" y="1355149"/>
              <a:ext cx="1625071" cy="1458933"/>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0" name="矩形 29">
              <a:extLst>
                <a:ext uri="{FF2B5EF4-FFF2-40B4-BE49-F238E27FC236}">
                  <a16:creationId xmlns:a16="http://schemas.microsoft.com/office/drawing/2014/main" id="{C5FB2F68-3B22-656E-438C-47A3F5F0DB73}"/>
                </a:ext>
              </a:extLst>
            </p:cNvPr>
            <p:cNvSpPr/>
            <p:nvPr/>
          </p:nvSpPr>
          <p:spPr>
            <a:xfrm>
              <a:off x="669701" y="1355149"/>
              <a:ext cx="1634563" cy="1458933"/>
            </a:xfrm>
            <a:prstGeom prst="rect">
              <a:avLst/>
            </a:prstGeom>
            <a:blipFill dpi="0" rotWithShape="1">
              <a:blip r:embed="rId4"/>
              <a:srcRect/>
              <a:tile tx="0" ty="0" sx="100000" sy="100000" flip="none" algn="ctr"/>
            </a:blip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4" name="组合 13">
            <a:extLst>
              <a:ext uri="{FF2B5EF4-FFF2-40B4-BE49-F238E27FC236}">
                <a16:creationId xmlns:a16="http://schemas.microsoft.com/office/drawing/2014/main" id="{618A497B-B828-36B7-183C-23E25A402365}"/>
              </a:ext>
            </a:extLst>
          </p:cNvPr>
          <p:cNvGrpSpPr/>
          <p:nvPr/>
        </p:nvGrpSpPr>
        <p:grpSpPr>
          <a:xfrm>
            <a:off x="2546309" y="1355149"/>
            <a:ext cx="1544150" cy="1458933"/>
            <a:chOff x="669701" y="1355149"/>
            <a:chExt cx="1634563" cy="1458933"/>
          </a:xfrm>
        </p:grpSpPr>
        <p:sp>
          <p:nvSpPr>
            <p:cNvPr id="27" name="矩形 26">
              <a:extLst>
                <a:ext uri="{FF2B5EF4-FFF2-40B4-BE49-F238E27FC236}">
                  <a16:creationId xmlns:a16="http://schemas.microsoft.com/office/drawing/2014/main" id="{3614393C-09D9-E9F6-D211-941CCF1426EC}"/>
                </a:ext>
              </a:extLst>
            </p:cNvPr>
            <p:cNvSpPr/>
            <p:nvPr/>
          </p:nvSpPr>
          <p:spPr>
            <a:xfrm>
              <a:off x="669701" y="1355149"/>
              <a:ext cx="1625071" cy="1458933"/>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8" name="矩形 27">
              <a:extLst>
                <a:ext uri="{FF2B5EF4-FFF2-40B4-BE49-F238E27FC236}">
                  <a16:creationId xmlns:a16="http://schemas.microsoft.com/office/drawing/2014/main" id="{AD7BD43A-B25D-7F34-D923-46DF7B481054}"/>
                </a:ext>
              </a:extLst>
            </p:cNvPr>
            <p:cNvSpPr/>
            <p:nvPr/>
          </p:nvSpPr>
          <p:spPr>
            <a:xfrm>
              <a:off x="669701" y="1355149"/>
              <a:ext cx="1634563" cy="1458933"/>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5" name="组合 14">
            <a:extLst>
              <a:ext uri="{FF2B5EF4-FFF2-40B4-BE49-F238E27FC236}">
                <a16:creationId xmlns:a16="http://schemas.microsoft.com/office/drawing/2014/main" id="{0CAACE01-04EB-11C9-C619-84CC89FC9B3D}"/>
              </a:ext>
            </a:extLst>
          </p:cNvPr>
          <p:cNvGrpSpPr/>
          <p:nvPr/>
        </p:nvGrpSpPr>
        <p:grpSpPr>
          <a:xfrm>
            <a:off x="4423440" y="1355149"/>
            <a:ext cx="1544151" cy="1458933"/>
            <a:chOff x="669701" y="1355149"/>
            <a:chExt cx="1634564" cy="1458933"/>
          </a:xfrm>
        </p:grpSpPr>
        <p:sp>
          <p:nvSpPr>
            <p:cNvPr id="25" name="矩形 24">
              <a:extLst>
                <a:ext uri="{FF2B5EF4-FFF2-40B4-BE49-F238E27FC236}">
                  <a16:creationId xmlns:a16="http://schemas.microsoft.com/office/drawing/2014/main" id="{DB1E0549-9CCA-CC4A-D09E-97B3060D5AD0}"/>
                </a:ext>
              </a:extLst>
            </p:cNvPr>
            <p:cNvSpPr/>
            <p:nvPr/>
          </p:nvSpPr>
          <p:spPr>
            <a:xfrm>
              <a:off x="669701" y="1355149"/>
              <a:ext cx="1625071" cy="1458933"/>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6" name="矩形 25">
              <a:extLst>
                <a:ext uri="{FF2B5EF4-FFF2-40B4-BE49-F238E27FC236}">
                  <a16:creationId xmlns:a16="http://schemas.microsoft.com/office/drawing/2014/main" id="{271882DB-2645-71FB-A042-6CA53A064DFC}"/>
                </a:ext>
              </a:extLst>
            </p:cNvPr>
            <p:cNvSpPr/>
            <p:nvPr/>
          </p:nvSpPr>
          <p:spPr>
            <a:xfrm>
              <a:off x="669701" y="1355149"/>
              <a:ext cx="1634564" cy="1458933"/>
            </a:xfrm>
            <a:prstGeom prst="rect">
              <a:avLst/>
            </a:prstGeom>
            <a:blipFill dpi="0" rotWithShape="1">
              <a:blip r:embed="rId5"/>
              <a:srcRect/>
              <a:tile tx="0" ty="0" sx="100000" sy="100000" flip="none" algn="ctr"/>
            </a:blip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6" name="组合 15">
            <a:extLst>
              <a:ext uri="{FF2B5EF4-FFF2-40B4-BE49-F238E27FC236}">
                <a16:creationId xmlns:a16="http://schemas.microsoft.com/office/drawing/2014/main" id="{05C28ABA-E2A5-10DA-3D76-1F0A8B2707A4}"/>
              </a:ext>
            </a:extLst>
          </p:cNvPr>
          <p:cNvGrpSpPr/>
          <p:nvPr/>
        </p:nvGrpSpPr>
        <p:grpSpPr>
          <a:xfrm>
            <a:off x="6300572" y="1355149"/>
            <a:ext cx="1544150" cy="1458933"/>
            <a:chOff x="669701" y="1355149"/>
            <a:chExt cx="1634563" cy="1458933"/>
          </a:xfrm>
        </p:grpSpPr>
        <p:sp>
          <p:nvSpPr>
            <p:cNvPr id="23" name="矩形 22">
              <a:extLst>
                <a:ext uri="{FF2B5EF4-FFF2-40B4-BE49-F238E27FC236}">
                  <a16:creationId xmlns:a16="http://schemas.microsoft.com/office/drawing/2014/main" id="{CA138FD6-F86B-2FB6-A812-1561D2874776}"/>
                </a:ext>
              </a:extLst>
            </p:cNvPr>
            <p:cNvSpPr/>
            <p:nvPr/>
          </p:nvSpPr>
          <p:spPr>
            <a:xfrm>
              <a:off x="669701" y="1355149"/>
              <a:ext cx="1625071" cy="1458933"/>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 name="矩形 23">
              <a:extLst>
                <a:ext uri="{FF2B5EF4-FFF2-40B4-BE49-F238E27FC236}">
                  <a16:creationId xmlns:a16="http://schemas.microsoft.com/office/drawing/2014/main" id="{09D84CAA-C069-DCF8-9B4C-985DBDC66107}"/>
                </a:ext>
              </a:extLst>
            </p:cNvPr>
            <p:cNvSpPr/>
            <p:nvPr/>
          </p:nvSpPr>
          <p:spPr>
            <a:xfrm>
              <a:off x="669701" y="1355149"/>
              <a:ext cx="1634563" cy="1458933"/>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7" name="组合 16">
            <a:extLst>
              <a:ext uri="{FF2B5EF4-FFF2-40B4-BE49-F238E27FC236}">
                <a16:creationId xmlns:a16="http://schemas.microsoft.com/office/drawing/2014/main" id="{10B212CA-B084-33C2-A233-1AB75CACD6AC}"/>
              </a:ext>
            </a:extLst>
          </p:cNvPr>
          <p:cNvGrpSpPr/>
          <p:nvPr/>
        </p:nvGrpSpPr>
        <p:grpSpPr>
          <a:xfrm>
            <a:off x="8177704" y="1355149"/>
            <a:ext cx="1544150" cy="1458933"/>
            <a:chOff x="669701" y="1355149"/>
            <a:chExt cx="1634563" cy="1458933"/>
          </a:xfrm>
        </p:grpSpPr>
        <p:sp>
          <p:nvSpPr>
            <p:cNvPr id="21" name="矩形 20">
              <a:extLst>
                <a:ext uri="{FF2B5EF4-FFF2-40B4-BE49-F238E27FC236}">
                  <a16:creationId xmlns:a16="http://schemas.microsoft.com/office/drawing/2014/main" id="{A70EA36B-56CD-357B-CDA8-77BFE6B1422C}"/>
                </a:ext>
              </a:extLst>
            </p:cNvPr>
            <p:cNvSpPr/>
            <p:nvPr/>
          </p:nvSpPr>
          <p:spPr>
            <a:xfrm>
              <a:off x="669701" y="1355149"/>
              <a:ext cx="1625071" cy="1458933"/>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 name="矩形 21">
              <a:extLst>
                <a:ext uri="{FF2B5EF4-FFF2-40B4-BE49-F238E27FC236}">
                  <a16:creationId xmlns:a16="http://schemas.microsoft.com/office/drawing/2014/main" id="{F3614C7B-1849-6A45-024E-C0A20B6165FB}"/>
                </a:ext>
              </a:extLst>
            </p:cNvPr>
            <p:cNvSpPr/>
            <p:nvPr/>
          </p:nvSpPr>
          <p:spPr>
            <a:xfrm>
              <a:off x="669701" y="1355149"/>
              <a:ext cx="1634563" cy="1458933"/>
            </a:xfrm>
            <a:prstGeom prst="rect">
              <a:avLst/>
            </a:prstGeom>
            <a:blipFill dpi="0" rotWithShape="1">
              <a:blip r:embed="rId5"/>
              <a:srcRect/>
              <a:tile tx="0" ty="0" sx="100000" sy="100000" flip="none" algn="ctr"/>
            </a:blip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8" name="组合 17">
            <a:extLst>
              <a:ext uri="{FF2B5EF4-FFF2-40B4-BE49-F238E27FC236}">
                <a16:creationId xmlns:a16="http://schemas.microsoft.com/office/drawing/2014/main" id="{D5BA20C7-CAF9-50AA-C063-5B40337B9364}"/>
              </a:ext>
            </a:extLst>
          </p:cNvPr>
          <p:cNvGrpSpPr/>
          <p:nvPr/>
        </p:nvGrpSpPr>
        <p:grpSpPr>
          <a:xfrm>
            <a:off x="10054837" y="1355149"/>
            <a:ext cx="1544150" cy="1458933"/>
            <a:chOff x="669701" y="1355149"/>
            <a:chExt cx="1634563" cy="1458933"/>
          </a:xfrm>
        </p:grpSpPr>
        <p:sp>
          <p:nvSpPr>
            <p:cNvPr id="19" name="矩形 18">
              <a:extLst>
                <a:ext uri="{FF2B5EF4-FFF2-40B4-BE49-F238E27FC236}">
                  <a16:creationId xmlns:a16="http://schemas.microsoft.com/office/drawing/2014/main" id="{499BBAE9-E5E6-9BF7-4BAF-00BDCDA12F21}"/>
                </a:ext>
              </a:extLst>
            </p:cNvPr>
            <p:cNvSpPr/>
            <p:nvPr/>
          </p:nvSpPr>
          <p:spPr>
            <a:xfrm>
              <a:off x="669701" y="1355149"/>
              <a:ext cx="1625071" cy="1458933"/>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 name="矩形 19">
              <a:extLst>
                <a:ext uri="{FF2B5EF4-FFF2-40B4-BE49-F238E27FC236}">
                  <a16:creationId xmlns:a16="http://schemas.microsoft.com/office/drawing/2014/main" id="{C61AE090-AF16-6D76-BA30-2F43B798CF24}"/>
                </a:ext>
              </a:extLst>
            </p:cNvPr>
            <p:cNvSpPr/>
            <p:nvPr/>
          </p:nvSpPr>
          <p:spPr>
            <a:xfrm>
              <a:off x="669701" y="1355149"/>
              <a:ext cx="1634563" cy="1458933"/>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31" name="文本框 30">
            <a:extLst>
              <a:ext uri="{FF2B5EF4-FFF2-40B4-BE49-F238E27FC236}">
                <a16:creationId xmlns:a16="http://schemas.microsoft.com/office/drawing/2014/main" id="{AEFB3E6B-8AA5-3123-36D5-9329549816D9}"/>
              </a:ext>
            </a:extLst>
          </p:cNvPr>
          <p:cNvSpPr txBox="1"/>
          <p:nvPr/>
        </p:nvSpPr>
        <p:spPr>
          <a:xfrm>
            <a:off x="2546309" y="1417545"/>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20XX</a:t>
            </a: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年</a:t>
            </a:r>
          </a:p>
        </p:txBody>
      </p:sp>
      <p:sp>
        <p:nvSpPr>
          <p:cNvPr id="32" name="文本框 31">
            <a:extLst>
              <a:ext uri="{FF2B5EF4-FFF2-40B4-BE49-F238E27FC236}">
                <a16:creationId xmlns:a16="http://schemas.microsoft.com/office/drawing/2014/main" id="{9F068504-AA44-B531-8177-63C280F36A77}"/>
              </a:ext>
            </a:extLst>
          </p:cNvPr>
          <p:cNvSpPr txBox="1"/>
          <p:nvPr/>
        </p:nvSpPr>
        <p:spPr>
          <a:xfrm>
            <a:off x="2546309" y="1853565"/>
            <a:ext cx="1615923"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奖项简述简述简述简述</a:t>
            </a:r>
          </a:p>
        </p:txBody>
      </p:sp>
      <p:sp>
        <p:nvSpPr>
          <p:cNvPr id="33" name="文本框 32">
            <a:extLst>
              <a:ext uri="{FF2B5EF4-FFF2-40B4-BE49-F238E27FC236}">
                <a16:creationId xmlns:a16="http://schemas.microsoft.com/office/drawing/2014/main" id="{9BD7DF3F-3F90-5266-6EDF-CD24A190FAE8}"/>
              </a:ext>
            </a:extLst>
          </p:cNvPr>
          <p:cNvSpPr txBox="1"/>
          <p:nvPr/>
        </p:nvSpPr>
        <p:spPr>
          <a:xfrm>
            <a:off x="6300572" y="1417545"/>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20XX</a:t>
            </a: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年</a:t>
            </a:r>
          </a:p>
        </p:txBody>
      </p:sp>
      <p:sp>
        <p:nvSpPr>
          <p:cNvPr id="34" name="文本框 33">
            <a:extLst>
              <a:ext uri="{FF2B5EF4-FFF2-40B4-BE49-F238E27FC236}">
                <a16:creationId xmlns:a16="http://schemas.microsoft.com/office/drawing/2014/main" id="{F5522087-17B0-48BF-48FB-7D5704B867CE}"/>
              </a:ext>
            </a:extLst>
          </p:cNvPr>
          <p:cNvSpPr txBox="1"/>
          <p:nvPr/>
        </p:nvSpPr>
        <p:spPr>
          <a:xfrm>
            <a:off x="6300572" y="1853565"/>
            <a:ext cx="1615923"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奖项简述简述简述简述</a:t>
            </a:r>
          </a:p>
        </p:txBody>
      </p:sp>
      <p:sp>
        <p:nvSpPr>
          <p:cNvPr id="35" name="文本框 34">
            <a:extLst>
              <a:ext uri="{FF2B5EF4-FFF2-40B4-BE49-F238E27FC236}">
                <a16:creationId xmlns:a16="http://schemas.microsoft.com/office/drawing/2014/main" id="{D9CC9BFB-E95A-766D-6722-2531240F179E}"/>
              </a:ext>
            </a:extLst>
          </p:cNvPr>
          <p:cNvSpPr txBox="1"/>
          <p:nvPr/>
        </p:nvSpPr>
        <p:spPr>
          <a:xfrm>
            <a:off x="10054837" y="1417545"/>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20XX</a:t>
            </a: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年</a:t>
            </a:r>
          </a:p>
        </p:txBody>
      </p:sp>
      <p:sp>
        <p:nvSpPr>
          <p:cNvPr id="36" name="文本框 35">
            <a:extLst>
              <a:ext uri="{FF2B5EF4-FFF2-40B4-BE49-F238E27FC236}">
                <a16:creationId xmlns:a16="http://schemas.microsoft.com/office/drawing/2014/main" id="{06850545-8DCD-9A34-086A-300E6456DAC7}"/>
              </a:ext>
            </a:extLst>
          </p:cNvPr>
          <p:cNvSpPr txBox="1"/>
          <p:nvPr/>
        </p:nvSpPr>
        <p:spPr>
          <a:xfrm>
            <a:off x="10054837" y="1853565"/>
            <a:ext cx="1615923"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奖项简述简述简述简述</a:t>
            </a:r>
          </a:p>
        </p:txBody>
      </p:sp>
      <p:sp>
        <p:nvSpPr>
          <p:cNvPr id="42" name="文本框 41">
            <a:extLst>
              <a:ext uri="{FF2B5EF4-FFF2-40B4-BE49-F238E27FC236}">
                <a16:creationId xmlns:a16="http://schemas.microsoft.com/office/drawing/2014/main" id="{B66FC67B-41B9-213A-AA2C-D8F893BDC90F}"/>
              </a:ext>
            </a:extLst>
          </p:cNvPr>
          <p:cNvSpPr txBox="1"/>
          <p:nvPr/>
        </p:nvSpPr>
        <p:spPr>
          <a:xfrm>
            <a:off x="8271757" y="4816065"/>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20XX</a:t>
            </a: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年</a:t>
            </a:r>
          </a:p>
        </p:txBody>
      </p:sp>
      <p:sp>
        <p:nvSpPr>
          <p:cNvPr id="43" name="文本框 42">
            <a:extLst>
              <a:ext uri="{FF2B5EF4-FFF2-40B4-BE49-F238E27FC236}">
                <a16:creationId xmlns:a16="http://schemas.microsoft.com/office/drawing/2014/main" id="{4793B816-0775-7337-0F37-1C9884298B80}"/>
              </a:ext>
            </a:extLst>
          </p:cNvPr>
          <p:cNvSpPr txBox="1"/>
          <p:nvPr/>
        </p:nvSpPr>
        <p:spPr>
          <a:xfrm>
            <a:off x="8271757" y="5252085"/>
            <a:ext cx="325106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奖项简述简述简述简述奖项简述简述简述简述奖项简述简述</a:t>
            </a:r>
          </a:p>
        </p:txBody>
      </p:sp>
    </p:spTree>
    <p:extLst>
      <p:ext uri="{BB962C8B-B14F-4D97-AF65-F5344CB8AC3E}">
        <p14:creationId xmlns:p14="http://schemas.microsoft.com/office/powerpoint/2010/main" val="10496390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68174C51-2806-231D-8FFF-59EBCF260943}"/>
              </a:ext>
            </a:extLst>
          </p:cNvPr>
          <p:cNvGrpSpPr/>
          <p:nvPr/>
        </p:nvGrpSpPr>
        <p:grpSpPr>
          <a:xfrm>
            <a:off x="788570" y="-633182"/>
            <a:ext cx="11028819" cy="11028819"/>
            <a:chOff x="788569" y="-633182"/>
            <a:chExt cx="11028819" cy="11028819"/>
          </a:xfrm>
        </p:grpSpPr>
        <p:sp>
          <p:nvSpPr>
            <p:cNvPr id="7" name="椭圆 6">
              <a:extLst>
                <a:ext uri="{FF2B5EF4-FFF2-40B4-BE49-F238E27FC236}">
                  <a16:creationId xmlns:a16="http://schemas.microsoft.com/office/drawing/2014/main" id="{1C96AD9D-37A1-DD83-8C88-11269DFD47D3}"/>
                </a:ext>
              </a:extLst>
            </p:cNvPr>
            <p:cNvSpPr/>
            <p:nvPr/>
          </p:nvSpPr>
          <p:spPr>
            <a:xfrm flipH="1">
              <a:off x="1755442" y="510087"/>
              <a:ext cx="9147546" cy="9147546"/>
            </a:xfrm>
            <a:prstGeom prst="ellipse">
              <a:avLst/>
            </a:prstGeom>
            <a:noFill/>
            <a:ln w="635000">
              <a:gradFill flip="none" rotWithShape="1">
                <a:gsLst>
                  <a:gs pos="100000">
                    <a:schemeClr val="accent4">
                      <a:alpha val="24000"/>
                    </a:schemeClr>
                  </a:gs>
                  <a:gs pos="0">
                    <a:schemeClr val="accent4">
                      <a:lumMod val="60000"/>
                      <a:lumOff val="40000"/>
                      <a:alpha val="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 name="椭圆 3">
              <a:extLst>
                <a:ext uri="{FF2B5EF4-FFF2-40B4-BE49-F238E27FC236}">
                  <a16:creationId xmlns:a16="http://schemas.microsoft.com/office/drawing/2014/main" id="{BC957955-CAB1-FC57-0019-2F09DA5F92B6}"/>
                </a:ext>
              </a:extLst>
            </p:cNvPr>
            <p:cNvSpPr/>
            <p:nvPr/>
          </p:nvSpPr>
          <p:spPr>
            <a:xfrm>
              <a:off x="788569" y="-633182"/>
              <a:ext cx="11028819" cy="11028819"/>
            </a:xfrm>
            <a:prstGeom prst="ellipse">
              <a:avLst/>
            </a:prstGeom>
            <a:noFill/>
            <a:ln>
              <a:gradFill>
                <a:gsLst>
                  <a:gs pos="0">
                    <a:schemeClr val="accent4">
                      <a:lumMod val="61000"/>
                      <a:lumOff val="39000"/>
                    </a:schemeClr>
                  </a:gs>
                  <a:gs pos="24000">
                    <a:schemeClr val="accent4">
                      <a:alpha val="0"/>
                    </a:schemeClr>
                  </a:gs>
                  <a:gs pos="100000">
                    <a:schemeClr val="accent4">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 name="椭圆 4">
              <a:extLst>
                <a:ext uri="{FF2B5EF4-FFF2-40B4-BE49-F238E27FC236}">
                  <a16:creationId xmlns:a16="http://schemas.microsoft.com/office/drawing/2014/main" id="{7044A2AB-A455-553E-E1BC-EFEAB1B57B0D}"/>
                </a:ext>
              </a:extLst>
            </p:cNvPr>
            <p:cNvSpPr/>
            <p:nvPr/>
          </p:nvSpPr>
          <p:spPr>
            <a:xfrm flipH="1">
              <a:off x="4453677" y="2817729"/>
              <a:ext cx="3345605" cy="3345605"/>
            </a:xfrm>
            <a:prstGeom prst="ellipse">
              <a:avLst/>
            </a:prstGeom>
            <a:noFill/>
            <a:ln>
              <a:gradFill flip="none" rotWithShape="1">
                <a:gsLst>
                  <a:gs pos="45000">
                    <a:schemeClr val="accent4">
                      <a:alpha val="0"/>
                    </a:schemeClr>
                  </a:gs>
                  <a:gs pos="0">
                    <a:schemeClr val="accent4">
                      <a:alpha val="33000"/>
                    </a:schemeClr>
                  </a:gs>
                  <a:gs pos="100000">
                    <a:schemeClr val="accent4">
                      <a:alpha val="17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 name="椭圆 5">
              <a:extLst>
                <a:ext uri="{FF2B5EF4-FFF2-40B4-BE49-F238E27FC236}">
                  <a16:creationId xmlns:a16="http://schemas.microsoft.com/office/drawing/2014/main" id="{072426A1-08FC-193B-6707-1B46AC3DEFE1}"/>
                </a:ext>
              </a:extLst>
            </p:cNvPr>
            <p:cNvSpPr/>
            <p:nvPr/>
          </p:nvSpPr>
          <p:spPr>
            <a:xfrm flipH="1">
              <a:off x="2892054" y="1820727"/>
              <a:ext cx="6407892" cy="6407892"/>
            </a:xfrm>
            <a:prstGeom prst="ellipse">
              <a:avLst/>
            </a:prstGeom>
            <a:noFill/>
            <a:ln>
              <a:gradFill flip="none" rotWithShape="1">
                <a:gsLst>
                  <a:gs pos="100000">
                    <a:schemeClr val="accent4">
                      <a:alpha val="0"/>
                      <a:lumMod val="20000"/>
                      <a:lumOff val="80000"/>
                    </a:schemeClr>
                  </a:gs>
                  <a:gs pos="0">
                    <a:schemeClr val="accent4">
                      <a:lumMod val="47000"/>
                      <a:lumOff val="53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8" name="组合 7">
              <a:extLst>
                <a:ext uri="{FF2B5EF4-FFF2-40B4-BE49-F238E27FC236}">
                  <a16:creationId xmlns:a16="http://schemas.microsoft.com/office/drawing/2014/main" id="{53889DE4-ACCF-AC91-C073-A09190C10F87}"/>
                </a:ext>
              </a:extLst>
            </p:cNvPr>
            <p:cNvGrpSpPr/>
            <p:nvPr/>
          </p:nvGrpSpPr>
          <p:grpSpPr>
            <a:xfrm>
              <a:off x="2447127" y="4619095"/>
              <a:ext cx="1188000" cy="1188000"/>
              <a:chOff x="3403299" y="1862161"/>
              <a:chExt cx="1696808" cy="1695600"/>
            </a:xfrm>
          </p:grpSpPr>
          <p:sp>
            <p:nvSpPr>
              <p:cNvPr id="10" name="椭圆 9">
                <a:extLst>
                  <a:ext uri="{FF2B5EF4-FFF2-40B4-BE49-F238E27FC236}">
                    <a16:creationId xmlns:a16="http://schemas.microsoft.com/office/drawing/2014/main" id="{9C070705-41BF-0F83-8892-9CA1DBC85E7E}"/>
                  </a:ext>
                </a:extLst>
              </p:cNvPr>
              <p:cNvSpPr/>
              <p:nvPr/>
            </p:nvSpPr>
            <p:spPr>
              <a:xfrm>
                <a:off x="3403299" y="1862161"/>
                <a:ext cx="1693636" cy="1693636"/>
              </a:xfrm>
              <a:prstGeom prst="ellipse">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9" name="椭圆 8">
                <a:extLst>
                  <a:ext uri="{FF2B5EF4-FFF2-40B4-BE49-F238E27FC236}">
                    <a16:creationId xmlns:a16="http://schemas.microsoft.com/office/drawing/2014/main" id="{F21F2EC7-C4E2-C725-3104-FA882140BEF5}"/>
                  </a:ext>
                </a:extLst>
              </p:cNvPr>
              <p:cNvSpPr/>
              <p:nvPr/>
            </p:nvSpPr>
            <p:spPr>
              <a:xfrm>
                <a:off x="3404507" y="1862161"/>
                <a:ext cx="1695600" cy="1695600"/>
              </a:xfrm>
              <a:prstGeom prst="ellipse">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1" name="组合 10">
              <a:extLst>
                <a:ext uri="{FF2B5EF4-FFF2-40B4-BE49-F238E27FC236}">
                  <a16:creationId xmlns:a16="http://schemas.microsoft.com/office/drawing/2014/main" id="{BFCD8C4E-D333-1CA1-CC9B-3681A2B45599}"/>
                </a:ext>
              </a:extLst>
            </p:cNvPr>
            <p:cNvGrpSpPr/>
            <p:nvPr/>
          </p:nvGrpSpPr>
          <p:grpSpPr>
            <a:xfrm>
              <a:off x="8653000" y="4619095"/>
              <a:ext cx="1188000" cy="1188000"/>
              <a:chOff x="3403299" y="1862161"/>
              <a:chExt cx="1696808" cy="1695600"/>
            </a:xfrm>
          </p:grpSpPr>
          <p:sp>
            <p:nvSpPr>
              <p:cNvPr id="13" name="椭圆 12">
                <a:extLst>
                  <a:ext uri="{FF2B5EF4-FFF2-40B4-BE49-F238E27FC236}">
                    <a16:creationId xmlns:a16="http://schemas.microsoft.com/office/drawing/2014/main" id="{445C34A9-2E3F-271A-EA97-8BE234C211BD}"/>
                  </a:ext>
                </a:extLst>
              </p:cNvPr>
              <p:cNvSpPr/>
              <p:nvPr/>
            </p:nvSpPr>
            <p:spPr>
              <a:xfrm>
                <a:off x="3403299" y="1862161"/>
                <a:ext cx="1693636" cy="1693636"/>
              </a:xfrm>
              <a:prstGeom prst="ellipse">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2" name="椭圆 11">
                <a:extLst>
                  <a:ext uri="{FF2B5EF4-FFF2-40B4-BE49-F238E27FC236}">
                    <a16:creationId xmlns:a16="http://schemas.microsoft.com/office/drawing/2014/main" id="{0C149A61-8A66-FA7F-40CD-3799D5774512}"/>
                  </a:ext>
                </a:extLst>
              </p:cNvPr>
              <p:cNvSpPr/>
              <p:nvPr/>
            </p:nvSpPr>
            <p:spPr>
              <a:xfrm>
                <a:off x="3404507" y="1862161"/>
                <a:ext cx="1695600" cy="1695600"/>
              </a:xfrm>
              <a:prstGeom prst="ellipse">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4" name="组合 13">
              <a:extLst>
                <a:ext uri="{FF2B5EF4-FFF2-40B4-BE49-F238E27FC236}">
                  <a16:creationId xmlns:a16="http://schemas.microsoft.com/office/drawing/2014/main" id="{BF62E70D-B26C-20BE-F1C5-CD6A9D8A7C46}"/>
                </a:ext>
              </a:extLst>
            </p:cNvPr>
            <p:cNvGrpSpPr/>
            <p:nvPr/>
          </p:nvGrpSpPr>
          <p:grpSpPr>
            <a:xfrm>
              <a:off x="8644241" y="3002930"/>
              <a:ext cx="1188000" cy="1188000"/>
              <a:chOff x="3403299" y="1862161"/>
              <a:chExt cx="1696808" cy="1695600"/>
            </a:xfrm>
          </p:grpSpPr>
          <p:sp>
            <p:nvSpPr>
              <p:cNvPr id="16" name="椭圆 15">
                <a:extLst>
                  <a:ext uri="{FF2B5EF4-FFF2-40B4-BE49-F238E27FC236}">
                    <a16:creationId xmlns:a16="http://schemas.microsoft.com/office/drawing/2014/main" id="{8CC3E698-B994-4A57-AD58-DCCA540DAE6A}"/>
                  </a:ext>
                </a:extLst>
              </p:cNvPr>
              <p:cNvSpPr/>
              <p:nvPr/>
            </p:nvSpPr>
            <p:spPr>
              <a:xfrm>
                <a:off x="3403299" y="1862161"/>
                <a:ext cx="1693636" cy="1693636"/>
              </a:xfrm>
              <a:prstGeom prst="ellipse">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 name="椭圆 14">
                <a:extLst>
                  <a:ext uri="{FF2B5EF4-FFF2-40B4-BE49-F238E27FC236}">
                    <a16:creationId xmlns:a16="http://schemas.microsoft.com/office/drawing/2014/main" id="{F2253E96-9E7D-9328-8825-11E0A6095596}"/>
                  </a:ext>
                </a:extLst>
              </p:cNvPr>
              <p:cNvSpPr/>
              <p:nvPr/>
            </p:nvSpPr>
            <p:spPr>
              <a:xfrm>
                <a:off x="3404507" y="1862161"/>
                <a:ext cx="1695600" cy="1695600"/>
              </a:xfrm>
              <a:prstGeom prst="ellipse">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7" name="组合 16">
              <a:extLst>
                <a:ext uri="{FF2B5EF4-FFF2-40B4-BE49-F238E27FC236}">
                  <a16:creationId xmlns:a16="http://schemas.microsoft.com/office/drawing/2014/main" id="{D463D13D-1D27-3CD5-F327-7E21E6EBFC07}"/>
                </a:ext>
              </a:extLst>
            </p:cNvPr>
            <p:cNvGrpSpPr/>
            <p:nvPr/>
          </p:nvGrpSpPr>
          <p:grpSpPr>
            <a:xfrm>
              <a:off x="2461360" y="3002930"/>
              <a:ext cx="1188000" cy="1188000"/>
              <a:chOff x="3403299" y="1862161"/>
              <a:chExt cx="1696808" cy="1695600"/>
            </a:xfrm>
          </p:grpSpPr>
          <p:sp>
            <p:nvSpPr>
              <p:cNvPr id="19" name="椭圆 18">
                <a:extLst>
                  <a:ext uri="{FF2B5EF4-FFF2-40B4-BE49-F238E27FC236}">
                    <a16:creationId xmlns:a16="http://schemas.microsoft.com/office/drawing/2014/main" id="{951B845A-E1D3-4131-4BEE-BF23043F7AEB}"/>
                  </a:ext>
                </a:extLst>
              </p:cNvPr>
              <p:cNvSpPr/>
              <p:nvPr/>
            </p:nvSpPr>
            <p:spPr>
              <a:xfrm>
                <a:off x="3403299" y="1862161"/>
                <a:ext cx="1693636" cy="1693636"/>
              </a:xfrm>
              <a:prstGeom prst="ellipse">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 name="椭圆 17">
                <a:extLst>
                  <a:ext uri="{FF2B5EF4-FFF2-40B4-BE49-F238E27FC236}">
                    <a16:creationId xmlns:a16="http://schemas.microsoft.com/office/drawing/2014/main" id="{BC7165BE-434B-286A-195B-961D0803D5CB}"/>
                  </a:ext>
                </a:extLst>
              </p:cNvPr>
              <p:cNvSpPr/>
              <p:nvPr/>
            </p:nvSpPr>
            <p:spPr>
              <a:xfrm>
                <a:off x="3404507" y="1862161"/>
                <a:ext cx="1695600" cy="1695600"/>
              </a:xfrm>
              <a:prstGeom prst="ellipse">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20" name="组合 19">
              <a:extLst>
                <a:ext uri="{FF2B5EF4-FFF2-40B4-BE49-F238E27FC236}">
                  <a16:creationId xmlns:a16="http://schemas.microsoft.com/office/drawing/2014/main" id="{465A793C-401D-01E0-B5DC-1FC088862CEF}"/>
                </a:ext>
              </a:extLst>
            </p:cNvPr>
            <p:cNvGrpSpPr/>
            <p:nvPr/>
          </p:nvGrpSpPr>
          <p:grpSpPr>
            <a:xfrm>
              <a:off x="3692015" y="1793309"/>
              <a:ext cx="1188000" cy="1188000"/>
              <a:chOff x="3403299" y="1862161"/>
              <a:chExt cx="1696808" cy="1695600"/>
            </a:xfrm>
          </p:grpSpPr>
          <p:sp>
            <p:nvSpPr>
              <p:cNvPr id="22" name="椭圆 21">
                <a:extLst>
                  <a:ext uri="{FF2B5EF4-FFF2-40B4-BE49-F238E27FC236}">
                    <a16:creationId xmlns:a16="http://schemas.microsoft.com/office/drawing/2014/main" id="{1E4839C1-7391-30E4-7CB3-86FA172CA62E}"/>
                  </a:ext>
                </a:extLst>
              </p:cNvPr>
              <p:cNvSpPr/>
              <p:nvPr/>
            </p:nvSpPr>
            <p:spPr>
              <a:xfrm>
                <a:off x="3403299" y="1862161"/>
                <a:ext cx="1693636" cy="1693636"/>
              </a:xfrm>
              <a:prstGeom prst="ellipse">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 name="椭圆 20">
                <a:extLst>
                  <a:ext uri="{FF2B5EF4-FFF2-40B4-BE49-F238E27FC236}">
                    <a16:creationId xmlns:a16="http://schemas.microsoft.com/office/drawing/2014/main" id="{CCCFB7D8-C4D9-5F5F-BC32-C12D889CD2D0}"/>
                  </a:ext>
                </a:extLst>
              </p:cNvPr>
              <p:cNvSpPr/>
              <p:nvPr/>
            </p:nvSpPr>
            <p:spPr>
              <a:xfrm>
                <a:off x="3404507" y="1862161"/>
                <a:ext cx="1695600" cy="1695600"/>
              </a:xfrm>
              <a:prstGeom prst="ellipse">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23" name="组合 22">
              <a:extLst>
                <a:ext uri="{FF2B5EF4-FFF2-40B4-BE49-F238E27FC236}">
                  <a16:creationId xmlns:a16="http://schemas.microsoft.com/office/drawing/2014/main" id="{69C2931D-15C9-48E2-128E-A8BA3F2F2D54}"/>
                </a:ext>
              </a:extLst>
            </p:cNvPr>
            <p:cNvGrpSpPr/>
            <p:nvPr/>
          </p:nvGrpSpPr>
          <p:grpSpPr>
            <a:xfrm>
              <a:off x="7377004" y="1793309"/>
              <a:ext cx="1188000" cy="1188000"/>
              <a:chOff x="3403299" y="1862161"/>
              <a:chExt cx="1696808" cy="1695600"/>
            </a:xfrm>
          </p:grpSpPr>
          <p:sp>
            <p:nvSpPr>
              <p:cNvPr id="25" name="椭圆 24">
                <a:extLst>
                  <a:ext uri="{FF2B5EF4-FFF2-40B4-BE49-F238E27FC236}">
                    <a16:creationId xmlns:a16="http://schemas.microsoft.com/office/drawing/2014/main" id="{D4092874-773C-9B95-0E52-52FFA9B2CEC3}"/>
                  </a:ext>
                </a:extLst>
              </p:cNvPr>
              <p:cNvSpPr/>
              <p:nvPr/>
            </p:nvSpPr>
            <p:spPr>
              <a:xfrm>
                <a:off x="3403299" y="1862161"/>
                <a:ext cx="1693636" cy="1693636"/>
              </a:xfrm>
              <a:prstGeom prst="ellipse">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4" name="椭圆 23">
                <a:extLst>
                  <a:ext uri="{FF2B5EF4-FFF2-40B4-BE49-F238E27FC236}">
                    <a16:creationId xmlns:a16="http://schemas.microsoft.com/office/drawing/2014/main" id="{8ABD8D53-44B4-9640-24DB-C38F0FD13783}"/>
                  </a:ext>
                </a:extLst>
              </p:cNvPr>
              <p:cNvSpPr/>
              <p:nvPr/>
            </p:nvSpPr>
            <p:spPr>
              <a:xfrm>
                <a:off x="3404507" y="1862161"/>
                <a:ext cx="1695600" cy="1695600"/>
              </a:xfrm>
              <a:prstGeom prst="ellipse">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26" name="组合 25">
              <a:extLst>
                <a:ext uri="{FF2B5EF4-FFF2-40B4-BE49-F238E27FC236}">
                  <a16:creationId xmlns:a16="http://schemas.microsoft.com/office/drawing/2014/main" id="{B05DF5D2-145B-541E-62B8-5A90C75224FA}"/>
                </a:ext>
              </a:extLst>
            </p:cNvPr>
            <p:cNvGrpSpPr/>
            <p:nvPr/>
          </p:nvGrpSpPr>
          <p:grpSpPr>
            <a:xfrm>
              <a:off x="5503849" y="1257943"/>
              <a:ext cx="1188000" cy="1188000"/>
              <a:chOff x="3403299" y="1862161"/>
              <a:chExt cx="1696808" cy="1695600"/>
            </a:xfrm>
          </p:grpSpPr>
          <p:sp>
            <p:nvSpPr>
              <p:cNvPr id="28" name="椭圆 27">
                <a:extLst>
                  <a:ext uri="{FF2B5EF4-FFF2-40B4-BE49-F238E27FC236}">
                    <a16:creationId xmlns:a16="http://schemas.microsoft.com/office/drawing/2014/main" id="{AFE450E2-2F28-C554-63FF-B454FC21D5DA}"/>
                  </a:ext>
                </a:extLst>
              </p:cNvPr>
              <p:cNvSpPr/>
              <p:nvPr/>
            </p:nvSpPr>
            <p:spPr>
              <a:xfrm>
                <a:off x="3403299" y="1862161"/>
                <a:ext cx="1693636" cy="1693636"/>
              </a:xfrm>
              <a:prstGeom prst="ellipse">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 name="椭圆 26">
                <a:extLst>
                  <a:ext uri="{FF2B5EF4-FFF2-40B4-BE49-F238E27FC236}">
                    <a16:creationId xmlns:a16="http://schemas.microsoft.com/office/drawing/2014/main" id="{1A92DE24-1EFB-23A6-41C2-D6D2051C3612}"/>
                  </a:ext>
                </a:extLst>
              </p:cNvPr>
              <p:cNvSpPr/>
              <p:nvPr/>
            </p:nvSpPr>
            <p:spPr>
              <a:xfrm>
                <a:off x="3404507" y="1862161"/>
                <a:ext cx="1695600" cy="1695600"/>
              </a:xfrm>
              <a:prstGeom prst="ellipse">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29" name="椭圆 28">
              <a:extLst>
                <a:ext uri="{FF2B5EF4-FFF2-40B4-BE49-F238E27FC236}">
                  <a16:creationId xmlns:a16="http://schemas.microsoft.com/office/drawing/2014/main" id="{993225B7-0A9C-E7F9-8944-9E07733361A5}"/>
                </a:ext>
              </a:extLst>
            </p:cNvPr>
            <p:cNvSpPr/>
            <p:nvPr/>
          </p:nvSpPr>
          <p:spPr>
            <a:xfrm>
              <a:off x="1145842" y="-153989"/>
              <a:ext cx="10214346" cy="10214346"/>
            </a:xfrm>
            <a:prstGeom prst="ellipse">
              <a:avLst/>
            </a:prstGeom>
            <a:noFill/>
            <a:ln>
              <a:gradFill>
                <a:gsLst>
                  <a:gs pos="0">
                    <a:schemeClr val="accent4">
                      <a:lumMod val="41000"/>
                      <a:lumOff val="59000"/>
                    </a:schemeClr>
                  </a:gs>
                  <a:gs pos="24000">
                    <a:schemeClr val="accent4">
                      <a:alpha val="0"/>
                    </a:schemeClr>
                  </a:gs>
                  <a:gs pos="100000">
                    <a:schemeClr val="accent4">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30" name="组合 29">
              <a:extLst>
                <a:ext uri="{FF2B5EF4-FFF2-40B4-BE49-F238E27FC236}">
                  <a16:creationId xmlns:a16="http://schemas.microsoft.com/office/drawing/2014/main" id="{6DCAFD8C-E271-875D-920B-7CCA369BEACF}"/>
                </a:ext>
              </a:extLst>
            </p:cNvPr>
            <p:cNvGrpSpPr/>
            <p:nvPr/>
          </p:nvGrpSpPr>
          <p:grpSpPr>
            <a:xfrm>
              <a:off x="4746952" y="3087668"/>
              <a:ext cx="2774125" cy="2772151"/>
              <a:chOff x="3403300" y="1862161"/>
              <a:chExt cx="1696807" cy="1695600"/>
            </a:xfrm>
          </p:grpSpPr>
          <p:sp>
            <p:nvSpPr>
              <p:cNvPr id="32" name="椭圆 31">
                <a:extLst>
                  <a:ext uri="{FF2B5EF4-FFF2-40B4-BE49-F238E27FC236}">
                    <a16:creationId xmlns:a16="http://schemas.microsoft.com/office/drawing/2014/main" id="{95845432-E288-F765-7323-BA8D83D63F73}"/>
                  </a:ext>
                </a:extLst>
              </p:cNvPr>
              <p:cNvSpPr/>
              <p:nvPr/>
            </p:nvSpPr>
            <p:spPr>
              <a:xfrm>
                <a:off x="3404507" y="1862161"/>
                <a:ext cx="1695600" cy="1695600"/>
              </a:xfrm>
              <a:prstGeom prst="ellipse">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 name="椭圆 30">
                <a:extLst>
                  <a:ext uri="{FF2B5EF4-FFF2-40B4-BE49-F238E27FC236}">
                    <a16:creationId xmlns:a16="http://schemas.microsoft.com/office/drawing/2014/main" id="{4F0884DC-F133-50AF-D208-0CC6AA029CD5}"/>
                  </a:ext>
                </a:extLst>
              </p:cNvPr>
              <p:cNvSpPr/>
              <p:nvPr/>
            </p:nvSpPr>
            <p:spPr>
              <a:xfrm>
                <a:off x="3403300" y="1862161"/>
                <a:ext cx="1693636" cy="1693636"/>
              </a:xfrm>
              <a:prstGeom prst="ellipse">
                <a:avLst/>
              </a:pr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sp>
        <p:nvSpPr>
          <p:cNvPr id="2" name="文本占位符 1">
            <a:extLst>
              <a:ext uri="{FF2B5EF4-FFF2-40B4-BE49-F238E27FC236}">
                <a16:creationId xmlns:a16="http://schemas.microsoft.com/office/drawing/2014/main" id="{30AC89B8-9EE5-3734-4585-D84A4C7CF5C3}"/>
              </a:ext>
            </a:extLst>
          </p:cNvPr>
          <p:cNvSpPr>
            <a:spLocks noGrp="1"/>
          </p:cNvSpPr>
          <p:nvPr>
            <p:ph type="body" sz="quarter" idx="13"/>
          </p:nvPr>
        </p:nvSpPr>
        <p:spPr/>
        <p:txBody>
          <a:bodyPr/>
          <a:lstStyle/>
          <a:p>
            <a:r>
              <a:rPr lang="zh-CN" altLang="en-US" dirty="0"/>
              <a:t>合作伙伴</a:t>
            </a:r>
          </a:p>
        </p:txBody>
      </p:sp>
      <p:grpSp>
        <p:nvGrpSpPr>
          <p:cNvPr id="41" name="组合 40">
            <a:extLst>
              <a:ext uri="{FF2B5EF4-FFF2-40B4-BE49-F238E27FC236}">
                <a16:creationId xmlns:a16="http://schemas.microsoft.com/office/drawing/2014/main" id="{4B5A9397-96A1-5AEE-92BD-C0FCBAFBFC66}"/>
              </a:ext>
            </a:extLst>
          </p:cNvPr>
          <p:cNvGrpSpPr/>
          <p:nvPr/>
        </p:nvGrpSpPr>
        <p:grpSpPr>
          <a:xfrm>
            <a:off x="5324916" y="3908293"/>
            <a:ext cx="1560257" cy="1248206"/>
            <a:chOff x="5324916" y="3908293"/>
            <a:chExt cx="1560257" cy="1248206"/>
          </a:xfrm>
        </p:grpSpPr>
        <p:sp>
          <p:nvSpPr>
            <p:cNvPr id="37" name="任意多边形: 形状 36">
              <a:extLst>
                <a:ext uri="{FF2B5EF4-FFF2-40B4-BE49-F238E27FC236}">
                  <a16:creationId xmlns:a16="http://schemas.microsoft.com/office/drawing/2014/main" id="{87F44D4D-56C2-4A7B-DAF1-77106F0A71AC}"/>
                </a:ext>
              </a:extLst>
            </p:cNvPr>
            <p:cNvSpPr/>
            <p:nvPr/>
          </p:nvSpPr>
          <p:spPr>
            <a:xfrm>
              <a:off x="5324916" y="3908293"/>
              <a:ext cx="1248206" cy="1248206"/>
            </a:xfrm>
            <a:custGeom>
              <a:avLst/>
              <a:gdLst>
                <a:gd name="connsiteX0" fmla="*/ 780129 w 1248206"/>
                <a:gd name="connsiteY0" fmla="*/ 1248206 h 1248206"/>
                <a:gd name="connsiteX1" fmla="*/ 1248206 w 1248206"/>
                <a:gd name="connsiteY1" fmla="*/ 780129 h 1248206"/>
                <a:gd name="connsiteX2" fmla="*/ 1092180 w 1248206"/>
                <a:gd name="connsiteY2" fmla="*/ 936155 h 1248206"/>
                <a:gd name="connsiteX3" fmla="*/ 936155 w 1248206"/>
                <a:gd name="connsiteY3" fmla="*/ 1092180 h 1248206"/>
                <a:gd name="connsiteX4" fmla="*/ 780129 w 1248206"/>
                <a:gd name="connsiteY4" fmla="*/ 1248206 h 1248206"/>
                <a:gd name="connsiteX5" fmla="*/ 780129 w 1248206"/>
                <a:gd name="connsiteY5" fmla="*/ 1248206 h 1248206"/>
                <a:gd name="connsiteX6" fmla="*/ 0 w 1248206"/>
                <a:gd name="connsiteY6" fmla="*/ 468077 h 1248206"/>
                <a:gd name="connsiteX7" fmla="*/ 468077 w 1248206"/>
                <a:gd name="connsiteY7" fmla="*/ 0 h 1248206"/>
                <a:gd name="connsiteX8" fmla="*/ 780129 w 1248206"/>
                <a:gd name="connsiteY8" fmla="*/ 312052 h 124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8206" h="1248206">
                  <a:moveTo>
                    <a:pt x="780129" y="1248206"/>
                  </a:moveTo>
                  <a:lnTo>
                    <a:pt x="1248206" y="780129"/>
                  </a:lnTo>
                  <a:lnTo>
                    <a:pt x="1092180" y="936155"/>
                  </a:lnTo>
                  <a:lnTo>
                    <a:pt x="936155" y="1092180"/>
                  </a:lnTo>
                  <a:lnTo>
                    <a:pt x="780129" y="1248206"/>
                  </a:lnTo>
                  <a:close/>
                  <a:moveTo>
                    <a:pt x="780129" y="1248206"/>
                  </a:moveTo>
                  <a:lnTo>
                    <a:pt x="0" y="468077"/>
                  </a:lnTo>
                  <a:lnTo>
                    <a:pt x="468077" y="0"/>
                  </a:lnTo>
                  <a:lnTo>
                    <a:pt x="780129" y="312052"/>
                  </a:lnTo>
                </a:path>
              </a:pathLst>
            </a:custGeom>
            <a:noFill/>
            <a:ln w="635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8" name="任意多边形: 形状 37">
              <a:extLst>
                <a:ext uri="{FF2B5EF4-FFF2-40B4-BE49-F238E27FC236}">
                  <a16:creationId xmlns:a16="http://schemas.microsoft.com/office/drawing/2014/main" id="{EAFCBEC7-92A5-7B19-9377-045D845FFA02}"/>
                </a:ext>
              </a:extLst>
            </p:cNvPr>
            <p:cNvSpPr/>
            <p:nvPr/>
          </p:nvSpPr>
          <p:spPr>
            <a:xfrm>
              <a:off x="5832000" y="3908293"/>
              <a:ext cx="1053173" cy="780128"/>
            </a:xfrm>
            <a:custGeom>
              <a:avLst/>
              <a:gdLst>
                <a:gd name="connsiteX0" fmla="*/ 0 w 1053173"/>
                <a:gd name="connsiteY0" fmla="*/ 585097 h 780128"/>
                <a:gd name="connsiteX1" fmla="*/ 585097 w 1053173"/>
                <a:gd name="connsiteY1" fmla="*/ 0 h 780128"/>
                <a:gd name="connsiteX2" fmla="*/ 1053174 w 1053173"/>
                <a:gd name="connsiteY2" fmla="*/ 468077 h 780128"/>
                <a:gd name="connsiteX3" fmla="*/ 741122 w 1053173"/>
                <a:gd name="connsiteY3" fmla="*/ 780129 h 780128"/>
                <a:gd name="connsiteX4" fmla="*/ 429071 w 1053173"/>
                <a:gd name="connsiteY4" fmla="*/ 468077 h 780128"/>
                <a:gd name="connsiteX5" fmla="*/ 195032 w 1053173"/>
                <a:gd name="connsiteY5" fmla="*/ 702116 h 780128"/>
                <a:gd name="connsiteX6" fmla="*/ 0 w 1053173"/>
                <a:gd name="connsiteY6" fmla="*/ 585097 h 780128"/>
                <a:gd name="connsiteX7" fmla="*/ 0 w 1053173"/>
                <a:gd name="connsiteY7" fmla="*/ 585097 h 780128"/>
                <a:gd name="connsiteX8" fmla="*/ 273045 w 1053173"/>
                <a:gd name="connsiteY8" fmla="*/ 312052 h 78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3173" h="780128">
                  <a:moveTo>
                    <a:pt x="0" y="585097"/>
                  </a:moveTo>
                  <a:lnTo>
                    <a:pt x="585097" y="0"/>
                  </a:lnTo>
                  <a:lnTo>
                    <a:pt x="1053174" y="468077"/>
                  </a:lnTo>
                  <a:lnTo>
                    <a:pt x="741122" y="780129"/>
                  </a:lnTo>
                  <a:lnTo>
                    <a:pt x="429071" y="468077"/>
                  </a:lnTo>
                  <a:lnTo>
                    <a:pt x="195032" y="702116"/>
                  </a:lnTo>
                  <a:lnTo>
                    <a:pt x="0" y="585097"/>
                  </a:lnTo>
                  <a:close/>
                  <a:moveTo>
                    <a:pt x="0" y="585097"/>
                  </a:moveTo>
                  <a:lnTo>
                    <a:pt x="273045" y="312052"/>
                  </a:lnTo>
                </a:path>
              </a:pathLst>
            </a:custGeom>
            <a:noFill/>
            <a:ln w="635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 name="任意多边形: 形状 38">
              <a:extLst>
                <a:ext uri="{FF2B5EF4-FFF2-40B4-BE49-F238E27FC236}">
                  <a16:creationId xmlns:a16="http://schemas.microsoft.com/office/drawing/2014/main" id="{5E0A5029-24AE-9226-498C-200B20AFBB66}"/>
                </a:ext>
              </a:extLst>
            </p:cNvPr>
            <p:cNvSpPr/>
            <p:nvPr/>
          </p:nvSpPr>
          <p:spPr>
            <a:xfrm>
              <a:off x="6144051" y="4883454"/>
              <a:ext cx="117019" cy="117019"/>
            </a:xfrm>
            <a:custGeom>
              <a:avLst/>
              <a:gdLst>
                <a:gd name="connsiteX0" fmla="*/ 117019 w 117019"/>
                <a:gd name="connsiteY0" fmla="*/ 117019 h 117019"/>
                <a:gd name="connsiteX1" fmla="*/ 0 w 117019"/>
                <a:gd name="connsiteY1" fmla="*/ 0 h 117019"/>
              </a:gdLst>
              <a:ahLst/>
              <a:cxnLst>
                <a:cxn ang="0">
                  <a:pos x="connsiteX0" y="connsiteY0"/>
                </a:cxn>
                <a:cxn ang="0">
                  <a:pos x="connsiteX1" y="connsiteY1"/>
                </a:cxn>
              </a:cxnLst>
              <a:rect l="l" t="t" r="r" b="b"/>
              <a:pathLst>
                <a:path w="117019" h="117019">
                  <a:moveTo>
                    <a:pt x="117019" y="117019"/>
                  </a:moveTo>
                  <a:lnTo>
                    <a:pt x="0" y="0"/>
                  </a:lnTo>
                </a:path>
              </a:pathLst>
            </a:custGeom>
            <a:noFill/>
            <a:ln w="635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0" name="任意多边形: 形状 39">
              <a:extLst>
                <a:ext uri="{FF2B5EF4-FFF2-40B4-BE49-F238E27FC236}">
                  <a16:creationId xmlns:a16="http://schemas.microsoft.com/office/drawing/2014/main" id="{9E711815-12FD-4249-DAB6-DA42CBC4171A}"/>
                </a:ext>
              </a:extLst>
            </p:cNvPr>
            <p:cNvSpPr/>
            <p:nvPr/>
          </p:nvSpPr>
          <p:spPr>
            <a:xfrm>
              <a:off x="6300077" y="4727428"/>
              <a:ext cx="117019" cy="117019"/>
            </a:xfrm>
            <a:custGeom>
              <a:avLst/>
              <a:gdLst>
                <a:gd name="connsiteX0" fmla="*/ 117019 w 117019"/>
                <a:gd name="connsiteY0" fmla="*/ 117019 h 117019"/>
                <a:gd name="connsiteX1" fmla="*/ 0 w 117019"/>
                <a:gd name="connsiteY1" fmla="*/ 0 h 117019"/>
              </a:gdLst>
              <a:ahLst/>
              <a:cxnLst>
                <a:cxn ang="0">
                  <a:pos x="connsiteX0" y="connsiteY0"/>
                </a:cxn>
                <a:cxn ang="0">
                  <a:pos x="connsiteX1" y="connsiteY1"/>
                </a:cxn>
              </a:cxnLst>
              <a:rect l="l" t="t" r="r" b="b"/>
              <a:pathLst>
                <a:path w="117019" h="117019">
                  <a:moveTo>
                    <a:pt x="117019" y="117019"/>
                  </a:moveTo>
                  <a:lnTo>
                    <a:pt x="0" y="0"/>
                  </a:lnTo>
                </a:path>
              </a:pathLst>
            </a:custGeom>
            <a:noFill/>
            <a:ln w="635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42" name="文本框 41">
            <a:extLst>
              <a:ext uri="{FF2B5EF4-FFF2-40B4-BE49-F238E27FC236}">
                <a16:creationId xmlns:a16="http://schemas.microsoft.com/office/drawing/2014/main" id="{BAD2541A-103E-B0B3-DDCE-EC3E22BCBAD4}"/>
              </a:ext>
            </a:extLst>
          </p:cNvPr>
          <p:cNvSpPr txBox="1"/>
          <p:nvPr/>
        </p:nvSpPr>
        <p:spPr>
          <a:xfrm>
            <a:off x="5337877" y="4287777"/>
            <a:ext cx="159425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合作伙伴</a:t>
            </a:r>
          </a:p>
        </p:txBody>
      </p:sp>
      <p:sp>
        <p:nvSpPr>
          <p:cNvPr id="43" name="文本框 42">
            <a:extLst>
              <a:ext uri="{FF2B5EF4-FFF2-40B4-BE49-F238E27FC236}">
                <a16:creationId xmlns:a16="http://schemas.microsoft.com/office/drawing/2014/main" id="{5E89A098-F89A-C0DE-6B7F-6E8CB17D5FCF}"/>
              </a:ext>
            </a:extLst>
          </p:cNvPr>
          <p:cNvSpPr txBox="1"/>
          <p:nvPr/>
        </p:nvSpPr>
        <p:spPr>
          <a:xfrm>
            <a:off x="2257124" y="5028621"/>
            <a:ext cx="159425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LOGO</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44" name="文本框 43">
            <a:extLst>
              <a:ext uri="{FF2B5EF4-FFF2-40B4-BE49-F238E27FC236}">
                <a16:creationId xmlns:a16="http://schemas.microsoft.com/office/drawing/2014/main" id="{7B27DBB4-DD95-DC17-B243-6F26FC9E370C}"/>
              </a:ext>
            </a:extLst>
          </p:cNvPr>
          <p:cNvSpPr txBox="1"/>
          <p:nvPr/>
        </p:nvSpPr>
        <p:spPr>
          <a:xfrm>
            <a:off x="2308137" y="3426460"/>
            <a:ext cx="159425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LOGO</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45" name="文本框 44">
            <a:extLst>
              <a:ext uri="{FF2B5EF4-FFF2-40B4-BE49-F238E27FC236}">
                <a16:creationId xmlns:a16="http://schemas.microsoft.com/office/drawing/2014/main" id="{D470E38E-2D43-E086-5C3A-16CAA1F005EA}"/>
              </a:ext>
            </a:extLst>
          </p:cNvPr>
          <p:cNvSpPr txBox="1"/>
          <p:nvPr/>
        </p:nvSpPr>
        <p:spPr>
          <a:xfrm>
            <a:off x="5298874" y="1649008"/>
            <a:ext cx="159425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LOGO</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46" name="文本框 45">
            <a:extLst>
              <a:ext uri="{FF2B5EF4-FFF2-40B4-BE49-F238E27FC236}">
                <a16:creationId xmlns:a16="http://schemas.microsoft.com/office/drawing/2014/main" id="{C2B7DAAD-BFA0-1471-AD75-A567D01AB6EE}"/>
              </a:ext>
            </a:extLst>
          </p:cNvPr>
          <p:cNvSpPr txBox="1"/>
          <p:nvPr/>
        </p:nvSpPr>
        <p:spPr>
          <a:xfrm>
            <a:off x="3487779" y="2185623"/>
            <a:ext cx="159425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LOGO</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47" name="文本框 46">
            <a:extLst>
              <a:ext uri="{FF2B5EF4-FFF2-40B4-BE49-F238E27FC236}">
                <a16:creationId xmlns:a16="http://schemas.microsoft.com/office/drawing/2014/main" id="{C2631DF5-109C-1666-0B2C-34EBC769AEF0}"/>
              </a:ext>
            </a:extLst>
          </p:cNvPr>
          <p:cNvSpPr txBox="1"/>
          <p:nvPr/>
        </p:nvSpPr>
        <p:spPr>
          <a:xfrm>
            <a:off x="7192952" y="2185623"/>
            <a:ext cx="159425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LOGO</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48" name="文本框 47">
            <a:extLst>
              <a:ext uri="{FF2B5EF4-FFF2-40B4-BE49-F238E27FC236}">
                <a16:creationId xmlns:a16="http://schemas.microsoft.com/office/drawing/2014/main" id="{57EDDBE2-0AD7-D5CA-8E92-7018B24CC87C}"/>
              </a:ext>
            </a:extLst>
          </p:cNvPr>
          <p:cNvSpPr txBox="1"/>
          <p:nvPr/>
        </p:nvSpPr>
        <p:spPr>
          <a:xfrm>
            <a:off x="8448764" y="3396187"/>
            <a:ext cx="159425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LOGO</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49" name="文本框 48">
            <a:extLst>
              <a:ext uri="{FF2B5EF4-FFF2-40B4-BE49-F238E27FC236}">
                <a16:creationId xmlns:a16="http://schemas.microsoft.com/office/drawing/2014/main" id="{8AB959D2-7B96-9BEC-64F8-0D726FE9134B}"/>
              </a:ext>
            </a:extLst>
          </p:cNvPr>
          <p:cNvSpPr txBox="1"/>
          <p:nvPr/>
        </p:nvSpPr>
        <p:spPr>
          <a:xfrm>
            <a:off x="8500428" y="5029474"/>
            <a:ext cx="159425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LOGO</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Tree>
    <p:extLst>
      <p:ext uri="{BB962C8B-B14F-4D97-AF65-F5344CB8AC3E}">
        <p14:creationId xmlns:p14="http://schemas.microsoft.com/office/powerpoint/2010/main" val="2613987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A19FD1E-7FEC-8E89-629D-E9A5CE785188}"/>
              </a:ext>
            </a:extLst>
          </p:cNvPr>
          <p:cNvSpPr>
            <a:spLocks noGrp="1"/>
          </p:cNvSpPr>
          <p:nvPr>
            <p:ph type="body" sz="quarter" idx="13"/>
          </p:nvPr>
        </p:nvSpPr>
        <p:spPr/>
        <p:txBody>
          <a:bodyPr/>
          <a:lstStyle/>
          <a:p>
            <a:r>
              <a:rPr lang="zh-CN" altLang="en-US" dirty="0"/>
              <a:t>发展规划</a:t>
            </a:r>
          </a:p>
        </p:txBody>
      </p:sp>
      <p:grpSp>
        <p:nvGrpSpPr>
          <p:cNvPr id="3" name="组合 2">
            <a:extLst>
              <a:ext uri="{FF2B5EF4-FFF2-40B4-BE49-F238E27FC236}">
                <a16:creationId xmlns:a16="http://schemas.microsoft.com/office/drawing/2014/main" id="{2CEA0C7B-CBBB-81C4-7895-4FF65AEEE721}"/>
              </a:ext>
            </a:extLst>
          </p:cNvPr>
          <p:cNvGrpSpPr/>
          <p:nvPr/>
        </p:nvGrpSpPr>
        <p:grpSpPr>
          <a:xfrm>
            <a:off x="567781" y="2277967"/>
            <a:ext cx="10997077" cy="3623724"/>
            <a:chOff x="613985" y="1767426"/>
            <a:chExt cx="12235814" cy="4175701"/>
          </a:xfrm>
        </p:grpSpPr>
        <p:grpSp>
          <p:nvGrpSpPr>
            <p:cNvPr id="4" name="组合 3">
              <a:extLst>
                <a:ext uri="{FF2B5EF4-FFF2-40B4-BE49-F238E27FC236}">
                  <a16:creationId xmlns:a16="http://schemas.microsoft.com/office/drawing/2014/main" id="{E9F54293-B7CB-6177-D0F7-FD6A2A9A4EAA}"/>
                </a:ext>
              </a:extLst>
            </p:cNvPr>
            <p:cNvGrpSpPr/>
            <p:nvPr/>
          </p:nvGrpSpPr>
          <p:grpSpPr>
            <a:xfrm>
              <a:off x="613985" y="1767426"/>
              <a:ext cx="2834065" cy="4175701"/>
              <a:chOff x="6392027" y="1355149"/>
              <a:chExt cx="5172831" cy="2203440"/>
            </a:xfrm>
          </p:grpSpPr>
          <p:sp>
            <p:nvSpPr>
              <p:cNvPr id="14" name="矩形 13">
                <a:extLst>
                  <a:ext uri="{FF2B5EF4-FFF2-40B4-BE49-F238E27FC236}">
                    <a16:creationId xmlns:a16="http://schemas.microsoft.com/office/drawing/2014/main" id="{BF3E79B5-3A10-D54D-6BEC-F93E1A4ACDBF}"/>
                  </a:ext>
                </a:extLst>
              </p:cNvPr>
              <p:cNvSpPr/>
              <p:nvPr/>
            </p:nvSpPr>
            <p:spPr>
              <a:xfrm>
                <a:off x="6392027" y="1355149"/>
                <a:ext cx="5164058" cy="220344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 name="矩形 14">
                <a:extLst>
                  <a:ext uri="{FF2B5EF4-FFF2-40B4-BE49-F238E27FC236}">
                    <a16:creationId xmlns:a16="http://schemas.microsoft.com/office/drawing/2014/main" id="{1DA9BA4C-6B35-FAF2-DD0D-90085400BDA7}"/>
                  </a:ext>
                </a:extLst>
              </p:cNvPr>
              <p:cNvSpPr/>
              <p:nvPr/>
            </p:nvSpPr>
            <p:spPr>
              <a:xfrm>
                <a:off x="6400800" y="1355149"/>
                <a:ext cx="5164058" cy="2203440"/>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5" name="组合 4">
              <a:extLst>
                <a:ext uri="{FF2B5EF4-FFF2-40B4-BE49-F238E27FC236}">
                  <a16:creationId xmlns:a16="http://schemas.microsoft.com/office/drawing/2014/main" id="{84E73720-DF7E-1C6B-53EE-7DF46E72114D}"/>
                </a:ext>
              </a:extLst>
            </p:cNvPr>
            <p:cNvGrpSpPr/>
            <p:nvPr/>
          </p:nvGrpSpPr>
          <p:grpSpPr>
            <a:xfrm>
              <a:off x="3747901" y="1767426"/>
              <a:ext cx="2834065" cy="4175701"/>
              <a:chOff x="6392027" y="1355149"/>
              <a:chExt cx="5172831" cy="2203440"/>
            </a:xfrm>
          </p:grpSpPr>
          <p:sp>
            <p:nvSpPr>
              <p:cNvPr id="12" name="矩形 11">
                <a:extLst>
                  <a:ext uri="{FF2B5EF4-FFF2-40B4-BE49-F238E27FC236}">
                    <a16:creationId xmlns:a16="http://schemas.microsoft.com/office/drawing/2014/main" id="{819A6837-4A6C-A98E-8659-DB0276A0D348}"/>
                  </a:ext>
                </a:extLst>
              </p:cNvPr>
              <p:cNvSpPr/>
              <p:nvPr/>
            </p:nvSpPr>
            <p:spPr>
              <a:xfrm>
                <a:off x="6392027" y="1355149"/>
                <a:ext cx="5164058" cy="2203440"/>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3" name="矩形 12">
                <a:extLst>
                  <a:ext uri="{FF2B5EF4-FFF2-40B4-BE49-F238E27FC236}">
                    <a16:creationId xmlns:a16="http://schemas.microsoft.com/office/drawing/2014/main" id="{FC9766E8-8D2B-ECF9-E03C-29D9DA5EBB07}"/>
                  </a:ext>
                </a:extLst>
              </p:cNvPr>
              <p:cNvSpPr/>
              <p:nvPr/>
            </p:nvSpPr>
            <p:spPr>
              <a:xfrm>
                <a:off x="6400800" y="1355149"/>
                <a:ext cx="5164058" cy="2203440"/>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6" name="组合 5">
              <a:extLst>
                <a:ext uri="{FF2B5EF4-FFF2-40B4-BE49-F238E27FC236}">
                  <a16:creationId xmlns:a16="http://schemas.microsoft.com/office/drawing/2014/main" id="{11B0E711-B747-C3CC-0347-4D37315B3A47}"/>
                </a:ext>
              </a:extLst>
            </p:cNvPr>
            <p:cNvGrpSpPr/>
            <p:nvPr/>
          </p:nvGrpSpPr>
          <p:grpSpPr>
            <a:xfrm>
              <a:off x="6881817" y="1767426"/>
              <a:ext cx="2834066" cy="4175701"/>
              <a:chOff x="6392026" y="1355149"/>
              <a:chExt cx="5172832" cy="2203440"/>
            </a:xfrm>
          </p:grpSpPr>
          <p:sp>
            <p:nvSpPr>
              <p:cNvPr id="10" name="矩形 9">
                <a:extLst>
                  <a:ext uri="{FF2B5EF4-FFF2-40B4-BE49-F238E27FC236}">
                    <a16:creationId xmlns:a16="http://schemas.microsoft.com/office/drawing/2014/main" id="{21B8B1BD-C7B4-6DB8-1FA4-87CEA12564FB}"/>
                  </a:ext>
                </a:extLst>
              </p:cNvPr>
              <p:cNvSpPr/>
              <p:nvPr/>
            </p:nvSpPr>
            <p:spPr>
              <a:xfrm>
                <a:off x="6392026" y="1355149"/>
                <a:ext cx="5164056" cy="220344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1" name="矩形 10">
                <a:extLst>
                  <a:ext uri="{FF2B5EF4-FFF2-40B4-BE49-F238E27FC236}">
                    <a16:creationId xmlns:a16="http://schemas.microsoft.com/office/drawing/2014/main" id="{97F4143E-DE14-6540-1163-4E4E0BA23119}"/>
                  </a:ext>
                </a:extLst>
              </p:cNvPr>
              <p:cNvSpPr/>
              <p:nvPr/>
            </p:nvSpPr>
            <p:spPr>
              <a:xfrm>
                <a:off x="6400800" y="1355149"/>
                <a:ext cx="5164058" cy="220344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7" name="组合 6">
              <a:extLst>
                <a:ext uri="{FF2B5EF4-FFF2-40B4-BE49-F238E27FC236}">
                  <a16:creationId xmlns:a16="http://schemas.microsoft.com/office/drawing/2014/main" id="{6EB77CC2-E203-8AB7-458B-35BF664BD1E8}"/>
                </a:ext>
              </a:extLst>
            </p:cNvPr>
            <p:cNvGrpSpPr/>
            <p:nvPr/>
          </p:nvGrpSpPr>
          <p:grpSpPr>
            <a:xfrm>
              <a:off x="10015734" y="1767426"/>
              <a:ext cx="2834065" cy="4175701"/>
              <a:chOff x="6392027" y="1355149"/>
              <a:chExt cx="5172831" cy="2203440"/>
            </a:xfrm>
          </p:grpSpPr>
          <p:sp>
            <p:nvSpPr>
              <p:cNvPr id="8" name="矩形 7">
                <a:extLst>
                  <a:ext uri="{FF2B5EF4-FFF2-40B4-BE49-F238E27FC236}">
                    <a16:creationId xmlns:a16="http://schemas.microsoft.com/office/drawing/2014/main" id="{9666FCB7-CDD3-4466-FF71-9AB1B5F58A91}"/>
                  </a:ext>
                </a:extLst>
              </p:cNvPr>
              <p:cNvSpPr/>
              <p:nvPr/>
            </p:nvSpPr>
            <p:spPr>
              <a:xfrm>
                <a:off x="6392027" y="1355149"/>
                <a:ext cx="5164058" cy="220344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9" name="矩形 8">
                <a:extLst>
                  <a:ext uri="{FF2B5EF4-FFF2-40B4-BE49-F238E27FC236}">
                    <a16:creationId xmlns:a16="http://schemas.microsoft.com/office/drawing/2014/main" id="{214FEF95-314C-EBE5-AA03-929615891E88}"/>
                  </a:ext>
                </a:extLst>
              </p:cNvPr>
              <p:cNvSpPr/>
              <p:nvPr/>
            </p:nvSpPr>
            <p:spPr>
              <a:xfrm>
                <a:off x="6400800" y="1355149"/>
                <a:ext cx="5164058" cy="220344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grpSp>
        <p:nvGrpSpPr>
          <p:cNvPr id="16" name="组合 15">
            <a:extLst>
              <a:ext uri="{FF2B5EF4-FFF2-40B4-BE49-F238E27FC236}">
                <a16:creationId xmlns:a16="http://schemas.microsoft.com/office/drawing/2014/main" id="{88C5377D-E052-6092-55BB-699D285F879F}"/>
              </a:ext>
            </a:extLst>
          </p:cNvPr>
          <p:cNvGrpSpPr/>
          <p:nvPr/>
        </p:nvGrpSpPr>
        <p:grpSpPr>
          <a:xfrm>
            <a:off x="515232" y="1767429"/>
            <a:ext cx="11161536" cy="95985"/>
            <a:chOff x="2545849" y="2022863"/>
            <a:chExt cx="3142116" cy="198574"/>
          </a:xfrm>
        </p:grpSpPr>
        <p:sp>
          <p:nvSpPr>
            <p:cNvPr id="17" name="矩形: 圆角 16">
              <a:extLst>
                <a:ext uri="{FF2B5EF4-FFF2-40B4-BE49-F238E27FC236}">
                  <a16:creationId xmlns:a16="http://schemas.microsoft.com/office/drawing/2014/main" id="{87B271C5-4928-A969-2DD4-31E75E2F6D68}"/>
                </a:ext>
              </a:extLst>
            </p:cNvPr>
            <p:cNvSpPr/>
            <p:nvPr/>
          </p:nvSpPr>
          <p:spPr>
            <a:xfrm>
              <a:off x="2545849" y="2022863"/>
              <a:ext cx="3109396" cy="177617"/>
            </a:xfrm>
            <a:prstGeom prst="roundRect">
              <a:avLst>
                <a:gd name="adj" fmla="val 50000"/>
              </a:avLst>
            </a:prstGeom>
            <a:solidFill>
              <a:schemeClr val="accent5">
                <a:lumMod val="60000"/>
                <a:lumOff val="40000"/>
              </a:schemeClr>
            </a:solidFill>
            <a:ln>
              <a:noFill/>
            </a:ln>
            <a:effectLst>
              <a:innerShdw blurRad="114300" dist="76200" dir="13500000">
                <a:srgbClr val="192C3D">
                  <a:alpha val="3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 name="矩形: 圆角 17">
              <a:extLst>
                <a:ext uri="{FF2B5EF4-FFF2-40B4-BE49-F238E27FC236}">
                  <a16:creationId xmlns:a16="http://schemas.microsoft.com/office/drawing/2014/main" id="{397AA32A-891D-98CD-DD39-4AD54E81432B}"/>
                </a:ext>
              </a:extLst>
            </p:cNvPr>
            <p:cNvSpPr/>
            <p:nvPr/>
          </p:nvSpPr>
          <p:spPr>
            <a:xfrm>
              <a:off x="2578569" y="2043820"/>
              <a:ext cx="3109396" cy="177617"/>
            </a:xfrm>
            <a:prstGeom prst="roundRect">
              <a:avLst>
                <a:gd name="adj" fmla="val 50000"/>
              </a:avLst>
            </a:prstGeom>
            <a:gradFill>
              <a:gsLst>
                <a:gs pos="88000">
                  <a:schemeClr val="bg1">
                    <a:alpha val="0"/>
                  </a:schemeClr>
                </a:gs>
                <a:gs pos="100000">
                  <a:schemeClr val="bg1">
                    <a:alpha val="1000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 name="矩形: 圆角 18">
              <a:extLst>
                <a:ext uri="{FF2B5EF4-FFF2-40B4-BE49-F238E27FC236}">
                  <a16:creationId xmlns:a16="http://schemas.microsoft.com/office/drawing/2014/main" id="{07C3F5D2-BCB9-DCA1-A70C-E8B8EC21C8D5}"/>
                </a:ext>
              </a:extLst>
            </p:cNvPr>
            <p:cNvSpPr/>
            <p:nvPr/>
          </p:nvSpPr>
          <p:spPr>
            <a:xfrm>
              <a:off x="3333935" y="2043820"/>
              <a:ext cx="736683" cy="156660"/>
            </a:xfrm>
            <a:prstGeom prst="roundRect">
              <a:avLst>
                <a:gd name="adj" fmla="val 50000"/>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21" name="文本框 20">
            <a:extLst>
              <a:ext uri="{FF2B5EF4-FFF2-40B4-BE49-F238E27FC236}">
                <a16:creationId xmlns:a16="http://schemas.microsoft.com/office/drawing/2014/main" id="{ABC70EA3-9E38-8181-0C06-B2775A012CB3}"/>
              </a:ext>
            </a:extLst>
          </p:cNvPr>
          <p:cNvSpPr txBox="1"/>
          <p:nvPr/>
        </p:nvSpPr>
        <p:spPr>
          <a:xfrm>
            <a:off x="655129" y="2502130"/>
            <a:ext cx="240976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20XX</a:t>
            </a:r>
            <a:r>
              <a:rPr kumimoji="0" lang="zh-CN" altLang="en-US" sz="2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年</a:t>
            </a:r>
          </a:p>
        </p:txBody>
      </p:sp>
      <p:sp>
        <p:nvSpPr>
          <p:cNvPr id="22" name="文本框 21">
            <a:extLst>
              <a:ext uri="{FF2B5EF4-FFF2-40B4-BE49-F238E27FC236}">
                <a16:creationId xmlns:a16="http://schemas.microsoft.com/office/drawing/2014/main" id="{0C862AC9-672B-49EF-EEE9-D710A77A5FAD}"/>
              </a:ext>
            </a:extLst>
          </p:cNvPr>
          <p:cNvSpPr txBox="1"/>
          <p:nvPr/>
        </p:nvSpPr>
        <p:spPr>
          <a:xfrm>
            <a:off x="655129" y="3035492"/>
            <a:ext cx="2347151" cy="239674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简述简述简述简述简述简述简述简述简述简述简述简述简述简述简述简述简述简述</a:t>
            </a: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a:p>
            <a:pPr marL="0" marR="0" lvl="0" indent="0" algn="l"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24" name="文本框 23">
            <a:extLst>
              <a:ext uri="{FF2B5EF4-FFF2-40B4-BE49-F238E27FC236}">
                <a16:creationId xmlns:a16="http://schemas.microsoft.com/office/drawing/2014/main" id="{15062219-5833-9145-0E53-68D5F8C920E3}"/>
              </a:ext>
            </a:extLst>
          </p:cNvPr>
          <p:cNvSpPr txBox="1"/>
          <p:nvPr/>
        </p:nvSpPr>
        <p:spPr>
          <a:xfrm>
            <a:off x="3449704" y="2502130"/>
            <a:ext cx="240976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20XX</a:t>
            </a:r>
            <a:r>
              <a:rPr kumimoji="0" lang="zh-CN" altLang="en-US" sz="2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年</a:t>
            </a:r>
          </a:p>
        </p:txBody>
      </p:sp>
      <p:sp>
        <p:nvSpPr>
          <p:cNvPr id="25" name="文本框 24">
            <a:extLst>
              <a:ext uri="{FF2B5EF4-FFF2-40B4-BE49-F238E27FC236}">
                <a16:creationId xmlns:a16="http://schemas.microsoft.com/office/drawing/2014/main" id="{BD4A10B7-8A1F-E918-F5BC-E7FD449F0472}"/>
              </a:ext>
            </a:extLst>
          </p:cNvPr>
          <p:cNvSpPr txBox="1"/>
          <p:nvPr/>
        </p:nvSpPr>
        <p:spPr>
          <a:xfrm>
            <a:off x="3449704" y="3035492"/>
            <a:ext cx="2347151" cy="239674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简述简述简述简述简述简述简述简述简述简述简述简述简述简述简述简述简述简述</a:t>
            </a: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a:p>
            <a:pPr marL="0" marR="0" lvl="0" indent="0" algn="l"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27" name="文本框 26">
            <a:extLst>
              <a:ext uri="{FF2B5EF4-FFF2-40B4-BE49-F238E27FC236}">
                <a16:creationId xmlns:a16="http://schemas.microsoft.com/office/drawing/2014/main" id="{7AC150B7-B87F-A2CD-9A0C-BF295581507B}"/>
              </a:ext>
            </a:extLst>
          </p:cNvPr>
          <p:cNvSpPr txBox="1"/>
          <p:nvPr/>
        </p:nvSpPr>
        <p:spPr>
          <a:xfrm>
            <a:off x="6269933" y="2502130"/>
            <a:ext cx="240976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20XX</a:t>
            </a:r>
            <a:r>
              <a:rPr kumimoji="0" lang="zh-CN" altLang="en-US" sz="2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年</a:t>
            </a:r>
          </a:p>
        </p:txBody>
      </p:sp>
      <p:sp>
        <p:nvSpPr>
          <p:cNvPr id="28" name="文本框 27">
            <a:extLst>
              <a:ext uri="{FF2B5EF4-FFF2-40B4-BE49-F238E27FC236}">
                <a16:creationId xmlns:a16="http://schemas.microsoft.com/office/drawing/2014/main" id="{71CED811-A0E7-0D4F-9ECC-59C3A560C52E}"/>
              </a:ext>
            </a:extLst>
          </p:cNvPr>
          <p:cNvSpPr txBox="1"/>
          <p:nvPr/>
        </p:nvSpPr>
        <p:spPr>
          <a:xfrm>
            <a:off x="6269933" y="3035492"/>
            <a:ext cx="2347151" cy="239674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简述简述简述简述简述简述简述简述简述简述简述简述简述简述简述简述简述简述</a:t>
            </a: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a:p>
            <a:pPr marL="0" marR="0" lvl="0" indent="0" algn="l"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30" name="文本框 29">
            <a:extLst>
              <a:ext uri="{FF2B5EF4-FFF2-40B4-BE49-F238E27FC236}">
                <a16:creationId xmlns:a16="http://schemas.microsoft.com/office/drawing/2014/main" id="{C657FF5E-8D2B-D8B0-BCB8-31FD02C4E0E4}"/>
              </a:ext>
            </a:extLst>
          </p:cNvPr>
          <p:cNvSpPr txBox="1"/>
          <p:nvPr/>
        </p:nvSpPr>
        <p:spPr>
          <a:xfrm>
            <a:off x="9079748" y="2502130"/>
            <a:ext cx="240976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20XX</a:t>
            </a:r>
            <a:r>
              <a:rPr kumimoji="0" lang="zh-CN" altLang="en-US" sz="2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年</a:t>
            </a:r>
          </a:p>
        </p:txBody>
      </p:sp>
      <p:sp>
        <p:nvSpPr>
          <p:cNvPr id="31" name="文本框 30">
            <a:extLst>
              <a:ext uri="{FF2B5EF4-FFF2-40B4-BE49-F238E27FC236}">
                <a16:creationId xmlns:a16="http://schemas.microsoft.com/office/drawing/2014/main" id="{ACE27E74-28F9-EFE2-0569-A2215C59A873}"/>
              </a:ext>
            </a:extLst>
          </p:cNvPr>
          <p:cNvSpPr txBox="1"/>
          <p:nvPr/>
        </p:nvSpPr>
        <p:spPr>
          <a:xfrm>
            <a:off x="9079748" y="3035492"/>
            <a:ext cx="2347151" cy="239674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简述简述简述简述简述简述简述简述简述简述简述简述简述简述简述简述简述简述</a:t>
            </a: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a:p>
            <a:pPr marL="0" marR="0" lvl="0" indent="0" algn="l"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Tree>
    <p:extLst>
      <p:ext uri="{BB962C8B-B14F-4D97-AF65-F5344CB8AC3E}">
        <p14:creationId xmlns:p14="http://schemas.microsoft.com/office/powerpoint/2010/main" val="241804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4F21719-BDAF-6A48-3B66-9138453E32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85" y="0"/>
            <a:ext cx="12190815" cy="6858000"/>
          </a:xfrm>
          <a:prstGeom prst="rect">
            <a:avLst/>
          </a:prstGeom>
        </p:spPr>
      </p:pic>
    </p:spTree>
    <p:extLst>
      <p:ext uri="{BB962C8B-B14F-4D97-AF65-F5344CB8AC3E}">
        <p14:creationId xmlns:p14="http://schemas.microsoft.com/office/powerpoint/2010/main" val="3101535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7EECAA3-115B-B7FB-C576-6FD2192A306A}"/>
              </a:ext>
            </a:extLst>
          </p:cNvPr>
          <p:cNvSpPr/>
          <p:nvPr/>
        </p:nvSpPr>
        <p:spPr>
          <a:xfrm>
            <a:off x="695325" y="5110052"/>
            <a:ext cx="3700244"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若琳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492D75B7-403D-8383-2117-A0BDDB26CE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579144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75" name="椭圆 74">
            <a:extLst>
              <a:ext uri="{FF2B5EF4-FFF2-40B4-BE49-F238E27FC236}">
                <a16:creationId xmlns:a16="http://schemas.microsoft.com/office/drawing/2014/main" id="{8511242A-6980-B71D-474C-D57DECCC1D71}"/>
              </a:ext>
            </a:extLst>
          </p:cNvPr>
          <p:cNvSpPr/>
          <p:nvPr/>
        </p:nvSpPr>
        <p:spPr>
          <a:xfrm>
            <a:off x="866676" y="5192862"/>
            <a:ext cx="810986" cy="810986"/>
          </a:xfrm>
          <a:prstGeom prst="ellipse">
            <a:avLst/>
          </a:prstGeom>
          <a:solidFill>
            <a:schemeClr val="accent5">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1" name="椭圆 70">
            <a:extLst>
              <a:ext uri="{FF2B5EF4-FFF2-40B4-BE49-F238E27FC236}">
                <a16:creationId xmlns:a16="http://schemas.microsoft.com/office/drawing/2014/main" id="{7E654B20-5E8C-6504-B8FC-9FD36387E36D}"/>
              </a:ext>
            </a:extLst>
          </p:cNvPr>
          <p:cNvSpPr/>
          <p:nvPr/>
        </p:nvSpPr>
        <p:spPr>
          <a:xfrm>
            <a:off x="866676" y="3715207"/>
            <a:ext cx="810986" cy="810986"/>
          </a:xfrm>
          <a:prstGeom prst="ellipse">
            <a:avLst/>
          </a:prstGeom>
          <a:solidFill>
            <a:schemeClr val="accent5">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6" name="椭圆 65">
            <a:extLst>
              <a:ext uri="{FF2B5EF4-FFF2-40B4-BE49-F238E27FC236}">
                <a16:creationId xmlns:a16="http://schemas.microsoft.com/office/drawing/2014/main" id="{F44707B0-A053-3609-E99C-CE4067975132}"/>
              </a:ext>
            </a:extLst>
          </p:cNvPr>
          <p:cNvSpPr/>
          <p:nvPr/>
        </p:nvSpPr>
        <p:spPr>
          <a:xfrm>
            <a:off x="866676" y="2235882"/>
            <a:ext cx="810986" cy="810986"/>
          </a:xfrm>
          <a:prstGeom prst="ellipse">
            <a:avLst/>
          </a:prstGeom>
          <a:solidFill>
            <a:schemeClr val="accent5">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2" name="椭圆 61">
            <a:extLst>
              <a:ext uri="{FF2B5EF4-FFF2-40B4-BE49-F238E27FC236}">
                <a16:creationId xmlns:a16="http://schemas.microsoft.com/office/drawing/2014/main" id="{3C813168-165A-979B-8036-31A169EC1766}"/>
              </a:ext>
            </a:extLst>
          </p:cNvPr>
          <p:cNvSpPr/>
          <p:nvPr/>
        </p:nvSpPr>
        <p:spPr>
          <a:xfrm>
            <a:off x="866676" y="765205"/>
            <a:ext cx="810986" cy="810986"/>
          </a:xfrm>
          <a:prstGeom prst="ellipse">
            <a:avLst/>
          </a:prstGeom>
          <a:solidFill>
            <a:schemeClr val="accent5">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7" name="矩形 16">
            <a:extLst>
              <a:ext uri="{FF2B5EF4-FFF2-40B4-BE49-F238E27FC236}">
                <a16:creationId xmlns:a16="http://schemas.microsoft.com/office/drawing/2014/main" id="{B9033E83-789F-409B-A4F5-E9D7D12EE4A2}"/>
              </a:ext>
            </a:extLst>
          </p:cNvPr>
          <p:cNvSpPr/>
          <p:nvPr/>
        </p:nvSpPr>
        <p:spPr>
          <a:xfrm>
            <a:off x="8074478" y="0"/>
            <a:ext cx="4117522" cy="6858000"/>
          </a:xfrm>
          <a:prstGeom prst="rect">
            <a:avLst/>
          </a:prstGeom>
          <a:solidFill>
            <a:schemeClr val="accent5">
              <a:lumMod val="60000"/>
              <a:lumOff val="40000"/>
            </a:schemeClr>
          </a:solidFill>
          <a:ln>
            <a:noFill/>
          </a:ln>
          <a:effectLst>
            <a:outerShdw blurRad="50800" dist="38100" dir="10800000" algn="r" rotWithShape="0">
              <a:schemeClr val="accent5">
                <a:lumMod val="75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pic>
        <p:nvPicPr>
          <p:cNvPr id="3" name="图形 2">
            <a:extLst>
              <a:ext uri="{FF2B5EF4-FFF2-40B4-BE49-F238E27FC236}">
                <a16:creationId xmlns:a16="http://schemas.microsoft.com/office/drawing/2014/main" id="{5B05B14F-8F00-C48C-9470-CED2A1D003BC}"/>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105718" y="1014103"/>
            <a:ext cx="4055041" cy="4055041"/>
          </a:xfrm>
          <a:prstGeom prst="rect">
            <a:avLst/>
          </a:prstGeom>
        </p:spPr>
      </p:pic>
      <p:sp>
        <p:nvSpPr>
          <p:cNvPr id="18" name="椭圆 17">
            <a:extLst>
              <a:ext uri="{FF2B5EF4-FFF2-40B4-BE49-F238E27FC236}">
                <a16:creationId xmlns:a16="http://schemas.microsoft.com/office/drawing/2014/main" id="{ABB80CEA-1CD5-40CE-AA41-77EAD036B229}"/>
              </a:ext>
            </a:extLst>
          </p:cNvPr>
          <p:cNvSpPr/>
          <p:nvPr/>
        </p:nvSpPr>
        <p:spPr>
          <a:xfrm>
            <a:off x="869950" y="766309"/>
            <a:ext cx="810986" cy="810986"/>
          </a:xfrm>
          <a:prstGeom prst="ellipse">
            <a:avLst/>
          </a:prstGeom>
          <a:solidFill>
            <a:schemeClr val="accent5">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7" name="文本框 36">
            <a:extLst>
              <a:ext uri="{FF2B5EF4-FFF2-40B4-BE49-F238E27FC236}">
                <a16:creationId xmlns:a16="http://schemas.microsoft.com/office/drawing/2014/main" id="{AB4EF39D-2C13-4C97-93D9-4360EF98ED33}"/>
              </a:ext>
            </a:extLst>
          </p:cNvPr>
          <p:cNvSpPr txBox="1"/>
          <p:nvPr/>
        </p:nvSpPr>
        <p:spPr>
          <a:xfrm>
            <a:off x="878114" y="837455"/>
            <a:ext cx="810986"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rPr>
              <a:t>01</a:t>
            </a:r>
            <a:endParaRPr kumimoji="0" lang="zh-CN" altLang="en-US" sz="40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endParaRPr>
          </a:p>
        </p:txBody>
      </p:sp>
      <p:sp>
        <p:nvSpPr>
          <p:cNvPr id="65" name="椭圆 64">
            <a:extLst>
              <a:ext uri="{FF2B5EF4-FFF2-40B4-BE49-F238E27FC236}">
                <a16:creationId xmlns:a16="http://schemas.microsoft.com/office/drawing/2014/main" id="{E0D2B8D3-541D-AEB6-7C86-A8C8B04DED1C}"/>
              </a:ext>
            </a:extLst>
          </p:cNvPr>
          <p:cNvSpPr/>
          <p:nvPr/>
        </p:nvSpPr>
        <p:spPr>
          <a:xfrm>
            <a:off x="869950" y="2236986"/>
            <a:ext cx="810986" cy="810986"/>
          </a:xfrm>
          <a:prstGeom prst="ellipse">
            <a:avLst/>
          </a:prstGeom>
          <a:solidFill>
            <a:schemeClr val="accent5">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7" name="文本框 66">
            <a:extLst>
              <a:ext uri="{FF2B5EF4-FFF2-40B4-BE49-F238E27FC236}">
                <a16:creationId xmlns:a16="http://schemas.microsoft.com/office/drawing/2014/main" id="{9AB1CD22-0B7F-128A-9DBF-0E6E49E7474B}"/>
              </a:ext>
            </a:extLst>
          </p:cNvPr>
          <p:cNvSpPr txBox="1"/>
          <p:nvPr/>
        </p:nvSpPr>
        <p:spPr>
          <a:xfrm>
            <a:off x="878114" y="2308132"/>
            <a:ext cx="810986"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rPr>
              <a:t>02</a:t>
            </a:r>
            <a:endParaRPr kumimoji="0" lang="zh-CN" altLang="en-US" sz="40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endParaRPr>
          </a:p>
        </p:txBody>
      </p:sp>
      <p:sp>
        <p:nvSpPr>
          <p:cNvPr id="70" name="椭圆 69">
            <a:extLst>
              <a:ext uri="{FF2B5EF4-FFF2-40B4-BE49-F238E27FC236}">
                <a16:creationId xmlns:a16="http://schemas.microsoft.com/office/drawing/2014/main" id="{09294830-96A3-5C82-3A9A-886F744186B1}"/>
              </a:ext>
            </a:extLst>
          </p:cNvPr>
          <p:cNvSpPr/>
          <p:nvPr/>
        </p:nvSpPr>
        <p:spPr>
          <a:xfrm>
            <a:off x="869950" y="3716311"/>
            <a:ext cx="810986" cy="810986"/>
          </a:xfrm>
          <a:prstGeom prst="ellipse">
            <a:avLst/>
          </a:prstGeom>
          <a:solidFill>
            <a:schemeClr val="accent5">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2" name="文本框 71">
            <a:extLst>
              <a:ext uri="{FF2B5EF4-FFF2-40B4-BE49-F238E27FC236}">
                <a16:creationId xmlns:a16="http://schemas.microsoft.com/office/drawing/2014/main" id="{D803B9D3-72E0-3B51-D8CA-059D8822CED7}"/>
              </a:ext>
            </a:extLst>
          </p:cNvPr>
          <p:cNvSpPr txBox="1"/>
          <p:nvPr/>
        </p:nvSpPr>
        <p:spPr>
          <a:xfrm>
            <a:off x="878114" y="3787457"/>
            <a:ext cx="810986"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rPr>
              <a:t>03</a:t>
            </a:r>
            <a:endParaRPr kumimoji="0" lang="zh-CN" altLang="en-US" sz="40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endParaRPr>
          </a:p>
        </p:txBody>
      </p:sp>
      <p:sp>
        <p:nvSpPr>
          <p:cNvPr id="74" name="椭圆 73">
            <a:extLst>
              <a:ext uri="{FF2B5EF4-FFF2-40B4-BE49-F238E27FC236}">
                <a16:creationId xmlns:a16="http://schemas.microsoft.com/office/drawing/2014/main" id="{7F44E243-1683-39FA-A051-7B8380C79687}"/>
              </a:ext>
            </a:extLst>
          </p:cNvPr>
          <p:cNvSpPr/>
          <p:nvPr/>
        </p:nvSpPr>
        <p:spPr>
          <a:xfrm>
            <a:off x="869950" y="5193966"/>
            <a:ext cx="810986" cy="810986"/>
          </a:xfrm>
          <a:prstGeom prst="ellipse">
            <a:avLst/>
          </a:prstGeom>
          <a:solidFill>
            <a:schemeClr val="accent5">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6" name="文本框 75">
            <a:extLst>
              <a:ext uri="{FF2B5EF4-FFF2-40B4-BE49-F238E27FC236}">
                <a16:creationId xmlns:a16="http://schemas.microsoft.com/office/drawing/2014/main" id="{8F730DEB-A7BD-738D-E302-227820C64B3F}"/>
              </a:ext>
            </a:extLst>
          </p:cNvPr>
          <p:cNvSpPr txBox="1"/>
          <p:nvPr/>
        </p:nvSpPr>
        <p:spPr>
          <a:xfrm>
            <a:off x="878114" y="5265112"/>
            <a:ext cx="810986"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rPr>
              <a:t>04</a:t>
            </a:r>
            <a:endParaRPr kumimoji="0" lang="zh-CN" altLang="en-US" sz="40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endParaRPr>
          </a:p>
        </p:txBody>
      </p:sp>
      <p:sp>
        <p:nvSpPr>
          <p:cNvPr id="41" name="文本框 40">
            <a:extLst>
              <a:ext uri="{FF2B5EF4-FFF2-40B4-BE49-F238E27FC236}">
                <a16:creationId xmlns:a16="http://schemas.microsoft.com/office/drawing/2014/main" id="{2D33A5CD-1389-4B5C-ADCB-74B744B7D562}"/>
              </a:ext>
            </a:extLst>
          </p:cNvPr>
          <p:cNvSpPr txBox="1"/>
          <p:nvPr/>
        </p:nvSpPr>
        <p:spPr>
          <a:xfrm>
            <a:off x="1885950" y="752493"/>
            <a:ext cx="292100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OPPOSans B" panose="00020600040101010101" pitchFamily="18" charset="-122"/>
              </a:rPr>
              <a:t>项目简介</a:t>
            </a:r>
          </a:p>
        </p:txBody>
      </p:sp>
      <p:sp>
        <p:nvSpPr>
          <p:cNvPr id="42" name="文本框 41">
            <a:extLst>
              <a:ext uri="{FF2B5EF4-FFF2-40B4-BE49-F238E27FC236}">
                <a16:creationId xmlns:a16="http://schemas.microsoft.com/office/drawing/2014/main" id="{EC540FCA-CCC8-4397-90EB-416B73C2037E}"/>
              </a:ext>
            </a:extLst>
          </p:cNvPr>
          <p:cNvSpPr txBox="1"/>
          <p:nvPr/>
        </p:nvSpPr>
        <p:spPr>
          <a:xfrm>
            <a:off x="1885950" y="1285855"/>
            <a:ext cx="598144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项目简介、市场痛点、解决方案</a:t>
            </a:r>
          </a:p>
        </p:txBody>
      </p:sp>
      <p:sp>
        <p:nvSpPr>
          <p:cNvPr id="45" name="文本框 44">
            <a:extLst>
              <a:ext uri="{FF2B5EF4-FFF2-40B4-BE49-F238E27FC236}">
                <a16:creationId xmlns:a16="http://schemas.microsoft.com/office/drawing/2014/main" id="{EF527124-FD41-4FD3-8DAE-AFF5183C0C87}"/>
              </a:ext>
            </a:extLst>
          </p:cNvPr>
          <p:cNvSpPr txBox="1"/>
          <p:nvPr/>
        </p:nvSpPr>
        <p:spPr>
          <a:xfrm>
            <a:off x="1885950" y="2246766"/>
            <a:ext cx="292100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OPPOSans B" panose="00020600040101010101" pitchFamily="18" charset="-122"/>
              </a:rPr>
              <a:t>市场分析</a:t>
            </a:r>
          </a:p>
        </p:txBody>
      </p:sp>
      <p:sp>
        <p:nvSpPr>
          <p:cNvPr id="46" name="文本框 45">
            <a:extLst>
              <a:ext uri="{FF2B5EF4-FFF2-40B4-BE49-F238E27FC236}">
                <a16:creationId xmlns:a16="http://schemas.microsoft.com/office/drawing/2014/main" id="{39D0389B-8830-481D-A8CC-735D150A445D}"/>
              </a:ext>
            </a:extLst>
          </p:cNvPr>
          <p:cNvSpPr txBox="1"/>
          <p:nvPr/>
        </p:nvSpPr>
        <p:spPr>
          <a:xfrm>
            <a:off x="1885950" y="2780128"/>
            <a:ext cx="598144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宏观经济分析、行业市场分析、竞争对手分析、未来市场预测</a:t>
            </a: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48" name="文本框 47">
            <a:extLst>
              <a:ext uri="{FF2B5EF4-FFF2-40B4-BE49-F238E27FC236}">
                <a16:creationId xmlns:a16="http://schemas.microsoft.com/office/drawing/2014/main" id="{BBCB3E12-B7A2-49FE-BC58-7BDFEEBCFE69}"/>
              </a:ext>
            </a:extLst>
          </p:cNvPr>
          <p:cNvSpPr txBox="1"/>
          <p:nvPr/>
        </p:nvSpPr>
        <p:spPr>
          <a:xfrm>
            <a:off x="1885950" y="3716339"/>
            <a:ext cx="292100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OPPOSans B" panose="00020600040101010101" pitchFamily="18" charset="-122"/>
              </a:rPr>
              <a:t>融资计划</a:t>
            </a:r>
          </a:p>
        </p:txBody>
      </p:sp>
      <p:sp>
        <p:nvSpPr>
          <p:cNvPr id="49" name="文本框 48">
            <a:extLst>
              <a:ext uri="{FF2B5EF4-FFF2-40B4-BE49-F238E27FC236}">
                <a16:creationId xmlns:a16="http://schemas.microsoft.com/office/drawing/2014/main" id="{E90F78F8-629C-4159-845B-BB1B6AB68D80}"/>
              </a:ext>
            </a:extLst>
          </p:cNvPr>
          <p:cNvSpPr txBox="1"/>
          <p:nvPr/>
        </p:nvSpPr>
        <p:spPr>
          <a:xfrm>
            <a:off x="1885950" y="4249701"/>
            <a:ext cx="598144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资金投入、历史业绩、财务计划、融资方式</a:t>
            </a:r>
          </a:p>
        </p:txBody>
      </p:sp>
      <p:sp>
        <p:nvSpPr>
          <p:cNvPr id="51" name="文本框 50">
            <a:extLst>
              <a:ext uri="{FF2B5EF4-FFF2-40B4-BE49-F238E27FC236}">
                <a16:creationId xmlns:a16="http://schemas.microsoft.com/office/drawing/2014/main" id="{C84CC478-8303-4546-AD3B-07AFFF41C258}"/>
              </a:ext>
            </a:extLst>
          </p:cNvPr>
          <p:cNvSpPr txBox="1"/>
          <p:nvPr/>
        </p:nvSpPr>
        <p:spPr>
          <a:xfrm>
            <a:off x="1885950" y="5197305"/>
            <a:ext cx="292100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OPPOSans B" panose="00020600040101010101" pitchFamily="18" charset="-122"/>
              </a:rPr>
              <a:t>团队介绍</a:t>
            </a:r>
          </a:p>
        </p:txBody>
      </p:sp>
      <p:sp>
        <p:nvSpPr>
          <p:cNvPr id="52" name="文本框 51">
            <a:extLst>
              <a:ext uri="{FF2B5EF4-FFF2-40B4-BE49-F238E27FC236}">
                <a16:creationId xmlns:a16="http://schemas.microsoft.com/office/drawing/2014/main" id="{10AA88DB-9DA3-4242-A3F4-C605E3BA0B12}"/>
              </a:ext>
            </a:extLst>
          </p:cNvPr>
          <p:cNvSpPr txBox="1"/>
          <p:nvPr/>
        </p:nvSpPr>
        <p:spPr>
          <a:xfrm>
            <a:off x="1885950" y="5730667"/>
            <a:ext cx="598144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创始人介绍、核心团队成员介绍、组织架构</a:t>
            </a:r>
          </a:p>
        </p:txBody>
      </p:sp>
      <p:sp>
        <p:nvSpPr>
          <p:cNvPr id="60" name="文本框 59">
            <a:extLst>
              <a:ext uri="{FF2B5EF4-FFF2-40B4-BE49-F238E27FC236}">
                <a16:creationId xmlns:a16="http://schemas.microsoft.com/office/drawing/2014/main" id="{026A5750-EDCD-451E-B887-03DBA0E199F8}"/>
              </a:ext>
            </a:extLst>
          </p:cNvPr>
          <p:cNvSpPr txBox="1"/>
          <p:nvPr/>
        </p:nvSpPr>
        <p:spPr>
          <a:xfrm>
            <a:off x="8915865" y="2596800"/>
            <a:ext cx="2242922" cy="120032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cs typeface="OPPOSans H" panose="00020600040101010101" pitchFamily="18" charset="-122"/>
              </a:rPr>
              <a:t>目 录</a:t>
            </a:r>
          </a:p>
        </p:txBody>
      </p:sp>
      <p:sp>
        <p:nvSpPr>
          <p:cNvPr id="64" name="文本框 63">
            <a:extLst>
              <a:ext uri="{FF2B5EF4-FFF2-40B4-BE49-F238E27FC236}">
                <a16:creationId xmlns:a16="http://schemas.microsoft.com/office/drawing/2014/main" id="{BD69DD98-7588-4ECF-9FDA-EDF54AC1A820}"/>
              </a:ext>
            </a:extLst>
          </p:cNvPr>
          <p:cNvSpPr txBox="1"/>
          <p:nvPr/>
        </p:nvSpPr>
        <p:spPr>
          <a:xfrm>
            <a:off x="10902988" y="126206"/>
            <a:ext cx="914400"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t>LOGO</a:t>
            </a:r>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9" name="文本框 68">
            <a:extLst>
              <a:ext uri="{FF2B5EF4-FFF2-40B4-BE49-F238E27FC236}">
                <a16:creationId xmlns:a16="http://schemas.microsoft.com/office/drawing/2014/main" id="{2D0B6608-1C5C-4620-88F7-2F0ACB480BB6}"/>
              </a:ext>
            </a:extLst>
          </p:cNvPr>
          <p:cNvSpPr txBox="1"/>
          <p:nvPr/>
        </p:nvSpPr>
        <p:spPr>
          <a:xfrm>
            <a:off x="9007663" y="2323710"/>
            <a:ext cx="199238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600" normalizeH="0" baseline="0" noProof="0" dirty="0">
                <a:ln>
                  <a:noFill/>
                </a:ln>
                <a:solidFill>
                  <a:prstClr val="black">
                    <a:lumMod val="50000"/>
                    <a:lumOff val="50000"/>
                    <a:alpha val="20000"/>
                  </a:prstClr>
                </a:solidFill>
                <a:effectLst/>
                <a:uLnTx/>
                <a:uFillTx/>
                <a:latin typeface="思源黑体 CN Medium" panose="020B0600000000000000" pitchFamily="34" charset="-122"/>
                <a:ea typeface="思源黑体 CN Medium" panose="020B0600000000000000" pitchFamily="34" charset="-122"/>
                <a:cs typeface="OPPOSans H" panose="00020600040101010101" pitchFamily="18" charset="-122"/>
              </a:rPr>
              <a:t>CONTENTS</a:t>
            </a:r>
            <a:endParaRPr kumimoji="0" lang="zh-CN" altLang="en-US" sz="1800" b="0" i="0" u="none" strike="noStrike" kern="1200" cap="none" spc="600" normalizeH="0" baseline="0" noProof="0" dirty="0">
              <a:ln>
                <a:noFill/>
              </a:ln>
              <a:solidFill>
                <a:prstClr val="black">
                  <a:lumMod val="50000"/>
                  <a:lumOff val="50000"/>
                  <a:alpha val="20000"/>
                </a:prstClr>
              </a:solidFill>
              <a:effectLst/>
              <a:uLnTx/>
              <a:uFillTx/>
              <a:latin typeface="思源黑体 CN Medium" panose="020B0600000000000000" pitchFamily="34" charset="-122"/>
              <a:ea typeface="思源黑体 CN Medium" panose="020B0600000000000000" pitchFamily="34" charset="-122"/>
              <a:cs typeface="OPPOSans H" panose="00020600040101010101" pitchFamily="18" charset="-122"/>
            </a:endParaRPr>
          </a:p>
        </p:txBody>
      </p:sp>
      <p:grpSp>
        <p:nvGrpSpPr>
          <p:cNvPr id="78" name="组合 77">
            <a:extLst>
              <a:ext uri="{FF2B5EF4-FFF2-40B4-BE49-F238E27FC236}">
                <a16:creationId xmlns:a16="http://schemas.microsoft.com/office/drawing/2014/main" id="{5EA965FE-08C5-3149-BE3E-80B92D5AD379}"/>
              </a:ext>
            </a:extLst>
          </p:cNvPr>
          <p:cNvGrpSpPr/>
          <p:nvPr/>
        </p:nvGrpSpPr>
        <p:grpSpPr>
          <a:xfrm>
            <a:off x="11492934" y="6441213"/>
            <a:ext cx="232019" cy="155618"/>
            <a:chOff x="11492934" y="6441213"/>
            <a:chExt cx="232019" cy="155618"/>
          </a:xfrm>
        </p:grpSpPr>
        <p:sp>
          <p:nvSpPr>
            <p:cNvPr id="79" name="箭头: 右 78">
              <a:extLst>
                <a:ext uri="{FF2B5EF4-FFF2-40B4-BE49-F238E27FC236}">
                  <a16:creationId xmlns:a16="http://schemas.microsoft.com/office/drawing/2014/main" id="{7B37901E-87D5-C701-9DDC-D0311794630A}"/>
                </a:ext>
              </a:extLst>
            </p:cNvPr>
            <p:cNvSpPr/>
            <p:nvPr/>
          </p:nvSpPr>
          <p:spPr>
            <a:xfrm>
              <a:off x="11511172" y="6441213"/>
              <a:ext cx="213781" cy="155618"/>
            </a:xfrm>
            <a:prstGeom prst="rightArrow">
              <a:avLst/>
            </a:prstGeom>
            <a:solidFill>
              <a:schemeClr val="accent5">
                <a:lumMod val="60000"/>
                <a:lumOff val="40000"/>
              </a:schemeClr>
            </a:solidFill>
            <a:ln>
              <a:noFill/>
            </a:ln>
            <a:effectLst>
              <a:innerShdw blurRad="114300" dist="76200" dir="13500000">
                <a:schemeClr val="accent6">
                  <a:lumMod val="75000"/>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80" name="箭头: 右 79">
              <a:extLst>
                <a:ext uri="{FF2B5EF4-FFF2-40B4-BE49-F238E27FC236}">
                  <a16:creationId xmlns:a16="http://schemas.microsoft.com/office/drawing/2014/main" id="{E5588C27-A58E-3214-A034-07D628CA6CC7}"/>
                </a:ext>
              </a:extLst>
            </p:cNvPr>
            <p:cNvSpPr/>
            <p:nvPr/>
          </p:nvSpPr>
          <p:spPr>
            <a:xfrm>
              <a:off x="11492934" y="6441213"/>
              <a:ext cx="213781" cy="155618"/>
            </a:xfrm>
            <a:prstGeom prst="rightArrow">
              <a:avLst/>
            </a:prstGeom>
            <a:gradFill>
              <a:gsLst>
                <a:gs pos="100000">
                  <a:schemeClr val="accent6">
                    <a:lumMod val="60000"/>
                    <a:lumOff val="40000"/>
                  </a:schemeClr>
                </a:gs>
                <a:gs pos="75000">
                  <a:schemeClr val="accent6">
                    <a:lumMod val="60000"/>
                    <a:lumOff val="40000"/>
                    <a:alpha val="0"/>
                  </a:schemeClr>
                </a:gs>
              </a:gsLst>
              <a:path path="shape">
                <a:fillToRect l="50000" t="50000" r="50000" b="50000"/>
              </a:path>
            </a:gra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35" name="文本框 34">
            <a:extLst>
              <a:ext uri="{FF2B5EF4-FFF2-40B4-BE49-F238E27FC236}">
                <a16:creationId xmlns:a16="http://schemas.microsoft.com/office/drawing/2014/main" id="{BD0241C8-0D94-8074-30E5-4115A8D60E3D}"/>
              </a:ext>
            </a:extLst>
          </p:cNvPr>
          <p:cNvSpPr txBox="1"/>
          <p:nvPr/>
        </p:nvSpPr>
        <p:spPr>
          <a:xfrm>
            <a:off x="9739672" y="6373694"/>
            <a:ext cx="1803088" cy="29905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t>20XX BUSSINESS PLAN</a:t>
            </a:r>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extLst>
      <p:ext uri="{BB962C8B-B14F-4D97-AF65-F5344CB8AC3E}">
        <p14:creationId xmlns:p14="http://schemas.microsoft.com/office/powerpoint/2010/main" val="1436061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a:extLst>
              <a:ext uri="{FF2B5EF4-FFF2-40B4-BE49-F238E27FC236}">
                <a16:creationId xmlns:a16="http://schemas.microsoft.com/office/drawing/2014/main" id="{2DE3B8DB-1EC5-7753-1BD3-562CCE444A03}"/>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 name="任意多边形: 形状 26">
            <a:extLst>
              <a:ext uri="{FF2B5EF4-FFF2-40B4-BE49-F238E27FC236}">
                <a16:creationId xmlns:a16="http://schemas.microsoft.com/office/drawing/2014/main" id="{47694838-72FF-9642-0A4F-3BB4DE27029B}"/>
              </a:ext>
            </a:extLst>
          </p:cNvPr>
          <p:cNvSpPr/>
          <p:nvPr/>
        </p:nvSpPr>
        <p:spPr>
          <a:xfrm>
            <a:off x="4499066" y="0"/>
            <a:ext cx="7692935" cy="1694189"/>
          </a:xfrm>
          <a:custGeom>
            <a:avLst/>
            <a:gdLst>
              <a:gd name="connsiteX0" fmla="*/ 0 w 7692935"/>
              <a:gd name="connsiteY0" fmla="*/ 0 h 1694189"/>
              <a:gd name="connsiteX1" fmla="*/ 7692935 w 7692935"/>
              <a:gd name="connsiteY1" fmla="*/ 0 h 1694189"/>
              <a:gd name="connsiteX2" fmla="*/ 7692935 w 7692935"/>
              <a:gd name="connsiteY2" fmla="*/ 1694189 h 1694189"/>
              <a:gd name="connsiteX3" fmla="*/ 7679144 w 7692935"/>
              <a:gd name="connsiteY3" fmla="*/ 1687562 h 1694189"/>
              <a:gd name="connsiteX4" fmla="*/ 5019585 w 7692935"/>
              <a:gd name="connsiteY4" fmla="*/ 800100 h 1694189"/>
              <a:gd name="connsiteX5" fmla="*/ 2346235 w 7692935"/>
              <a:gd name="connsiteY5" fmla="*/ 990600 h 1694189"/>
              <a:gd name="connsiteX6" fmla="*/ 17776 w 7692935"/>
              <a:gd name="connsiteY6" fmla="*/ 10052 h 169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92935" h="1694189">
                <a:moveTo>
                  <a:pt x="0" y="0"/>
                </a:moveTo>
                <a:lnTo>
                  <a:pt x="7692935" y="0"/>
                </a:lnTo>
                <a:lnTo>
                  <a:pt x="7692935" y="1694189"/>
                </a:lnTo>
                <a:lnTo>
                  <a:pt x="7679144" y="1687562"/>
                </a:lnTo>
                <a:cubicBezTo>
                  <a:pt x="7127785" y="1434307"/>
                  <a:pt x="5711735" y="904082"/>
                  <a:pt x="5019585" y="800100"/>
                </a:cubicBezTo>
                <a:cubicBezTo>
                  <a:pt x="4096718" y="661458"/>
                  <a:pt x="3235235" y="1153583"/>
                  <a:pt x="2346235" y="990600"/>
                </a:cubicBezTo>
                <a:cubicBezTo>
                  <a:pt x="1568360" y="847990"/>
                  <a:pt x="792916" y="445277"/>
                  <a:pt x="17776" y="10052"/>
                </a:cubicBezTo>
                <a:close/>
              </a:path>
            </a:pathLst>
          </a:custGeom>
          <a:solidFill>
            <a:schemeClr val="accent6">
              <a:lumMod val="40000"/>
              <a:lumOff val="60000"/>
              <a:alpha val="30000"/>
            </a:schemeClr>
          </a:solidFill>
          <a:ln>
            <a:noFill/>
          </a:ln>
          <a:effectLst>
            <a:outerShdw blurRad="50800" dist="38100" dir="5400000" algn="t"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 name="任意多边形: 形状 28">
            <a:extLst>
              <a:ext uri="{FF2B5EF4-FFF2-40B4-BE49-F238E27FC236}">
                <a16:creationId xmlns:a16="http://schemas.microsoft.com/office/drawing/2014/main" id="{4EC3AB50-EF81-2692-DB87-C7A171B97DFA}"/>
              </a:ext>
            </a:extLst>
          </p:cNvPr>
          <p:cNvSpPr/>
          <p:nvPr/>
        </p:nvSpPr>
        <p:spPr>
          <a:xfrm>
            <a:off x="4911642" y="0"/>
            <a:ext cx="7280358" cy="1531268"/>
          </a:xfrm>
          <a:custGeom>
            <a:avLst/>
            <a:gdLst>
              <a:gd name="connsiteX0" fmla="*/ 0 w 7280358"/>
              <a:gd name="connsiteY0" fmla="*/ 0 h 1531268"/>
              <a:gd name="connsiteX1" fmla="*/ 7280358 w 7280358"/>
              <a:gd name="connsiteY1" fmla="*/ 0 h 1531268"/>
              <a:gd name="connsiteX2" fmla="*/ 7280358 w 7280358"/>
              <a:gd name="connsiteY2" fmla="*/ 1531268 h 1531268"/>
              <a:gd name="connsiteX3" fmla="*/ 7211040 w 7280358"/>
              <a:gd name="connsiteY3" fmla="*/ 1503457 h 1531268"/>
              <a:gd name="connsiteX4" fmla="*/ 5102308 w 7280358"/>
              <a:gd name="connsiteY4" fmla="*/ 846880 h 1531268"/>
              <a:gd name="connsiteX5" fmla="*/ 2428958 w 7280358"/>
              <a:gd name="connsiteY5" fmla="*/ 1037380 h 1531268"/>
              <a:gd name="connsiteX6" fmla="*/ 100499 w 7280358"/>
              <a:gd name="connsiteY6" fmla="*/ 56832 h 153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0358" h="1531268">
                <a:moveTo>
                  <a:pt x="0" y="0"/>
                </a:moveTo>
                <a:lnTo>
                  <a:pt x="7280358" y="0"/>
                </a:lnTo>
                <a:lnTo>
                  <a:pt x="7280358" y="1531268"/>
                </a:lnTo>
                <a:lnTo>
                  <a:pt x="7211040" y="1503457"/>
                </a:lnTo>
                <a:cubicBezTo>
                  <a:pt x="6547727" y="1242614"/>
                  <a:pt x="5621421" y="924866"/>
                  <a:pt x="5102308" y="846880"/>
                </a:cubicBezTo>
                <a:cubicBezTo>
                  <a:pt x="4179441" y="708238"/>
                  <a:pt x="3317958" y="1200363"/>
                  <a:pt x="2428958" y="1037380"/>
                </a:cubicBezTo>
                <a:cubicBezTo>
                  <a:pt x="1651083" y="894770"/>
                  <a:pt x="875639" y="492057"/>
                  <a:pt x="100499" y="56832"/>
                </a:cubicBezTo>
                <a:close/>
              </a:path>
            </a:pathLst>
          </a:custGeom>
          <a:solidFill>
            <a:schemeClr val="accent5">
              <a:lumMod val="60000"/>
              <a:lumOff val="40000"/>
            </a:schemeClr>
          </a:solidFill>
          <a:ln>
            <a:noFill/>
          </a:ln>
          <a:effectLst>
            <a:outerShdw blurRad="50800" dist="38100" dir="5400000" algn="t"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 name="任意多边形: 形状 30">
            <a:extLst>
              <a:ext uri="{FF2B5EF4-FFF2-40B4-BE49-F238E27FC236}">
                <a16:creationId xmlns:a16="http://schemas.microsoft.com/office/drawing/2014/main" id="{29483B41-A0CC-8FCA-84A8-66BF0E182871}"/>
              </a:ext>
            </a:extLst>
          </p:cNvPr>
          <p:cNvSpPr/>
          <p:nvPr/>
        </p:nvSpPr>
        <p:spPr>
          <a:xfrm rot="21207472" flipH="1" flipV="1">
            <a:off x="23396" y="5878272"/>
            <a:ext cx="12151660" cy="1672969"/>
          </a:xfrm>
          <a:custGeom>
            <a:avLst/>
            <a:gdLst>
              <a:gd name="connsiteX0" fmla="*/ 3531618 w 12151660"/>
              <a:gd name="connsiteY0" fmla="*/ 1151970 h 1672969"/>
              <a:gd name="connsiteX1" fmla="*/ 46621 w 12151660"/>
              <a:gd name="connsiteY1" fmla="*/ 355293 h 1672969"/>
              <a:gd name="connsiteX2" fmla="*/ 0 w 12151660"/>
              <a:gd name="connsiteY2" fmla="*/ 340513 h 1672969"/>
              <a:gd name="connsiteX3" fmla="*/ 39050 w 12151660"/>
              <a:gd name="connsiteY3" fmla="*/ 0 h 1672969"/>
              <a:gd name="connsiteX4" fmla="*/ 12151660 w 12151660"/>
              <a:gd name="connsiteY4" fmla="*/ 1389081 h 1672969"/>
              <a:gd name="connsiteX5" fmla="*/ 12119103 w 12151660"/>
              <a:gd name="connsiteY5" fmla="*/ 1672969 h 1672969"/>
              <a:gd name="connsiteX6" fmla="*/ 11880120 w 12151660"/>
              <a:gd name="connsiteY6" fmla="*/ 1618047 h 1672969"/>
              <a:gd name="connsiteX7" fmla="*/ 8198721 w 12151660"/>
              <a:gd name="connsiteY7" fmla="*/ 961470 h 1672969"/>
              <a:gd name="connsiteX8" fmla="*/ 3531618 w 12151660"/>
              <a:gd name="connsiteY8" fmla="*/ 1151970 h 167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1660" h="1672969">
                <a:moveTo>
                  <a:pt x="3531618" y="1151970"/>
                </a:moveTo>
                <a:cubicBezTo>
                  <a:pt x="2367613" y="1029733"/>
                  <a:pt x="1206727" y="716399"/>
                  <a:pt x="46621" y="355293"/>
                </a:cubicBezTo>
                <a:lnTo>
                  <a:pt x="0" y="340513"/>
                </a:lnTo>
                <a:lnTo>
                  <a:pt x="39050" y="0"/>
                </a:lnTo>
                <a:lnTo>
                  <a:pt x="12151660" y="1389081"/>
                </a:lnTo>
                <a:lnTo>
                  <a:pt x="12119103" y="1672969"/>
                </a:lnTo>
                <a:lnTo>
                  <a:pt x="11880120" y="1618047"/>
                </a:lnTo>
                <a:cubicBezTo>
                  <a:pt x="10722116" y="1357204"/>
                  <a:pt x="9104981" y="1039456"/>
                  <a:pt x="8198721" y="961470"/>
                </a:cubicBezTo>
                <a:cubicBezTo>
                  <a:pt x="6587590" y="822828"/>
                  <a:pt x="5083624" y="1314953"/>
                  <a:pt x="3531618" y="1151970"/>
                </a:cubicBezTo>
                <a:close/>
              </a:path>
            </a:pathLst>
          </a:custGeom>
          <a:solidFill>
            <a:schemeClr val="accent6">
              <a:lumMod val="40000"/>
              <a:lumOff val="60000"/>
              <a:alpha val="30000"/>
            </a:schemeClr>
          </a:solidFill>
          <a:ln>
            <a:noFill/>
          </a:ln>
          <a:effectLst>
            <a:outerShdw blurRad="50800" dist="38100" dir="16200000"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3" name="任意多边形: 形状 32">
            <a:extLst>
              <a:ext uri="{FF2B5EF4-FFF2-40B4-BE49-F238E27FC236}">
                <a16:creationId xmlns:a16="http://schemas.microsoft.com/office/drawing/2014/main" id="{5611EC0B-8706-8710-5713-895C3B47A8E3}"/>
              </a:ext>
            </a:extLst>
          </p:cNvPr>
          <p:cNvSpPr/>
          <p:nvPr/>
        </p:nvSpPr>
        <p:spPr>
          <a:xfrm rot="21226854" flipH="1" flipV="1">
            <a:off x="13949" y="5793985"/>
            <a:ext cx="12167028" cy="1723049"/>
          </a:xfrm>
          <a:custGeom>
            <a:avLst/>
            <a:gdLst>
              <a:gd name="connsiteX0" fmla="*/ 2894597 w 12167028"/>
              <a:gd name="connsiteY0" fmla="*/ 1047142 h 1723049"/>
              <a:gd name="connsiteX1" fmla="*/ 570053 w 12167028"/>
              <a:gd name="connsiteY1" fmla="*/ 590339 h 1723049"/>
              <a:gd name="connsiteX2" fmla="*/ 0 w 12167028"/>
              <a:gd name="connsiteY2" fmla="*/ 429275 h 1723049"/>
              <a:gd name="connsiteX3" fmla="*/ 46779 w 12167028"/>
              <a:gd name="connsiteY3" fmla="*/ 0 h 1723049"/>
              <a:gd name="connsiteX4" fmla="*/ 12167028 w 12167028"/>
              <a:gd name="connsiteY4" fmla="*/ 1320768 h 1723049"/>
              <a:gd name="connsiteX5" fmla="*/ 12123191 w 12167028"/>
              <a:gd name="connsiteY5" fmla="*/ 1723049 h 1723049"/>
              <a:gd name="connsiteX6" fmla="*/ 12076745 w 12167028"/>
              <a:gd name="connsiteY6" fmla="*/ 1711056 h 1723049"/>
              <a:gd name="connsiteX7" fmla="*/ 7561700 w 12167028"/>
              <a:gd name="connsiteY7" fmla="*/ 856642 h 1723049"/>
              <a:gd name="connsiteX8" fmla="*/ 2894597 w 12167028"/>
              <a:gd name="connsiteY8" fmla="*/ 1047142 h 172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67028" h="1723049">
                <a:moveTo>
                  <a:pt x="2894597" y="1047142"/>
                </a:moveTo>
                <a:cubicBezTo>
                  <a:pt x="2118594" y="965650"/>
                  <a:pt x="1343977" y="799227"/>
                  <a:pt x="570053" y="590339"/>
                </a:cubicBezTo>
                <a:lnTo>
                  <a:pt x="0" y="429275"/>
                </a:lnTo>
                <a:lnTo>
                  <a:pt x="46779" y="0"/>
                </a:lnTo>
                <a:lnTo>
                  <a:pt x="12167028" y="1320768"/>
                </a:lnTo>
                <a:lnTo>
                  <a:pt x="12123191" y="1723049"/>
                </a:lnTo>
                <a:lnTo>
                  <a:pt x="12076745" y="1711056"/>
                </a:lnTo>
                <a:cubicBezTo>
                  <a:pt x="11038355" y="1447403"/>
                  <a:pt x="8719699" y="956291"/>
                  <a:pt x="7561700" y="856642"/>
                </a:cubicBezTo>
                <a:cubicBezTo>
                  <a:pt x="5950570" y="718000"/>
                  <a:pt x="4446603" y="1210125"/>
                  <a:pt x="2894597" y="1047142"/>
                </a:cubicBezTo>
                <a:close/>
              </a:path>
            </a:pathLst>
          </a:custGeom>
          <a:solidFill>
            <a:schemeClr val="accent5">
              <a:lumMod val="60000"/>
              <a:lumOff val="40000"/>
            </a:schemeClr>
          </a:solidFill>
          <a:ln>
            <a:noFill/>
          </a:ln>
          <a:effectLst>
            <a:outerShdw blurRad="50800" dist="38100" dir="16200000"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5" name="文本框 34">
            <a:extLst>
              <a:ext uri="{FF2B5EF4-FFF2-40B4-BE49-F238E27FC236}">
                <a16:creationId xmlns:a16="http://schemas.microsoft.com/office/drawing/2014/main" id="{BF733A4D-6CA7-5788-0BA9-F67B6F09CF8E}"/>
              </a:ext>
            </a:extLst>
          </p:cNvPr>
          <p:cNvSpPr txBox="1"/>
          <p:nvPr/>
        </p:nvSpPr>
        <p:spPr>
          <a:xfrm>
            <a:off x="11370562" y="214912"/>
            <a:ext cx="350337" cy="110319"/>
          </a:xfrm>
          <a:custGeom>
            <a:avLst/>
            <a:gdLst/>
            <a:ahLst/>
            <a:cxnLst/>
            <a:rect l="l" t="t" r="r" b="b"/>
            <a:pathLst>
              <a:path w="350337" h="110319">
                <a:moveTo>
                  <a:pt x="311267" y="14764"/>
                </a:moveTo>
                <a:cubicBezTo>
                  <a:pt x="308030" y="14786"/>
                  <a:pt x="305013" y="15390"/>
                  <a:pt x="302215" y="16575"/>
                </a:cubicBezTo>
                <a:cubicBezTo>
                  <a:pt x="299416" y="17759"/>
                  <a:pt x="297047" y="19392"/>
                  <a:pt x="295106" y="21472"/>
                </a:cubicBezTo>
                <a:cubicBezTo>
                  <a:pt x="293347" y="23308"/>
                  <a:pt x="292003" y="25462"/>
                  <a:pt x="291074" y="27936"/>
                </a:cubicBezTo>
                <a:cubicBezTo>
                  <a:pt x="290145" y="30410"/>
                  <a:pt x="289513" y="33773"/>
                  <a:pt x="289177" y="38025"/>
                </a:cubicBezTo>
                <a:cubicBezTo>
                  <a:pt x="288841" y="42277"/>
                  <a:pt x="288683" y="47989"/>
                  <a:pt x="288703" y="55160"/>
                </a:cubicBezTo>
                <a:cubicBezTo>
                  <a:pt x="288683" y="62331"/>
                  <a:pt x="288841" y="68043"/>
                  <a:pt x="289177" y="72295"/>
                </a:cubicBezTo>
                <a:cubicBezTo>
                  <a:pt x="289513" y="76547"/>
                  <a:pt x="290145" y="79910"/>
                  <a:pt x="291074" y="82384"/>
                </a:cubicBezTo>
                <a:cubicBezTo>
                  <a:pt x="292003" y="84857"/>
                  <a:pt x="293347" y="87012"/>
                  <a:pt x="295106" y="88848"/>
                </a:cubicBezTo>
                <a:cubicBezTo>
                  <a:pt x="297047" y="90928"/>
                  <a:pt x="299416" y="92561"/>
                  <a:pt x="302215" y="93745"/>
                </a:cubicBezTo>
                <a:cubicBezTo>
                  <a:pt x="305013" y="94930"/>
                  <a:pt x="308030" y="95533"/>
                  <a:pt x="311267" y="95555"/>
                </a:cubicBezTo>
                <a:cubicBezTo>
                  <a:pt x="314504" y="95533"/>
                  <a:pt x="317521" y="94930"/>
                  <a:pt x="320320" y="93745"/>
                </a:cubicBezTo>
                <a:cubicBezTo>
                  <a:pt x="323118" y="92561"/>
                  <a:pt x="325488" y="90928"/>
                  <a:pt x="327428" y="88848"/>
                </a:cubicBezTo>
                <a:cubicBezTo>
                  <a:pt x="329187" y="87012"/>
                  <a:pt x="330531" y="84857"/>
                  <a:pt x="331460" y="82384"/>
                </a:cubicBezTo>
                <a:cubicBezTo>
                  <a:pt x="332389" y="79910"/>
                  <a:pt x="333021" y="76547"/>
                  <a:pt x="333357" y="72295"/>
                </a:cubicBezTo>
                <a:cubicBezTo>
                  <a:pt x="333693" y="68043"/>
                  <a:pt x="333851" y="62331"/>
                  <a:pt x="333831" y="55160"/>
                </a:cubicBezTo>
                <a:cubicBezTo>
                  <a:pt x="333851" y="47989"/>
                  <a:pt x="333693" y="42277"/>
                  <a:pt x="333357" y="38025"/>
                </a:cubicBezTo>
                <a:cubicBezTo>
                  <a:pt x="333021" y="33773"/>
                  <a:pt x="332389" y="30410"/>
                  <a:pt x="331460" y="27936"/>
                </a:cubicBezTo>
                <a:cubicBezTo>
                  <a:pt x="330531" y="25462"/>
                  <a:pt x="329187" y="23308"/>
                  <a:pt x="327428" y="21472"/>
                </a:cubicBezTo>
                <a:cubicBezTo>
                  <a:pt x="325488" y="19392"/>
                  <a:pt x="323118" y="17759"/>
                  <a:pt x="320320" y="16575"/>
                </a:cubicBezTo>
                <a:cubicBezTo>
                  <a:pt x="317521" y="15390"/>
                  <a:pt x="314504" y="14786"/>
                  <a:pt x="311267" y="14764"/>
                </a:cubicBezTo>
                <a:close/>
                <a:moveTo>
                  <a:pt x="120767" y="14764"/>
                </a:moveTo>
                <a:cubicBezTo>
                  <a:pt x="117530" y="14786"/>
                  <a:pt x="114513" y="15390"/>
                  <a:pt x="111715" y="16575"/>
                </a:cubicBezTo>
                <a:cubicBezTo>
                  <a:pt x="108916" y="17759"/>
                  <a:pt x="106547" y="19392"/>
                  <a:pt x="104606" y="21472"/>
                </a:cubicBezTo>
                <a:cubicBezTo>
                  <a:pt x="102847" y="23308"/>
                  <a:pt x="101503" y="25462"/>
                  <a:pt x="100574" y="27936"/>
                </a:cubicBezTo>
                <a:cubicBezTo>
                  <a:pt x="99645" y="30410"/>
                  <a:pt x="99013" y="33773"/>
                  <a:pt x="98677" y="38025"/>
                </a:cubicBezTo>
                <a:cubicBezTo>
                  <a:pt x="98341" y="42277"/>
                  <a:pt x="98183" y="47989"/>
                  <a:pt x="98203" y="55160"/>
                </a:cubicBezTo>
                <a:cubicBezTo>
                  <a:pt x="98183" y="62331"/>
                  <a:pt x="98341" y="68043"/>
                  <a:pt x="98677" y="72295"/>
                </a:cubicBezTo>
                <a:cubicBezTo>
                  <a:pt x="99013" y="76547"/>
                  <a:pt x="99645" y="79910"/>
                  <a:pt x="100574" y="82384"/>
                </a:cubicBezTo>
                <a:cubicBezTo>
                  <a:pt x="101503" y="84857"/>
                  <a:pt x="102847" y="87012"/>
                  <a:pt x="104606" y="88848"/>
                </a:cubicBezTo>
                <a:cubicBezTo>
                  <a:pt x="106547" y="90928"/>
                  <a:pt x="108916" y="92561"/>
                  <a:pt x="111715" y="93745"/>
                </a:cubicBezTo>
                <a:cubicBezTo>
                  <a:pt x="114513" y="94930"/>
                  <a:pt x="117530" y="95533"/>
                  <a:pt x="120767" y="95555"/>
                </a:cubicBezTo>
                <a:cubicBezTo>
                  <a:pt x="124004" y="95533"/>
                  <a:pt x="127021" y="94930"/>
                  <a:pt x="129820" y="93745"/>
                </a:cubicBezTo>
                <a:cubicBezTo>
                  <a:pt x="132618" y="92561"/>
                  <a:pt x="134988" y="90928"/>
                  <a:pt x="136928" y="88848"/>
                </a:cubicBezTo>
                <a:cubicBezTo>
                  <a:pt x="138687" y="87012"/>
                  <a:pt x="140031" y="84857"/>
                  <a:pt x="140960" y="82384"/>
                </a:cubicBezTo>
                <a:cubicBezTo>
                  <a:pt x="141889" y="79910"/>
                  <a:pt x="142521" y="76547"/>
                  <a:pt x="142857" y="72295"/>
                </a:cubicBezTo>
                <a:cubicBezTo>
                  <a:pt x="143193" y="68043"/>
                  <a:pt x="143351" y="62331"/>
                  <a:pt x="143331" y="55160"/>
                </a:cubicBezTo>
                <a:cubicBezTo>
                  <a:pt x="143351" y="47989"/>
                  <a:pt x="143193" y="42277"/>
                  <a:pt x="142857" y="38025"/>
                </a:cubicBezTo>
                <a:cubicBezTo>
                  <a:pt x="142521" y="33773"/>
                  <a:pt x="141889" y="30410"/>
                  <a:pt x="140960" y="27936"/>
                </a:cubicBezTo>
                <a:cubicBezTo>
                  <a:pt x="140031" y="25462"/>
                  <a:pt x="138687" y="23308"/>
                  <a:pt x="136928" y="21472"/>
                </a:cubicBezTo>
                <a:cubicBezTo>
                  <a:pt x="134988" y="19392"/>
                  <a:pt x="132618" y="17759"/>
                  <a:pt x="129820" y="16575"/>
                </a:cubicBezTo>
                <a:cubicBezTo>
                  <a:pt x="127021" y="15390"/>
                  <a:pt x="124004" y="14786"/>
                  <a:pt x="120767" y="14764"/>
                </a:cubicBezTo>
                <a:close/>
                <a:moveTo>
                  <a:pt x="0" y="915"/>
                </a:moveTo>
                <a:lnTo>
                  <a:pt x="16440" y="915"/>
                </a:lnTo>
                <a:lnTo>
                  <a:pt x="16440" y="94641"/>
                </a:lnTo>
                <a:lnTo>
                  <a:pt x="68713" y="94641"/>
                </a:lnTo>
                <a:lnTo>
                  <a:pt x="68713" y="109405"/>
                </a:lnTo>
                <a:lnTo>
                  <a:pt x="0" y="109405"/>
                </a:lnTo>
                <a:close/>
                <a:moveTo>
                  <a:pt x="311267" y="0"/>
                </a:moveTo>
                <a:cubicBezTo>
                  <a:pt x="317064" y="16"/>
                  <a:pt x="322356" y="1012"/>
                  <a:pt x="327141" y="2987"/>
                </a:cubicBezTo>
                <a:cubicBezTo>
                  <a:pt x="331927" y="4963"/>
                  <a:pt x="336187" y="7823"/>
                  <a:pt x="339921" y="11568"/>
                </a:cubicBezTo>
                <a:cubicBezTo>
                  <a:pt x="345014" y="16745"/>
                  <a:pt x="348071" y="22734"/>
                  <a:pt x="349092" y="29532"/>
                </a:cubicBezTo>
                <a:cubicBezTo>
                  <a:pt x="350114" y="36331"/>
                  <a:pt x="350507" y="44874"/>
                  <a:pt x="350272" y="55160"/>
                </a:cubicBezTo>
                <a:cubicBezTo>
                  <a:pt x="350507" y="65446"/>
                  <a:pt x="350114" y="73989"/>
                  <a:pt x="349092" y="80787"/>
                </a:cubicBezTo>
                <a:cubicBezTo>
                  <a:pt x="348071" y="87586"/>
                  <a:pt x="345014" y="93574"/>
                  <a:pt x="339921" y="98751"/>
                </a:cubicBezTo>
                <a:cubicBezTo>
                  <a:pt x="336187" y="102496"/>
                  <a:pt x="331927" y="105357"/>
                  <a:pt x="327141" y="107332"/>
                </a:cubicBezTo>
                <a:cubicBezTo>
                  <a:pt x="322356" y="109307"/>
                  <a:pt x="317064" y="110303"/>
                  <a:pt x="311267" y="110319"/>
                </a:cubicBezTo>
                <a:cubicBezTo>
                  <a:pt x="305476" y="110303"/>
                  <a:pt x="300210" y="109307"/>
                  <a:pt x="295469" y="107332"/>
                </a:cubicBezTo>
                <a:cubicBezTo>
                  <a:pt x="290728" y="105357"/>
                  <a:pt x="286494" y="102496"/>
                  <a:pt x="282766" y="98751"/>
                </a:cubicBezTo>
                <a:cubicBezTo>
                  <a:pt x="277666" y="93574"/>
                  <a:pt x="274584" y="87586"/>
                  <a:pt x="273518" y="80787"/>
                </a:cubicBezTo>
                <a:cubicBezTo>
                  <a:pt x="272453" y="73989"/>
                  <a:pt x="272034" y="65446"/>
                  <a:pt x="272262" y="55160"/>
                </a:cubicBezTo>
                <a:cubicBezTo>
                  <a:pt x="272034" y="44874"/>
                  <a:pt x="272453" y="36331"/>
                  <a:pt x="273518" y="29532"/>
                </a:cubicBezTo>
                <a:cubicBezTo>
                  <a:pt x="274584" y="22734"/>
                  <a:pt x="277666" y="16745"/>
                  <a:pt x="282766" y="11568"/>
                </a:cubicBezTo>
                <a:cubicBezTo>
                  <a:pt x="286494" y="7823"/>
                  <a:pt x="290728" y="4963"/>
                  <a:pt x="295469" y="2987"/>
                </a:cubicBezTo>
                <a:cubicBezTo>
                  <a:pt x="300210" y="1012"/>
                  <a:pt x="305476" y="16"/>
                  <a:pt x="311267" y="0"/>
                </a:cubicBezTo>
                <a:close/>
                <a:moveTo>
                  <a:pt x="216017" y="0"/>
                </a:moveTo>
                <a:cubicBezTo>
                  <a:pt x="227543" y="241"/>
                  <a:pt x="236617" y="3527"/>
                  <a:pt x="243240" y="9860"/>
                </a:cubicBezTo>
                <a:cubicBezTo>
                  <a:pt x="249862" y="16193"/>
                  <a:pt x="253942" y="24130"/>
                  <a:pt x="255479" y="33672"/>
                </a:cubicBezTo>
                <a:lnTo>
                  <a:pt x="238886" y="33672"/>
                </a:lnTo>
                <a:cubicBezTo>
                  <a:pt x="237495" y="27680"/>
                  <a:pt x="234865" y="23043"/>
                  <a:pt x="230996" y="19758"/>
                </a:cubicBezTo>
                <a:cubicBezTo>
                  <a:pt x="227128" y="16473"/>
                  <a:pt x="222135" y="14809"/>
                  <a:pt x="216017" y="14764"/>
                </a:cubicBezTo>
                <a:cubicBezTo>
                  <a:pt x="212787" y="14786"/>
                  <a:pt x="209795" y="15390"/>
                  <a:pt x="207041" y="16575"/>
                </a:cubicBezTo>
                <a:cubicBezTo>
                  <a:pt x="204287" y="17760"/>
                  <a:pt x="201943" y="19392"/>
                  <a:pt x="200008" y="21473"/>
                </a:cubicBezTo>
                <a:cubicBezTo>
                  <a:pt x="198248" y="23310"/>
                  <a:pt x="196890" y="25465"/>
                  <a:pt x="195937" y="27939"/>
                </a:cubicBezTo>
                <a:cubicBezTo>
                  <a:pt x="194984" y="30413"/>
                  <a:pt x="194327" y="33777"/>
                  <a:pt x="193966" y="38029"/>
                </a:cubicBezTo>
                <a:cubicBezTo>
                  <a:pt x="193606" y="42281"/>
                  <a:pt x="193435" y="47993"/>
                  <a:pt x="193453" y="55163"/>
                </a:cubicBezTo>
                <a:cubicBezTo>
                  <a:pt x="193435" y="62333"/>
                  <a:pt x="193606" y="68055"/>
                  <a:pt x="193966" y="72331"/>
                </a:cubicBezTo>
                <a:cubicBezTo>
                  <a:pt x="194327" y="76606"/>
                  <a:pt x="194984" y="79994"/>
                  <a:pt x="195937" y="82492"/>
                </a:cubicBezTo>
                <a:cubicBezTo>
                  <a:pt x="196890" y="84991"/>
                  <a:pt x="198248" y="87159"/>
                  <a:pt x="200008" y="88998"/>
                </a:cubicBezTo>
                <a:cubicBezTo>
                  <a:pt x="201943" y="91073"/>
                  <a:pt x="204287" y="92680"/>
                  <a:pt x="207041" y="93821"/>
                </a:cubicBezTo>
                <a:cubicBezTo>
                  <a:pt x="209795" y="94961"/>
                  <a:pt x="212787" y="95539"/>
                  <a:pt x="216017" y="95555"/>
                </a:cubicBezTo>
                <a:cubicBezTo>
                  <a:pt x="219622" y="95543"/>
                  <a:pt x="222932" y="94882"/>
                  <a:pt x="225946" y="93573"/>
                </a:cubicBezTo>
                <a:cubicBezTo>
                  <a:pt x="228960" y="92264"/>
                  <a:pt x="231546" y="90383"/>
                  <a:pt x="233703" y="87931"/>
                </a:cubicBezTo>
                <a:cubicBezTo>
                  <a:pt x="235666" y="85656"/>
                  <a:pt x="237076" y="83114"/>
                  <a:pt x="237934" y="80306"/>
                </a:cubicBezTo>
                <a:cubicBezTo>
                  <a:pt x="238791" y="77497"/>
                  <a:pt x="239211" y="74346"/>
                  <a:pt x="239191" y="70851"/>
                </a:cubicBezTo>
                <a:lnTo>
                  <a:pt x="239191" y="64751"/>
                </a:lnTo>
                <a:lnTo>
                  <a:pt x="216017" y="64751"/>
                </a:lnTo>
                <a:lnTo>
                  <a:pt x="216017" y="50750"/>
                </a:lnTo>
                <a:lnTo>
                  <a:pt x="255632" y="50750"/>
                </a:lnTo>
                <a:lnTo>
                  <a:pt x="255632" y="67344"/>
                </a:lnTo>
                <a:cubicBezTo>
                  <a:pt x="255673" y="74282"/>
                  <a:pt x="254943" y="80191"/>
                  <a:pt x="253443" y="85071"/>
                </a:cubicBezTo>
                <a:cubicBezTo>
                  <a:pt x="251943" y="89950"/>
                  <a:pt x="249425" y="94257"/>
                  <a:pt x="245889" y="97990"/>
                </a:cubicBezTo>
                <a:cubicBezTo>
                  <a:pt x="241762" y="102300"/>
                  <a:pt x="237185" y="105439"/>
                  <a:pt x="232158" y="107408"/>
                </a:cubicBezTo>
                <a:cubicBezTo>
                  <a:pt x="227131" y="109377"/>
                  <a:pt x="221750" y="110348"/>
                  <a:pt x="216017" y="110319"/>
                </a:cubicBezTo>
                <a:cubicBezTo>
                  <a:pt x="210360" y="110303"/>
                  <a:pt x="205132" y="109307"/>
                  <a:pt x="200334" y="107332"/>
                </a:cubicBezTo>
                <a:cubicBezTo>
                  <a:pt x="195535" y="105357"/>
                  <a:pt x="191263" y="102496"/>
                  <a:pt x="187516" y="98751"/>
                </a:cubicBezTo>
                <a:cubicBezTo>
                  <a:pt x="182416" y="93572"/>
                  <a:pt x="179334" y="87583"/>
                  <a:pt x="178268" y="80784"/>
                </a:cubicBezTo>
                <a:cubicBezTo>
                  <a:pt x="177203" y="73985"/>
                  <a:pt x="176784" y="65444"/>
                  <a:pt x="177012" y="55163"/>
                </a:cubicBezTo>
                <a:cubicBezTo>
                  <a:pt x="176784" y="44878"/>
                  <a:pt x="177203" y="36335"/>
                  <a:pt x="178268" y="29535"/>
                </a:cubicBezTo>
                <a:cubicBezTo>
                  <a:pt x="179334" y="22736"/>
                  <a:pt x="182416" y="16746"/>
                  <a:pt x="187516" y="11568"/>
                </a:cubicBezTo>
                <a:cubicBezTo>
                  <a:pt x="191243" y="7823"/>
                  <a:pt x="195478" y="4963"/>
                  <a:pt x="200219" y="2987"/>
                </a:cubicBezTo>
                <a:cubicBezTo>
                  <a:pt x="204960" y="1012"/>
                  <a:pt x="210226" y="16"/>
                  <a:pt x="216017" y="0"/>
                </a:cubicBezTo>
                <a:close/>
                <a:moveTo>
                  <a:pt x="120767" y="0"/>
                </a:moveTo>
                <a:cubicBezTo>
                  <a:pt x="126564" y="16"/>
                  <a:pt x="131856" y="1012"/>
                  <a:pt x="136641" y="2987"/>
                </a:cubicBezTo>
                <a:cubicBezTo>
                  <a:pt x="141427" y="4963"/>
                  <a:pt x="145687" y="7823"/>
                  <a:pt x="149421" y="11568"/>
                </a:cubicBezTo>
                <a:cubicBezTo>
                  <a:pt x="154514" y="16745"/>
                  <a:pt x="157571" y="22734"/>
                  <a:pt x="158592" y="29532"/>
                </a:cubicBezTo>
                <a:cubicBezTo>
                  <a:pt x="159614" y="36331"/>
                  <a:pt x="160007" y="44874"/>
                  <a:pt x="159772" y="55160"/>
                </a:cubicBezTo>
                <a:cubicBezTo>
                  <a:pt x="160007" y="65446"/>
                  <a:pt x="159614" y="73989"/>
                  <a:pt x="158592" y="80787"/>
                </a:cubicBezTo>
                <a:cubicBezTo>
                  <a:pt x="157571" y="87586"/>
                  <a:pt x="154514" y="93574"/>
                  <a:pt x="149421" y="98751"/>
                </a:cubicBezTo>
                <a:cubicBezTo>
                  <a:pt x="145687" y="102496"/>
                  <a:pt x="141427" y="105357"/>
                  <a:pt x="136641" y="107332"/>
                </a:cubicBezTo>
                <a:cubicBezTo>
                  <a:pt x="131856" y="109307"/>
                  <a:pt x="126564" y="110303"/>
                  <a:pt x="120767" y="110319"/>
                </a:cubicBezTo>
                <a:cubicBezTo>
                  <a:pt x="114976" y="110303"/>
                  <a:pt x="109710" y="109307"/>
                  <a:pt x="104969" y="107332"/>
                </a:cubicBezTo>
                <a:cubicBezTo>
                  <a:pt x="100228" y="105357"/>
                  <a:pt x="95994" y="102496"/>
                  <a:pt x="92266" y="98751"/>
                </a:cubicBezTo>
                <a:cubicBezTo>
                  <a:pt x="87166" y="93574"/>
                  <a:pt x="84084" y="87586"/>
                  <a:pt x="83018" y="80787"/>
                </a:cubicBezTo>
                <a:cubicBezTo>
                  <a:pt x="81953" y="73989"/>
                  <a:pt x="81534" y="65446"/>
                  <a:pt x="81762" y="55160"/>
                </a:cubicBezTo>
                <a:cubicBezTo>
                  <a:pt x="81534" y="44874"/>
                  <a:pt x="81953" y="36331"/>
                  <a:pt x="83018" y="29532"/>
                </a:cubicBezTo>
                <a:cubicBezTo>
                  <a:pt x="84084" y="22734"/>
                  <a:pt x="87166" y="16745"/>
                  <a:pt x="92266" y="11568"/>
                </a:cubicBezTo>
                <a:cubicBezTo>
                  <a:pt x="95994" y="7823"/>
                  <a:pt x="100228" y="4963"/>
                  <a:pt x="104969" y="2987"/>
                </a:cubicBezTo>
                <a:cubicBezTo>
                  <a:pt x="109710" y="1012"/>
                  <a:pt x="114976" y="16"/>
                  <a:pt x="120767"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ExtraLight" panose="020B0200000000000000" pitchFamily="34" charset="-122"/>
              <a:cs typeface="+mn-cs"/>
            </a:endParaRPr>
          </a:p>
        </p:txBody>
      </p:sp>
      <p:grpSp>
        <p:nvGrpSpPr>
          <p:cNvPr id="5" name="组合 4">
            <a:extLst>
              <a:ext uri="{FF2B5EF4-FFF2-40B4-BE49-F238E27FC236}">
                <a16:creationId xmlns:a16="http://schemas.microsoft.com/office/drawing/2014/main" id="{BA72C67F-E866-4243-8A56-33EA00185BB1}"/>
              </a:ext>
            </a:extLst>
          </p:cNvPr>
          <p:cNvGrpSpPr/>
          <p:nvPr/>
        </p:nvGrpSpPr>
        <p:grpSpPr>
          <a:xfrm>
            <a:off x="2669496" y="2235685"/>
            <a:ext cx="2315254" cy="2313605"/>
            <a:chOff x="3403299" y="1862161"/>
            <a:chExt cx="1696808" cy="1695600"/>
          </a:xfrm>
        </p:grpSpPr>
        <p:sp>
          <p:nvSpPr>
            <p:cNvPr id="80" name="椭圆 79">
              <a:extLst>
                <a:ext uri="{FF2B5EF4-FFF2-40B4-BE49-F238E27FC236}">
                  <a16:creationId xmlns:a16="http://schemas.microsoft.com/office/drawing/2014/main" id="{BE186058-2EA2-4005-B681-86B8FDD1F1BF}"/>
                </a:ext>
              </a:extLst>
            </p:cNvPr>
            <p:cNvSpPr/>
            <p:nvPr/>
          </p:nvSpPr>
          <p:spPr>
            <a:xfrm>
              <a:off x="3403299" y="1862161"/>
              <a:ext cx="1693636" cy="1693636"/>
            </a:xfrm>
            <a:prstGeom prst="ellipse">
              <a:avLst/>
            </a:prstGeom>
            <a:solidFill>
              <a:srgbClr val="9DC3E6"/>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6" name="椭圆 75">
              <a:extLst>
                <a:ext uri="{FF2B5EF4-FFF2-40B4-BE49-F238E27FC236}">
                  <a16:creationId xmlns:a16="http://schemas.microsoft.com/office/drawing/2014/main" id="{25526CF1-3E13-4A45-8167-7365026B9603}"/>
                </a:ext>
              </a:extLst>
            </p:cNvPr>
            <p:cNvSpPr/>
            <p:nvPr/>
          </p:nvSpPr>
          <p:spPr>
            <a:xfrm>
              <a:off x="3404507" y="1862161"/>
              <a:ext cx="1695600" cy="1695600"/>
            </a:xfrm>
            <a:prstGeom prst="ellipse">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37" name="文本框 36">
            <a:extLst>
              <a:ext uri="{FF2B5EF4-FFF2-40B4-BE49-F238E27FC236}">
                <a16:creationId xmlns:a16="http://schemas.microsoft.com/office/drawing/2014/main" id="{B4D8140B-B55B-2CE2-5BA4-F1EB6B7E22D8}"/>
              </a:ext>
            </a:extLst>
          </p:cNvPr>
          <p:cNvSpPr txBox="1"/>
          <p:nvPr/>
        </p:nvSpPr>
        <p:spPr>
          <a:xfrm>
            <a:off x="3136544" y="2829249"/>
            <a:ext cx="1250518" cy="1043635"/>
          </a:xfrm>
          <a:custGeom>
            <a:avLst/>
            <a:gdLst/>
            <a:ahLst/>
            <a:cxnLst/>
            <a:rect l="l" t="t" r="r" b="b"/>
            <a:pathLst>
              <a:path w="1250518" h="1043635">
                <a:moveTo>
                  <a:pt x="365760" y="148742"/>
                </a:moveTo>
                <a:cubicBezTo>
                  <a:pt x="300736" y="148742"/>
                  <a:pt x="253797" y="178613"/>
                  <a:pt x="224943" y="238354"/>
                </a:cubicBezTo>
                <a:cubicBezTo>
                  <a:pt x="196088" y="298094"/>
                  <a:pt x="181661" y="392582"/>
                  <a:pt x="181661" y="521818"/>
                </a:cubicBezTo>
                <a:cubicBezTo>
                  <a:pt x="181661" y="651053"/>
                  <a:pt x="196088" y="745541"/>
                  <a:pt x="224943" y="805281"/>
                </a:cubicBezTo>
                <a:cubicBezTo>
                  <a:pt x="253797" y="865022"/>
                  <a:pt x="300736" y="894893"/>
                  <a:pt x="365760" y="894893"/>
                </a:cubicBezTo>
                <a:cubicBezTo>
                  <a:pt x="430784" y="894893"/>
                  <a:pt x="477723" y="865022"/>
                  <a:pt x="506578" y="805281"/>
                </a:cubicBezTo>
                <a:cubicBezTo>
                  <a:pt x="535432" y="745541"/>
                  <a:pt x="549859" y="651053"/>
                  <a:pt x="549859" y="521818"/>
                </a:cubicBezTo>
                <a:cubicBezTo>
                  <a:pt x="549859" y="392582"/>
                  <a:pt x="535432" y="298094"/>
                  <a:pt x="506578" y="238354"/>
                </a:cubicBezTo>
                <a:cubicBezTo>
                  <a:pt x="477723" y="178613"/>
                  <a:pt x="430784" y="148742"/>
                  <a:pt x="365760" y="148742"/>
                </a:cubicBezTo>
                <a:close/>
                <a:moveTo>
                  <a:pt x="1116407" y="15850"/>
                </a:moveTo>
                <a:lnTo>
                  <a:pt x="1250518" y="15850"/>
                </a:lnTo>
                <a:lnTo>
                  <a:pt x="1249299" y="1026566"/>
                </a:lnTo>
                <a:lnTo>
                  <a:pt x="1067638" y="1026566"/>
                </a:lnTo>
                <a:lnTo>
                  <a:pt x="1067638" y="226771"/>
                </a:lnTo>
                <a:lnTo>
                  <a:pt x="859155" y="347472"/>
                </a:lnTo>
                <a:lnTo>
                  <a:pt x="860374" y="165811"/>
                </a:lnTo>
                <a:close/>
                <a:moveTo>
                  <a:pt x="365760" y="0"/>
                </a:moveTo>
                <a:cubicBezTo>
                  <a:pt x="486055" y="0"/>
                  <a:pt x="577088" y="44297"/>
                  <a:pt x="638861" y="132893"/>
                </a:cubicBezTo>
                <a:cubicBezTo>
                  <a:pt x="700634" y="221488"/>
                  <a:pt x="731520" y="351130"/>
                  <a:pt x="731520" y="521818"/>
                </a:cubicBezTo>
                <a:cubicBezTo>
                  <a:pt x="731520" y="691693"/>
                  <a:pt x="700634" y="821131"/>
                  <a:pt x="638861" y="910133"/>
                </a:cubicBezTo>
                <a:cubicBezTo>
                  <a:pt x="577088" y="999134"/>
                  <a:pt x="486055" y="1043635"/>
                  <a:pt x="365760" y="1043635"/>
                </a:cubicBezTo>
                <a:cubicBezTo>
                  <a:pt x="245466" y="1043635"/>
                  <a:pt x="154432" y="999134"/>
                  <a:pt x="92659" y="910133"/>
                </a:cubicBezTo>
                <a:cubicBezTo>
                  <a:pt x="30887" y="821131"/>
                  <a:pt x="0" y="691693"/>
                  <a:pt x="0" y="521818"/>
                </a:cubicBezTo>
                <a:cubicBezTo>
                  <a:pt x="0" y="351130"/>
                  <a:pt x="30887" y="221488"/>
                  <a:pt x="92659" y="132893"/>
                </a:cubicBezTo>
                <a:cubicBezTo>
                  <a:pt x="154432" y="44297"/>
                  <a:pt x="245466" y="0"/>
                  <a:pt x="36576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OPPOSans H" panose="00020600040101010101" pitchFamily="18" charset="-122"/>
            </a:endParaRPr>
          </a:p>
        </p:txBody>
      </p:sp>
      <p:sp>
        <p:nvSpPr>
          <p:cNvPr id="83" name="文本框 82">
            <a:extLst>
              <a:ext uri="{FF2B5EF4-FFF2-40B4-BE49-F238E27FC236}">
                <a16:creationId xmlns:a16="http://schemas.microsoft.com/office/drawing/2014/main" id="{C172D2CB-78AA-403A-BFD8-08A5D1499E00}"/>
              </a:ext>
            </a:extLst>
          </p:cNvPr>
          <p:cNvSpPr txBox="1"/>
          <p:nvPr/>
        </p:nvSpPr>
        <p:spPr>
          <a:xfrm>
            <a:off x="5306833" y="2826434"/>
            <a:ext cx="3717670" cy="7694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tx1">
                    <a:lumMod val="75000"/>
                    <a:lumOff val="25000"/>
                  </a:schemeClr>
                </a:solidFill>
                <a:effectLst/>
                <a:uLnTx/>
                <a:uFillTx/>
                <a:latin typeface="思源黑体 CN Medium" panose="020B0600000000000000" pitchFamily="34" charset="-122"/>
                <a:ea typeface="思源黑体 CN Medium" panose="020B0600000000000000" pitchFamily="34" charset="-122"/>
                <a:cs typeface="OPPOSans B" panose="00020600040101010101" pitchFamily="18" charset="-122"/>
              </a:rPr>
              <a:t>项目简介</a:t>
            </a:r>
          </a:p>
        </p:txBody>
      </p:sp>
      <p:sp>
        <p:nvSpPr>
          <p:cNvPr id="84" name="文本框 83">
            <a:extLst>
              <a:ext uri="{FF2B5EF4-FFF2-40B4-BE49-F238E27FC236}">
                <a16:creationId xmlns:a16="http://schemas.microsoft.com/office/drawing/2014/main" id="{9C0C1B1C-9E98-4B22-89A2-4A68F1ECD6AA}"/>
              </a:ext>
            </a:extLst>
          </p:cNvPr>
          <p:cNvSpPr txBox="1"/>
          <p:nvPr/>
        </p:nvSpPr>
        <p:spPr>
          <a:xfrm>
            <a:off x="5308630" y="3589009"/>
            <a:ext cx="5981445" cy="30322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项目简介、市场痛点、解决方案</a:t>
            </a:r>
          </a:p>
        </p:txBody>
      </p:sp>
      <p:grpSp>
        <p:nvGrpSpPr>
          <p:cNvPr id="21" name="组合 20">
            <a:extLst>
              <a:ext uri="{FF2B5EF4-FFF2-40B4-BE49-F238E27FC236}">
                <a16:creationId xmlns:a16="http://schemas.microsoft.com/office/drawing/2014/main" id="{0CE6C209-5B80-874E-304B-4924146BBF9C}"/>
              </a:ext>
            </a:extLst>
          </p:cNvPr>
          <p:cNvGrpSpPr/>
          <p:nvPr/>
        </p:nvGrpSpPr>
        <p:grpSpPr>
          <a:xfrm>
            <a:off x="11492934" y="6441213"/>
            <a:ext cx="232019" cy="155618"/>
            <a:chOff x="11492934" y="6441213"/>
            <a:chExt cx="232019" cy="155618"/>
          </a:xfrm>
        </p:grpSpPr>
        <p:sp>
          <p:nvSpPr>
            <p:cNvPr id="22" name="箭头: 右 21">
              <a:extLst>
                <a:ext uri="{FF2B5EF4-FFF2-40B4-BE49-F238E27FC236}">
                  <a16:creationId xmlns:a16="http://schemas.microsoft.com/office/drawing/2014/main" id="{C45E4AF2-DDE2-2AF1-2B43-4309DB1887E9}"/>
                </a:ext>
              </a:extLst>
            </p:cNvPr>
            <p:cNvSpPr/>
            <p:nvPr/>
          </p:nvSpPr>
          <p:spPr>
            <a:xfrm>
              <a:off x="11511172" y="6441213"/>
              <a:ext cx="213781" cy="155618"/>
            </a:xfrm>
            <a:prstGeom prst="rightArrow">
              <a:avLst/>
            </a:prstGeom>
            <a:solidFill>
              <a:schemeClr val="accent5">
                <a:lumMod val="60000"/>
                <a:lumOff val="40000"/>
              </a:schemeClr>
            </a:solidFill>
            <a:ln>
              <a:noFill/>
            </a:ln>
            <a:effectLst>
              <a:innerShdw blurRad="114300" dist="76200" dir="13500000">
                <a:schemeClr val="accent6">
                  <a:lumMod val="75000"/>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 name="箭头: 右 22">
              <a:extLst>
                <a:ext uri="{FF2B5EF4-FFF2-40B4-BE49-F238E27FC236}">
                  <a16:creationId xmlns:a16="http://schemas.microsoft.com/office/drawing/2014/main" id="{A05BC4F1-A442-756B-079A-2F14AE130341}"/>
                </a:ext>
              </a:extLst>
            </p:cNvPr>
            <p:cNvSpPr/>
            <p:nvPr/>
          </p:nvSpPr>
          <p:spPr>
            <a:xfrm>
              <a:off x="11492934" y="6441213"/>
              <a:ext cx="213781" cy="155618"/>
            </a:xfrm>
            <a:prstGeom prst="rightArrow">
              <a:avLst/>
            </a:prstGeom>
            <a:gradFill>
              <a:gsLst>
                <a:gs pos="100000">
                  <a:schemeClr val="accent6">
                    <a:lumMod val="60000"/>
                    <a:lumOff val="40000"/>
                  </a:schemeClr>
                </a:gs>
                <a:gs pos="75000">
                  <a:schemeClr val="accent6">
                    <a:lumMod val="60000"/>
                    <a:lumOff val="40000"/>
                    <a:alpha val="0"/>
                  </a:schemeClr>
                </a:gs>
              </a:gsLst>
              <a:path path="shape">
                <a:fillToRect l="50000" t="50000" r="50000" b="50000"/>
              </a:path>
            </a:gra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19" name="文本框 18">
            <a:extLst>
              <a:ext uri="{FF2B5EF4-FFF2-40B4-BE49-F238E27FC236}">
                <a16:creationId xmlns:a16="http://schemas.microsoft.com/office/drawing/2014/main" id="{0B9E8F3C-FE09-E10A-1ABB-20AD814BDBF7}"/>
              </a:ext>
            </a:extLst>
          </p:cNvPr>
          <p:cNvSpPr txBox="1"/>
          <p:nvPr/>
        </p:nvSpPr>
        <p:spPr>
          <a:xfrm>
            <a:off x="9739672" y="6373694"/>
            <a:ext cx="1803088" cy="29905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t>20XX BUSSINESS PLAN</a:t>
            </a:r>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extLst>
      <p:ext uri="{BB962C8B-B14F-4D97-AF65-F5344CB8AC3E}">
        <p14:creationId xmlns:p14="http://schemas.microsoft.com/office/powerpoint/2010/main" val="4063132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236E172-8E03-7C05-7243-8529123E0699}"/>
              </a:ext>
            </a:extLst>
          </p:cNvPr>
          <p:cNvSpPr>
            <a:spLocks noGrp="1"/>
          </p:cNvSpPr>
          <p:nvPr>
            <p:ph type="body" sz="quarter" idx="13"/>
          </p:nvPr>
        </p:nvSpPr>
        <p:spPr/>
        <p:txBody>
          <a:bodyPr>
            <a:noAutofit/>
          </a:bodyPr>
          <a:lstStyle/>
          <a:p>
            <a:r>
              <a:rPr lang="zh-CN" altLang="en-US" dirty="0"/>
              <a:t>企业介绍</a:t>
            </a:r>
          </a:p>
        </p:txBody>
      </p:sp>
      <p:grpSp>
        <p:nvGrpSpPr>
          <p:cNvPr id="3" name="组合 2">
            <a:extLst>
              <a:ext uri="{FF2B5EF4-FFF2-40B4-BE49-F238E27FC236}">
                <a16:creationId xmlns:a16="http://schemas.microsoft.com/office/drawing/2014/main" id="{17D6AF8D-FF2B-6013-D007-2EA32A454D5B}"/>
              </a:ext>
            </a:extLst>
          </p:cNvPr>
          <p:cNvGrpSpPr/>
          <p:nvPr/>
        </p:nvGrpSpPr>
        <p:grpSpPr>
          <a:xfrm>
            <a:off x="552377" y="4258369"/>
            <a:ext cx="11012482" cy="1647574"/>
            <a:chOff x="552377" y="4258369"/>
            <a:chExt cx="12542812" cy="1647574"/>
          </a:xfrm>
        </p:grpSpPr>
        <p:grpSp>
          <p:nvGrpSpPr>
            <p:cNvPr id="4" name="组合 3">
              <a:extLst>
                <a:ext uri="{FF2B5EF4-FFF2-40B4-BE49-F238E27FC236}">
                  <a16:creationId xmlns:a16="http://schemas.microsoft.com/office/drawing/2014/main" id="{0BBE1BD4-E2CF-EB77-EB42-681114BBCBF9}"/>
                </a:ext>
              </a:extLst>
            </p:cNvPr>
            <p:cNvGrpSpPr/>
            <p:nvPr/>
          </p:nvGrpSpPr>
          <p:grpSpPr>
            <a:xfrm>
              <a:off x="552377" y="4258369"/>
              <a:ext cx="3021403" cy="1647574"/>
              <a:chOff x="651437" y="1355149"/>
              <a:chExt cx="3021403" cy="1647574"/>
            </a:xfrm>
          </p:grpSpPr>
          <p:sp>
            <p:nvSpPr>
              <p:cNvPr id="14" name="矩形 13">
                <a:extLst>
                  <a:ext uri="{FF2B5EF4-FFF2-40B4-BE49-F238E27FC236}">
                    <a16:creationId xmlns:a16="http://schemas.microsoft.com/office/drawing/2014/main" id="{54809A04-FCCC-BE81-6A60-16534F8F86CB}"/>
                  </a:ext>
                </a:extLst>
              </p:cNvPr>
              <p:cNvSpPr/>
              <p:nvPr/>
            </p:nvSpPr>
            <p:spPr>
              <a:xfrm>
                <a:off x="651437" y="1355149"/>
                <a:ext cx="3021403" cy="1647574"/>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 name="矩形 14">
                <a:extLst>
                  <a:ext uri="{FF2B5EF4-FFF2-40B4-BE49-F238E27FC236}">
                    <a16:creationId xmlns:a16="http://schemas.microsoft.com/office/drawing/2014/main" id="{60084077-9877-3FD2-53D9-714B12C3DBC6}"/>
                  </a:ext>
                </a:extLst>
              </p:cNvPr>
              <p:cNvSpPr/>
              <p:nvPr/>
            </p:nvSpPr>
            <p:spPr>
              <a:xfrm>
                <a:off x="668982" y="1355149"/>
                <a:ext cx="3003857" cy="1647574"/>
              </a:xfrm>
              <a:prstGeom prst="rect">
                <a:avLst/>
              </a:prstGeom>
              <a:blipFill dpi="0" rotWithShape="1">
                <a:blip r:embed="rId2"/>
                <a:srcRect/>
                <a:tile tx="0" ty="0" sx="100000" sy="100000" flip="none" algn="ctr"/>
              </a:blip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5" name="组合 4">
              <a:extLst>
                <a:ext uri="{FF2B5EF4-FFF2-40B4-BE49-F238E27FC236}">
                  <a16:creationId xmlns:a16="http://schemas.microsoft.com/office/drawing/2014/main" id="{58CBE395-9552-F13E-1105-C82FE6659DF3}"/>
                </a:ext>
              </a:extLst>
            </p:cNvPr>
            <p:cNvGrpSpPr/>
            <p:nvPr/>
          </p:nvGrpSpPr>
          <p:grpSpPr>
            <a:xfrm>
              <a:off x="3726180" y="4258369"/>
              <a:ext cx="3021403" cy="1647574"/>
              <a:chOff x="651437" y="1355149"/>
              <a:chExt cx="3021403" cy="1647574"/>
            </a:xfrm>
          </p:grpSpPr>
          <p:sp>
            <p:nvSpPr>
              <p:cNvPr id="12" name="矩形 11">
                <a:extLst>
                  <a:ext uri="{FF2B5EF4-FFF2-40B4-BE49-F238E27FC236}">
                    <a16:creationId xmlns:a16="http://schemas.microsoft.com/office/drawing/2014/main" id="{8E944936-824D-86EF-C28B-5FFED32B8476}"/>
                  </a:ext>
                </a:extLst>
              </p:cNvPr>
              <p:cNvSpPr/>
              <p:nvPr/>
            </p:nvSpPr>
            <p:spPr>
              <a:xfrm>
                <a:off x="651437" y="1355149"/>
                <a:ext cx="3021403" cy="1647574"/>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3" name="矩形 12">
                <a:extLst>
                  <a:ext uri="{FF2B5EF4-FFF2-40B4-BE49-F238E27FC236}">
                    <a16:creationId xmlns:a16="http://schemas.microsoft.com/office/drawing/2014/main" id="{F4C3EE4F-7E4A-AFFF-E142-F5FF2423C106}"/>
                  </a:ext>
                </a:extLst>
              </p:cNvPr>
              <p:cNvSpPr/>
              <p:nvPr/>
            </p:nvSpPr>
            <p:spPr>
              <a:xfrm>
                <a:off x="668982" y="1355149"/>
                <a:ext cx="3003857" cy="1647574"/>
              </a:xfrm>
              <a:prstGeom prst="rect">
                <a:avLst/>
              </a:prstGeom>
              <a:blipFill dpi="0" rotWithShape="1">
                <a:blip r:embed="rId3"/>
                <a:srcRect/>
                <a:tile tx="0" ty="0" sx="100000" sy="100000" flip="none" algn="t"/>
              </a:blip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6" name="组合 5">
              <a:extLst>
                <a:ext uri="{FF2B5EF4-FFF2-40B4-BE49-F238E27FC236}">
                  <a16:creationId xmlns:a16="http://schemas.microsoft.com/office/drawing/2014/main" id="{552C0A6D-64AD-1571-629D-B954B22FAB53}"/>
                </a:ext>
              </a:extLst>
            </p:cNvPr>
            <p:cNvGrpSpPr/>
            <p:nvPr/>
          </p:nvGrpSpPr>
          <p:grpSpPr>
            <a:xfrm>
              <a:off x="6899983" y="4258369"/>
              <a:ext cx="3021403" cy="1647574"/>
              <a:chOff x="651437" y="1355149"/>
              <a:chExt cx="3021403" cy="1647574"/>
            </a:xfrm>
          </p:grpSpPr>
          <p:sp>
            <p:nvSpPr>
              <p:cNvPr id="10" name="矩形 9">
                <a:extLst>
                  <a:ext uri="{FF2B5EF4-FFF2-40B4-BE49-F238E27FC236}">
                    <a16:creationId xmlns:a16="http://schemas.microsoft.com/office/drawing/2014/main" id="{407D4AA8-8467-F736-76DE-DCD6B0B919C5}"/>
                  </a:ext>
                </a:extLst>
              </p:cNvPr>
              <p:cNvSpPr/>
              <p:nvPr/>
            </p:nvSpPr>
            <p:spPr>
              <a:xfrm>
                <a:off x="651437" y="1355149"/>
                <a:ext cx="3021403" cy="1647574"/>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1" name="矩形 10">
                <a:extLst>
                  <a:ext uri="{FF2B5EF4-FFF2-40B4-BE49-F238E27FC236}">
                    <a16:creationId xmlns:a16="http://schemas.microsoft.com/office/drawing/2014/main" id="{5CE8A888-5E70-1D64-417D-4BB43DC3002E}"/>
                  </a:ext>
                </a:extLst>
              </p:cNvPr>
              <p:cNvSpPr/>
              <p:nvPr/>
            </p:nvSpPr>
            <p:spPr>
              <a:xfrm>
                <a:off x="668982" y="1355149"/>
                <a:ext cx="3003857" cy="1647574"/>
              </a:xfrm>
              <a:prstGeom prst="rect">
                <a:avLst/>
              </a:prstGeom>
              <a:blipFill dpi="0" rotWithShape="1">
                <a:blip r:embed="rId4"/>
                <a:srcRect/>
                <a:tile tx="0" ty="0" sx="100000" sy="100000" flip="none" algn="ctr"/>
              </a:blip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7" name="组合 6">
              <a:extLst>
                <a:ext uri="{FF2B5EF4-FFF2-40B4-BE49-F238E27FC236}">
                  <a16:creationId xmlns:a16="http://schemas.microsoft.com/office/drawing/2014/main" id="{76D50465-F09D-9DFC-E13A-1432343E015D}"/>
                </a:ext>
              </a:extLst>
            </p:cNvPr>
            <p:cNvGrpSpPr/>
            <p:nvPr/>
          </p:nvGrpSpPr>
          <p:grpSpPr>
            <a:xfrm>
              <a:off x="10073786" y="4258369"/>
              <a:ext cx="3021403" cy="1647574"/>
              <a:chOff x="651437" y="1355149"/>
              <a:chExt cx="3021403" cy="1647574"/>
            </a:xfrm>
          </p:grpSpPr>
          <p:sp>
            <p:nvSpPr>
              <p:cNvPr id="8" name="矩形 7">
                <a:extLst>
                  <a:ext uri="{FF2B5EF4-FFF2-40B4-BE49-F238E27FC236}">
                    <a16:creationId xmlns:a16="http://schemas.microsoft.com/office/drawing/2014/main" id="{8DBEC9F5-1CFA-12C1-6883-127D6FFAAF14}"/>
                  </a:ext>
                </a:extLst>
              </p:cNvPr>
              <p:cNvSpPr/>
              <p:nvPr/>
            </p:nvSpPr>
            <p:spPr>
              <a:xfrm>
                <a:off x="651437" y="1355149"/>
                <a:ext cx="3021403" cy="1647574"/>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9" name="矩形 8">
                <a:extLst>
                  <a:ext uri="{FF2B5EF4-FFF2-40B4-BE49-F238E27FC236}">
                    <a16:creationId xmlns:a16="http://schemas.microsoft.com/office/drawing/2014/main" id="{D480C35B-1EAC-9D77-30E1-9E0AA478E0A9}"/>
                  </a:ext>
                </a:extLst>
              </p:cNvPr>
              <p:cNvSpPr/>
              <p:nvPr/>
            </p:nvSpPr>
            <p:spPr>
              <a:xfrm>
                <a:off x="668982" y="1355149"/>
                <a:ext cx="3003857" cy="1647574"/>
              </a:xfrm>
              <a:prstGeom prst="rect">
                <a:avLst/>
              </a:prstGeom>
              <a:blipFill dpi="0" rotWithShape="1">
                <a:blip r:embed="rId5"/>
                <a:srcRect/>
                <a:tile tx="0" ty="0" sx="100000" sy="100000" flip="none" algn="ctr"/>
              </a:blip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sp>
        <p:nvSpPr>
          <p:cNvPr id="17" name="文本框 16">
            <a:extLst>
              <a:ext uri="{FF2B5EF4-FFF2-40B4-BE49-F238E27FC236}">
                <a16:creationId xmlns:a16="http://schemas.microsoft.com/office/drawing/2014/main" id="{43444C46-14FC-D03F-1405-A3189D9AECAB}"/>
              </a:ext>
            </a:extLst>
          </p:cNvPr>
          <p:cNvSpPr txBox="1"/>
          <p:nvPr/>
        </p:nvSpPr>
        <p:spPr>
          <a:xfrm>
            <a:off x="491490" y="1387403"/>
            <a:ext cx="5381390" cy="830997"/>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简单文字介绍展示内容主题重点简单文字介绍展示图片主题重点</a:t>
            </a:r>
          </a:p>
        </p:txBody>
      </p:sp>
      <p:sp>
        <p:nvSpPr>
          <p:cNvPr id="18" name="文本框 17">
            <a:extLst>
              <a:ext uri="{FF2B5EF4-FFF2-40B4-BE49-F238E27FC236}">
                <a16:creationId xmlns:a16="http://schemas.microsoft.com/office/drawing/2014/main" id="{4A75E001-3F10-2DBC-F77C-01F73C25400E}"/>
              </a:ext>
            </a:extLst>
          </p:cNvPr>
          <p:cNvSpPr txBox="1"/>
          <p:nvPr/>
        </p:nvSpPr>
        <p:spPr>
          <a:xfrm>
            <a:off x="491490" y="2545605"/>
            <a:ext cx="11019682" cy="154978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在此处输入文字</a:t>
            </a:r>
          </a:p>
          <a:p>
            <a:pPr marL="0" marR="0" lvl="0" indent="0" algn="l"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Tree>
    <p:extLst>
      <p:ext uri="{BB962C8B-B14F-4D97-AF65-F5344CB8AC3E}">
        <p14:creationId xmlns:p14="http://schemas.microsoft.com/office/powerpoint/2010/main" val="764452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DD7C4C6-620E-856C-F2A6-468C40D8FCED}"/>
              </a:ext>
            </a:extLst>
          </p:cNvPr>
          <p:cNvSpPr>
            <a:spLocks noGrp="1"/>
          </p:cNvSpPr>
          <p:nvPr>
            <p:ph type="body" sz="quarter" idx="13"/>
          </p:nvPr>
        </p:nvSpPr>
        <p:spPr/>
        <p:txBody>
          <a:bodyPr/>
          <a:lstStyle/>
          <a:p>
            <a:r>
              <a:rPr lang="zh-CN" altLang="en-US" dirty="0"/>
              <a:t>产品介绍</a:t>
            </a:r>
          </a:p>
        </p:txBody>
      </p:sp>
      <p:grpSp>
        <p:nvGrpSpPr>
          <p:cNvPr id="3" name="组合 2">
            <a:extLst>
              <a:ext uri="{FF2B5EF4-FFF2-40B4-BE49-F238E27FC236}">
                <a16:creationId xmlns:a16="http://schemas.microsoft.com/office/drawing/2014/main" id="{A6C7DF6C-8B97-A0EB-0C7C-B9D810AAD2BC}"/>
              </a:ext>
            </a:extLst>
          </p:cNvPr>
          <p:cNvGrpSpPr/>
          <p:nvPr/>
        </p:nvGrpSpPr>
        <p:grpSpPr>
          <a:xfrm>
            <a:off x="651437" y="1424941"/>
            <a:ext cx="10967970" cy="4664256"/>
            <a:chOff x="651437" y="1424941"/>
            <a:chExt cx="10967970" cy="4664256"/>
          </a:xfrm>
        </p:grpSpPr>
        <p:sp>
          <p:nvSpPr>
            <p:cNvPr id="4" name="矩形 3">
              <a:extLst>
                <a:ext uri="{FF2B5EF4-FFF2-40B4-BE49-F238E27FC236}">
                  <a16:creationId xmlns:a16="http://schemas.microsoft.com/office/drawing/2014/main" id="{8E918746-B4BA-EDED-84C4-DE840E1E07D3}"/>
                </a:ext>
              </a:extLst>
            </p:cNvPr>
            <p:cNvSpPr/>
            <p:nvPr/>
          </p:nvSpPr>
          <p:spPr>
            <a:xfrm>
              <a:off x="714759" y="1478280"/>
              <a:ext cx="10841322" cy="4580437"/>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 name="矩形 4">
              <a:extLst>
                <a:ext uri="{FF2B5EF4-FFF2-40B4-BE49-F238E27FC236}">
                  <a16:creationId xmlns:a16="http://schemas.microsoft.com/office/drawing/2014/main" id="{BE893752-ED14-BD28-C003-A0EE211C87BE}"/>
                </a:ext>
              </a:extLst>
            </p:cNvPr>
            <p:cNvSpPr/>
            <p:nvPr/>
          </p:nvSpPr>
          <p:spPr>
            <a:xfrm>
              <a:off x="714759" y="1478280"/>
              <a:ext cx="10904648" cy="4580437"/>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 name="矩形 5">
              <a:extLst>
                <a:ext uri="{FF2B5EF4-FFF2-40B4-BE49-F238E27FC236}">
                  <a16:creationId xmlns:a16="http://schemas.microsoft.com/office/drawing/2014/main" id="{CCE5DB06-D8B2-8145-5B2A-CC9166A626E5}"/>
                </a:ext>
              </a:extLst>
            </p:cNvPr>
            <p:cNvSpPr/>
            <p:nvPr/>
          </p:nvSpPr>
          <p:spPr>
            <a:xfrm>
              <a:off x="2246322" y="1424941"/>
              <a:ext cx="3003857" cy="4664256"/>
            </a:xfrm>
            <a:prstGeom prst="rect">
              <a:avLst/>
            </a:pr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 name="矩形 6">
              <a:extLst>
                <a:ext uri="{FF2B5EF4-FFF2-40B4-BE49-F238E27FC236}">
                  <a16:creationId xmlns:a16="http://schemas.microsoft.com/office/drawing/2014/main" id="{B979F341-36FD-1E41-C98B-D60EC172D8A2}"/>
                </a:ext>
              </a:extLst>
            </p:cNvPr>
            <p:cNvSpPr/>
            <p:nvPr/>
          </p:nvSpPr>
          <p:spPr>
            <a:xfrm>
              <a:off x="2246322" y="1424941"/>
              <a:ext cx="3021403" cy="4664256"/>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cxnSp>
          <p:nvCxnSpPr>
            <p:cNvPr id="8" name="直接连接符 7">
              <a:extLst>
                <a:ext uri="{FF2B5EF4-FFF2-40B4-BE49-F238E27FC236}">
                  <a16:creationId xmlns:a16="http://schemas.microsoft.com/office/drawing/2014/main" id="{2C58B60F-8BC1-320F-936D-DE91D19885A2}"/>
                </a:ext>
              </a:extLst>
            </p:cNvPr>
            <p:cNvCxnSpPr>
              <a:cxnSpLocks/>
            </p:cNvCxnSpPr>
            <p:nvPr/>
          </p:nvCxnSpPr>
          <p:spPr>
            <a:xfrm>
              <a:off x="5372100" y="1470660"/>
              <a:ext cx="0" cy="4580436"/>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73838240-6166-6AB8-B65A-8C4B34066FCC}"/>
                </a:ext>
              </a:extLst>
            </p:cNvPr>
            <p:cNvCxnSpPr>
              <a:cxnSpLocks/>
            </p:cNvCxnSpPr>
            <p:nvPr/>
          </p:nvCxnSpPr>
          <p:spPr>
            <a:xfrm>
              <a:off x="2110740" y="1470660"/>
              <a:ext cx="0" cy="4580436"/>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0DCCE9B4-12A3-D660-7C2A-D19A64D1F98B}"/>
                </a:ext>
              </a:extLst>
            </p:cNvPr>
            <p:cNvCxnSpPr>
              <a:cxnSpLocks/>
            </p:cNvCxnSpPr>
            <p:nvPr/>
          </p:nvCxnSpPr>
          <p:spPr>
            <a:xfrm>
              <a:off x="8572500" y="1470660"/>
              <a:ext cx="0" cy="4580436"/>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7DC2ECC3-809E-923B-1A99-4F6E983680D8}"/>
                </a:ext>
              </a:extLst>
            </p:cNvPr>
            <p:cNvCxnSpPr/>
            <p:nvPr/>
          </p:nvCxnSpPr>
          <p:spPr>
            <a:xfrm>
              <a:off x="651437" y="3032760"/>
              <a:ext cx="10857938"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55CEACF8-BFFE-2DDF-C4D6-97ACC956D19A}"/>
                </a:ext>
              </a:extLst>
            </p:cNvPr>
            <p:cNvCxnSpPr/>
            <p:nvPr/>
          </p:nvCxnSpPr>
          <p:spPr>
            <a:xfrm>
              <a:off x="651437" y="4556760"/>
              <a:ext cx="10857938"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8AF41D99-D143-9FB2-8434-C8F43C398E6C}"/>
              </a:ext>
            </a:extLst>
          </p:cNvPr>
          <p:cNvSpPr txBox="1"/>
          <p:nvPr/>
        </p:nvSpPr>
        <p:spPr>
          <a:xfrm>
            <a:off x="730363" y="2170627"/>
            <a:ext cx="1395981"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性能一</a:t>
            </a:r>
          </a:p>
        </p:txBody>
      </p:sp>
      <p:sp>
        <p:nvSpPr>
          <p:cNvPr id="14" name="文本框 13">
            <a:extLst>
              <a:ext uri="{FF2B5EF4-FFF2-40B4-BE49-F238E27FC236}">
                <a16:creationId xmlns:a16="http://schemas.microsoft.com/office/drawing/2014/main" id="{86D9DBA7-56BC-EAB6-FA20-8F649E3BC8C8}"/>
              </a:ext>
            </a:extLst>
          </p:cNvPr>
          <p:cNvSpPr txBox="1"/>
          <p:nvPr/>
        </p:nvSpPr>
        <p:spPr>
          <a:xfrm>
            <a:off x="730363" y="3627496"/>
            <a:ext cx="1395981"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性能一</a:t>
            </a:r>
          </a:p>
        </p:txBody>
      </p:sp>
      <p:sp>
        <p:nvSpPr>
          <p:cNvPr id="15" name="文本框 14">
            <a:extLst>
              <a:ext uri="{FF2B5EF4-FFF2-40B4-BE49-F238E27FC236}">
                <a16:creationId xmlns:a16="http://schemas.microsoft.com/office/drawing/2014/main" id="{1A7B37BA-17D8-EFC0-F5F7-E7894EC633A3}"/>
              </a:ext>
            </a:extLst>
          </p:cNvPr>
          <p:cNvSpPr txBox="1"/>
          <p:nvPr/>
        </p:nvSpPr>
        <p:spPr>
          <a:xfrm>
            <a:off x="730363" y="5133337"/>
            <a:ext cx="1395981"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性能一</a:t>
            </a:r>
          </a:p>
        </p:txBody>
      </p:sp>
      <p:cxnSp>
        <p:nvCxnSpPr>
          <p:cNvPr id="16" name="直接连接符 15">
            <a:extLst>
              <a:ext uri="{FF2B5EF4-FFF2-40B4-BE49-F238E27FC236}">
                <a16:creationId xmlns:a16="http://schemas.microsoft.com/office/drawing/2014/main" id="{A20DC2FA-2549-7DD4-E227-FAA0B1E243FA}"/>
              </a:ext>
            </a:extLst>
          </p:cNvPr>
          <p:cNvCxnSpPr/>
          <p:nvPr/>
        </p:nvCxnSpPr>
        <p:spPr>
          <a:xfrm>
            <a:off x="2242120" y="3032760"/>
            <a:ext cx="3132000" cy="0"/>
          </a:xfrm>
          <a:prstGeom prst="lin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5286415C-1CB5-162A-44CF-FBDC3B615F45}"/>
              </a:ext>
            </a:extLst>
          </p:cNvPr>
          <p:cNvCxnSpPr/>
          <p:nvPr/>
        </p:nvCxnSpPr>
        <p:spPr>
          <a:xfrm>
            <a:off x="2240100" y="4556760"/>
            <a:ext cx="3132000" cy="0"/>
          </a:xfrm>
          <a:prstGeom prst="lin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CFF07D0E-ECDD-D18A-E8DA-067D6E499485}"/>
              </a:ext>
            </a:extLst>
          </p:cNvPr>
          <p:cNvSpPr txBox="1"/>
          <p:nvPr/>
        </p:nvSpPr>
        <p:spPr>
          <a:xfrm>
            <a:off x="2599627" y="1721431"/>
            <a:ext cx="2297246"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a:t>
            </a:r>
          </a:p>
        </p:txBody>
      </p:sp>
      <p:sp>
        <p:nvSpPr>
          <p:cNvPr id="19" name="文本框 18">
            <a:extLst>
              <a:ext uri="{FF2B5EF4-FFF2-40B4-BE49-F238E27FC236}">
                <a16:creationId xmlns:a16="http://schemas.microsoft.com/office/drawing/2014/main" id="{C31CE4B9-A956-5871-BF6F-10EFBF5A1ADC}"/>
              </a:ext>
            </a:extLst>
          </p:cNvPr>
          <p:cNvSpPr txBox="1"/>
          <p:nvPr/>
        </p:nvSpPr>
        <p:spPr>
          <a:xfrm>
            <a:off x="2599627" y="3270654"/>
            <a:ext cx="2297246"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a:t>
            </a:r>
          </a:p>
        </p:txBody>
      </p:sp>
      <p:sp>
        <p:nvSpPr>
          <p:cNvPr id="20" name="文本框 19">
            <a:extLst>
              <a:ext uri="{FF2B5EF4-FFF2-40B4-BE49-F238E27FC236}">
                <a16:creationId xmlns:a16="http://schemas.microsoft.com/office/drawing/2014/main" id="{FE239687-3DE7-6F6A-16CE-091BF69D7158}"/>
              </a:ext>
            </a:extLst>
          </p:cNvPr>
          <p:cNvSpPr txBox="1"/>
          <p:nvPr/>
        </p:nvSpPr>
        <p:spPr>
          <a:xfrm>
            <a:off x="2599627" y="4812871"/>
            <a:ext cx="2297246"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a:t>
            </a:r>
          </a:p>
        </p:txBody>
      </p:sp>
      <p:sp>
        <p:nvSpPr>
          <p:cNvPr id="21" name="文本框 20">
            <a:extLst>
              <a:ext uri="{FF2B5EF4-FFF2-40B4-BE49-F238E27FC236}">
                <a16:creationId xmlns:a16="http://schemas.microsoft.com/office/drawing/2014/main" id="{6168D382-A71C-2017-CD97-77A5D842432C}"/>
              </a:ext>
            </a:extLst>
          </p:cNvPr>
          <p:cNvSpPr txBox="1"/>
          <p:nvPr/>
        </p:nvSpPr>
        <p:spPr>
          <a:xfrm>
            <a:off x="5875864" y="1721431"/>
            <a:ext cx="2297246"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a:t>
            </a:r>
          </a:p>
        </p:txBody>
      </p:sp>
      <p:sp>
        <p:nvSpPr>
          <p:cNvPr id="22" name="文本框 21">
            <a:extLst>
              <a:ext uri="{FF2B5EF4-FFF2-40B4-BE49-F238E27FC236}">
                <a16:creationId xmlns:a16="http://schemas.microsoft.com/office/drawing/2014/main" id="{12F05792-3D07-1DD1-6E75-C3B903F92601}"/>
              </a:ext>
            </a:extLst>
          </p:cNvPr>
          <p:cNvSpPr txBox="1"/>
          <p:nvPr/>
        </p:nvSpPr>
        <p:spPr>
          <a:xfrm>
            <a:off x="5875864" y="3270654"/>
            <a:ext cx="2297246"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a:t>
            </a:r>
          </a:p>
        </p:txBody>
      </p:sp>
      <p:sp>
        <p:nvSpPr>
          <p:cNvPr id="23" name="文本框 22">
            <a:extLst>
              <a:ext uri="{FF2B5EF4-FFF2-40B4-BE49-F238E27FC236}">
                <a16:creationId xmlns:a16="http://schemas.microsoft.com/office/drawing/2014/main" id="{4779885D-AA22-9842-4872-852577B1C5F5}"/>
              </a:ext>
            </a:extLst>
          </p:cNvPr>
          <p:cNvSpPr txBox="1"/>
          <p:nvPr/>
        </p:nvSpPr>
        <p:spPr>
          <a:xfrm>
            <a:off x="5875864" y="4812871"/>
            <a:ext cx="2297246"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a:t>
            </a:r>
          </a:p>
        </p:txBody>
      </p:sp>
      <p:sp>
        <p:nvSpPr>
          <p:cNvPr id="24" name="文本框 23">
            <a:extLst>
              <a:ext uri="{FF2B5EF4-FFF2-40B4-BE49-F238E27FC236}">
                <a16:creationId xmlns:a16="http://schemas.microsoft.com/office/drawing/2014/main" id="{70A22BA2-3A6A-500B-1F04-574A7E14617A}"/>
              </a:ext>
            </a:extLst>
          </p:cNvPr>
          <p:cNvSpPr txBox="1"/>
          <p:nvPr/>
        </p:nvSpPr>
        <p:spPr>
          <a:xfrm>
            <a:off x="8953501" y="1721431"/>
            <a:ext cx="2297246"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a:t>
            </a:r>
          </a:p>
        </p:txBody>
      </p:sp>
      <p:sp>
        <p:nvSpPr>
          <p:cNvPr id="25" name="文本框 24">
            <a:extLst>
              <a:ext uri="{FF2B5EF4-FFF2-40B4-BE49-F238E27FC236}">
                <a16:creationId xmlns:a16="http://schemas.microsoft.com/office/drawing/2014/main" id="{5ED25861-6668-95CB-8CA3-C1D7348FB02C}"/>
              </a:ext>
            </a:extLst>
          </p:cNvPr>
          <p:cNvSpPr txBox="1"/>
          <p:nvPr/>
        </p:nvSpPr>
        <p:spPr>
          <a:xfrm>
            <a:off x="8953501" y="3270654"/>
            <a:ext cx="2297246"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a:t>
            </a:r>
          </a:p>
        </p:txBody>
      </p:sp>
      <p:sp>
        <p:nvSpPr>
          <p:cNvPr id="26" name="文本框 25">
            <a:extLst>
              <a:ext uri="{FF2B5EF4-FFF2-40B4-BE49-F238E27FC236}">
                <a16:creationId xmlns:a16="http://schemas.microsoft.com/office/drawing/2014/main" id="{8EC4356E-D5B5-8DA2-93C2-173751A82403}"/>
              </a:ext>
            </a:extLst>
          </p:cNvPr>
          <p:cNvSpPr txBox="1"/>
          <p:nvPr/>
        </p:nvSpPr>
        <p:spPr>
          <a:xfrm>
            <a:off x="8953501" y="4812871"/>
            <a:ext cx="2297246"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简述简述简述简述简述简述简述简述简述简述简述简述简述</a:t>
            </a:r>
          </a:p>
        </p:txBody>
      </p:sp>
    </p:spTree>
    <p:extLst>
      <p:ext uri="{BB962C8B-B14F-4D97-AF65-F5344CB8AC3E}">
        <p14:creationId xmlns:p14="http://schemas.microsoft.com/office/powerpoint/2010/main" val="2491478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a:extLst>
              <a:ext uri="{FF2B5EF4-FFF2-40B4-BE49-F238E27FC236}">
                <a16:creationId xmlns:a16="http://schemas.microsoft.com/office/drawing/2014/main" id="{215532DD-8E53-38AF-A7F8-26B6783BD5F5}"/>
              </a:ext>
            </a:extLst>
          </p:cNvPr>
          <p:cNvGrpSpPr/>
          <p:nvPr/>
        </p:nvGrpSpPr>
        <p:grpSpPr>
          <a:xfrm>
            <a:off x="9883791" y="1758362"/>
            <a:ext cx="361169" cy="336394"/>
            <a:chOff x="9883791" y="1758362"/>
            <a:chExt cx="361169" cy="336394"/>
          </a:xfrm>
        </p:grpSpPr>
        <p:sp>
          <p:nvSpPr>
            <p:cNvPr id="72" name="矩形 71">
              <a:extLst>
                <a:ext uri="{FF2B5EF4-FFF2-40B4-BE49-F238E27FC236}">
                  <a16:creationId xmlns:a16="http://schemas.microsoft.com/office/drawing/2014/main" id="{7AFE4CBB-7B03-FF29-F067-8C5F83E22EC2}"/>
                </a:ext>
              </a:extLst>
            </p:cNvPr>
            <p:cNvSpPr/>
            <p:nvPr/>
          </p:nvSpPr>
          <p:spPr>
            <a:xfrm flipH="1">
              <a:off x="9883791" y="1801886"/>
              <a:ext cx="74086" cy="74086"/>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3" name="矩形 72">
              <a:extLst>
                <a:ext uri="{FF2B5EF4-FFF2-40B4-BE49-F238E27FC236}">
                  <a16:creationId xmlns:a16="http://schemas.microsoft.com/office/drawing/2014/main" id="{65D98523-9818-7F5F-99A1-1E48C3193354}"/>
                </a:ext>
              </a:extLst>
            </p:cNvPr>
            <p:cNvSpPr/>
            <p:nvPr/>
          </p:nvSpPr>
          <p:spPr>
            <a:xfrm flipH="1">
              <a:off x="9883791" y="1980769"/>
              <a:ext cx="74086" cy="7408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4" name="文本框 73">
              <a:extLst>
                <a:ext uri="{FF2B5EF4-FFF2-40B4-BE49-F238E27FC236}">
                  <a16:creationId xmlns:a16="http://schemas.microsoft.com/office/drawing/2014/main" id="{7706DB8D-B6E6-8B41-08EB-D72FC2DBC2A7}"/>
                </a:ext>
              </a:extLst>
            </p:cNvPr>
            <p:cNvSpPr txBox="1"/>
            <p:nvPr/>
          </p:nvSpPr>
          <p:spPr>
            <a:xfrm>
              <a:off x="9922436" y="1758362"/>
              <a:ext cx="322524" cy="15388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4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A</a:t>
              </a:r>
              <a:r>
                <a:rPr kumimoji="0" lang="zh-CN" altLang="en-US" sz="4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a:t>
              </a:r>
            </a:p>
          </p:txBody>
        </p:sp>
        <p:sp>
          <p:nvSpPr>
            <p:cNvPr id="75" name="文本框 74">
              <a:extLst>
                <a:ext uri="{FF2B5EF4-FFF2-40B4-BE49-F238E27FC236}">
                  <a16:creationId xmlns:a16="http://schemas.microsoft.com/office/drawing/2014/main" id="{F815710E-7807-E78B-0ED7-4B26471FA17E}"/>
                </a:ext>
              </a:extLst>
            </p:cNvPr>
            <p:cNvSpPr txBox="1"/>
            <p:nvPr/>
          </p:nvSpPr>
          <p:spPr>
            <a:xfrm>
              <a:off x="9922436" y="1940868"/>
              <a:ext cx="320922" cy="15388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4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B</a:t>
              </a:r>
              <a:r>
                <a:rPr kumimoji="0" lang="zh-CN" altLang="en-US" sz="4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a:t>
              </a:r>
            </a:p>
          </p:txBody>
        </p:sp>
      </p:grpSp>
      <p:sp>
        <p:nvSpPr>
          <p:cNvPr id="70" name="文本框 69">
            <a:extLst>
              <a:ext uri="{FF2B5EF4-FFF2-40B4-BE49-F238E27FC236}">
                <a16:creationId xmlns:a16="http://schemas.microsoft.com/office/drawing/2014/main" id="{FC2F5DDD-7748-21AA-F58C-8782FE57F3D5}"/>
              </a:ext>
            </a:extLst>
          </p:cNvPr>
          <p:cNvSpPr txBox="1"/>
          <p:nvPr/>
        </p:nvSpPr>
        <p:spPr>
          <a:xfrm>
            <a:off x="10183632" y="1707180"/>
            <a:ext cx="1325744" cy="156068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今年</a:t>
            </a:r>
            <a:r>
              <a:rPr kumimoji="0" lang="en-US" altLang="zh-CN"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A</a:t>
            </a:r>
            <a:r>
              <a:rPr kumimoji="0" lang="zh-CN" altLang="en-US"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产品和</a:t>
            </a:r>
            <a:r>
              <a:rPr kumimoji="0" lang="en-US" altLang="zh-CN"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B</a:t>
            </a:r>
            <a:r>
              <a:rPr kumimoji="0" lang="zh-CN" altLang="en-US"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产品新增注册客户数量如右图所示。</a:t>
            </a:r>
            <a:r>
              <a:rPr kumimoji="0" lang="en-US" altLang="zh-CN"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A</a:t>
            </a:r>
            <a:r>
              <a:rPr kumimoji="0" lang="zh-CN" altLang="en-US"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产品今年二季度新增客户数比较低只有</a:t>
            </a:r>
            <a:r>
              <a:rPr kumimoji="0" lang="en-US" altLang="zh-CN"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2.5</a:t>
            </a:r>
            <a:r>
              <a:rPr kumimoji="0" lang="zh-CN" altLang="en-US"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万人。</a:t>
            </a:r>
            <a:r>
              <a:rPr kumimoji="0" lang="en-US" altLang="zh-CN"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B</a:t>
            </a:r>
            <a:r>
              <a:rPr kumimoji="0" lang="zh-CN" altLang="en-US"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产品全年二季度新增客户数最多达到</a:t>
            </a:r>
            <a:r>
              <a:rPr kumimoji="0" lang="en-US" altLang="zh-CN"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4.4</a:t>
            </a:r>
            <a:r>
              <a:rPr kumimoji="0" lang="zh-CN" altLang="en-US" sz="10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万人。</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grpSp>
        <p:nvGrpSpPr>
          <p:cNvPr id="42" name="组合 41">
            <a:extLst>
              <a:ext uri="{FF2B5EF4-FFF2-40B4-BE49-F238E27FC236}">
                <a16:creationId xmlns:a16="http://schemas.microsoft.com/office/drawing/2014/main" id="{4D74797B-7E1B-F003-45EF-C2ECA4B752F9}"/>
              </a:ext>
            </a:extLst>
          </p:cNvPr>
          <p:cNvGrpSpPr/>
          <p:nvPr/>
        </p:nvGrpSpPr>
        <p:grpSpPr>
          <a:xfrm>
            <a:off x="6400250" y="1355149"/>
            <a:ext cx="5164608" cy="2203440"/>
            <a:chOff x="6400250" y="1355149"/>
            <a:chExt cx="5164608" cy="2203440"/>
          </a:xfrm>
        </p:grpSpPr>
        <p:sp>
          <p:nvSpPr>
            <p:cNvPr id="59" name="矩形 58">
              <a:extLst>
                <a:ext uri="{FF2B5EF4-FFF2-40B4-BE49-F238E27FC236}">
                  <a16:creationId xmlns:a16="http://schemas.microsoft.com/office/drawing/2014/main" id="{BCDBDA0F-702B-7AEC-2EAE-9052D5035E65}"/>
                </a:ext>
              </a:extLst>
            </p:cNvPr>
            <p:cNvSpPr/>
            <p:nvPr/>
          </p:nvSpPr>
          <p:spPr>
            <a:xfrm>
              <a:off x="6400800" y="1355149"/>
              <a:ext cx="5164058" cy="2203440"/>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4" name="矩形 93">
              <a:extLst>
                <a:ext uri="{FF2B5EF4-FFF2-40B4-BE49-F238E27FC236}">
                  <a16:creationId xmlns:a16="http://schemas.microsoft.com/office/drawing/2014/main" id="{F7F016D8-2C62-91E8-7D63-0197FD607D80}"/>
                </a:ext>
              </a:extLst>
            </p:cNvPr>
            <p:cNvSpPr/>
            <p:nvPr/>
          </p:nvSpPr>
          <p:spPr>
            <a:xfrm>
              <a:off x="6400250" y="1355149"/>
              <a:ext cx="5164058" cy="2203440"/>
            </a:xfrm>
            <a:prstGeom prst="rect">
              <a:avLst/>
            </a:prstGeom>
            <a:solidFill>
              <a:srgbClr val="9DC3E6"/>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0" name="矩形 89">
              <a:extLst>
                <a:ext uri="{FF2B5EF4-FFF2-40B4-BE49-F238E27FC236}">
                  <a16:creationId xmlns:a16="http://schemas.microsoft.com/office/drawing/2014/main" id="{6C411176-D6F2-8B39-F377-0536A2B6478F}"/>
                </a:ext>
              </a:extLst>
            </p:cNvPr>
            <p:cNvSpPr/>
            <p:nvPr/>
          </p:nvSpPr>
          <p:spPr>
            <a:xfrm>
              <a:off x="7071283" y="1730818"/>
              <a:ext cx="183991" cy="1472828"/>
            </a:xfrm>
            <a:prstGeom prst="rect">
              <a:avLst/>
            </a:prstGeom>
            <a:solidFill>
              <a:schemeClr val="accent5">
                <a:lumMod val="40000"/>
                <a:lumOff val="60000"/>
              </a:schemeClr>
            </a:solidFill>
            <a:ln>
              <a:noFill/>
            </a:ln>
            <a:effectLst>
              <a:innerShdw blurRad="114300" dist="762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1" name="矩形 90">
              <a:extLst>
                <a:ext uri="{FF2B5EF4-FFF2-40B4-BE49-F238E27FC236}">
                  <a16:creationId xmlns:a16="http://schemas.microsoft.com/office/drawing/2014/main" id="{81B518F1-21D7-58E4-9D88-85293CFBCF48}"/>
                </a:ext>
              </a:extLst>
            </p:cNvPr>
            <p:cNvSpPr/>
            <p:nvPr/>
          </p:nvSpPr>
          <p:spPr>
            <a:xfrm>
              <a:off x="7070144" y="1729068"/>
              <a:ext cx="183991" cy="1472828"/>
            </a:xfrm>
            <a:prstGeom prst="rect">
              <a:avLst/>
            </a:prstGeom>
            <a:gradFill>
              <a:gsLst>
                <a:gs pos="75000">
                  <a:schemeClr val="bg1">
                    <a:alpha val="0"/>
                  </a:schemeClr>
                </a:gs>
                <a:gs pos="100000">
                  <a:schemeClr val="bg1">
                    <a:alpha val="12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8" name="矩形 87">
              <a:extLst>
                <a:ext uri="{FF2B5EF4-FFF2-40B4-BE49-F238E27FC236}">
                  <a16:creationId xmlns:a16="http://schemas.microsoft.com/office/drawing/2014/main" id="{C5674EA6-D1EF-C762-DC5E-5C3FA72EAA97}"/>
                </a:ext>
              </a:extLst>
            </p:cNvPr>
            <p:cNvSpPr/>
            <p:nvPr/>
          </p:nvSpPr>
          <p:spPr>
            <a:xfrm>
              <a:off x="7323529" y="1730818"/>
              <a:ext cx="183991" cy="1472828"/>
            </a:xfrm>
            <a:prstGeom prst="rect">
              <a:avLst/>
            </a:prstGeom>
            <a:solidFill>
              <a:schemeClr val="accent5">
                <a:lumMod val="40000"/>
                <a:lumOff val="60000"/>
              </a:schemeClr>
            </a:solidFill>
            <a:ln>
              <a:noFill/>
            </a:ln>
            <a:effectLst>
              <a:innerShdw blurRad="114300" dist="762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9" name="矩形 88">
              <a:extLst>
                <a:ext uri="{FF2B5EF4-FFF2-40B4-BE49-F238E27FC236}">
                  <a16:creationId xmlns:a16="http://schemas.microsoft.com/office/drawing/2014/main" id="{F56252A3-3396-BF7E-FE65-2E4F8BEFDA0E}"/>
                </a:ext>
              </a:extLst>
            </p:cNvPr>
            <p:cNvSpPr/>
            <p:nvPr/>
          </p:nvSpPr>
          <p:spPr>
            <a:xfrm>
              <a:off x="7325242" y="1730818"/>
              <a:ext cx="183991" cy="1472828"/>
            </a:xfrm>
            <a:prstGeom prst="rect">
              <a:avLst/>
            </a:prstGeom>
            <a:gradFill>
              <a:gsLst>
                <a:gs pos="75000">
                  <a:schemeClr val="bg1">
                    <a:alpha val="0"/>
                  </a:schemeClr>
                </a:gs>
                <a:gs pos="100000">
                  <a:schemeClr val="bg1">
                    <a:alpha val="12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6" name="矩形 85">
              <a:extLst>
                <a:ext uri="{FF2B5EF4-FFF2-40B4-BE49-F238E27FC236}">
                  <a16:creationId xmlns:a16="http://schemas.microsoft.com/office/drawing/2014/main" id="{CA2D01DF-AD28-64C6-A680-A415E6E066AD}"/>
                </a:ext>
              </a:extLst>
            </p:cNvPr>
            <p:cNvSpPr/>
            <p:nvPr/>
          </p:nvSpPr>
          <p:spPr>
            <a:xfrm>
              <a:off x="7754386" y="1730818"/>
              <a:ext cx="183991" cy="1472828"/>
            </a:xfrm>
            <a:prstGeom prst="rect">
              <a:avLst/>
            </a:prstGeom>
            <a:solidFill>
              <a:schemeClr val="accent5">
                <a:lumMod val="40000"/>
                <a:lumOff val="60000"/>
              </a:schemeClr>
            </a:solidFill>
            <a:ln>
              <a:noFill/>
            </a:ln>
            <a:effectLst>
              <a:innerShdw blurRad="114300" dist="762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7" name="矩形 86">
              <a:extLst>
                <a:ext uri="{FF2B5EF4-FFF2-40B4-BE49-F238E27FC236}">
                  <a16:creationId xmlns:a16="http://schemas.microsoft.com/office/drawing/2014/main" id="{0881E017-0661-CB56-D7F0-DF578AA0246C}"/>
                </a:ext>
              </a:extLst>
            </p:cNvPr>
            <p:cNvSpPr/>
            <p:nvPr/>
          </p:nvSpPr>
          <p:spPr>
            <a:xfrm>
              <a:off x="7748711" y="1730818"/>
              <a:ext cx="183991" cy="1472828"/>
            </a:xfrm>
            <a:prstGeom prst="rect">
              <a:avLst/>
            </a:prstGeom>
            <a:gradFill>
              <a:gsLst>
                <a:gs pos="75000">
                  <a:schemeClr val="bg1">
                    <a:alpha val="0"/>
                  </a:schemeClr>
                </a:gs>
                <a:gs pos="100000">
                  <a:schemeClr val="bg1">
                    <a:alpha val="12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4" name="矩形 83">
              <a:extLst>
                <a:ext uri="{FF2B5EF4-FFF2-40B4-BE49-F238E27FC236}">
                  <a16:creationId xmlns:a16="http://schemas.microsoft.com/office/drawing/2014/main" id="{3E8964CA-9255-5F1B-BAC8-FCECC10B9D7D}"/>
                </a:ext>
              </a:extLst>
            </p:cNvPr>
            <p:cNvSpPr/>
            <p:nvPr/>
          </p:nvSpPr>
          <p:spPr>
            <a:xfrm>
              <a:off x="8012138" y="1730818"/>
              <a:ext cx="183991" cy="1472828"/>
            </a:xfrm>
            <a:prstGeom prst="rect">
              <a:avLst/>
            </a:prstGeom>
            <a:solidFill>
              <a:schemeClr val="accent5">
                <a:lumMod val="40000"/>
                <a:lumOff val="60000"/>
              </a:schemeClr>
            </a:solidFill>
            <a:ln>
              <a:noFill/>
            </a:ln>
            <a:effectLst>
              <a:innerShdw blurRad="114300" dist="762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5" name="矩形 84">
              <a:extLst>
                <a:ext uri="{FF2B5EF4-FFF2-40B4-BE49-F238E27FC236}">
                  <a16:creationId xmlns:a16="http://schemas.microsoft.com/office/drawing/2014/main" id="{E33C8F2A-1EC9-A78E-42E2-D2FE2CC10353}"/>
                </a:ext>
              </a:extLst>
            </p:cNvPr>
            <p:cNvSpPr/>
            <p:nvPr/>
          </p:nvSpPr>
          <p:spPr>
            <a:xfrm>
              <a:off x="8010976" y="1731899"/>
              <a:ext cx="183991" cy="1472828"/>
            </a:xfrm>
            <a:prstGeom prst="rect">
              <a:avLst/>
            </a:prstGeom>
            <a:gradFill>
              <a:gsLst>
                <a:gs pos="75000">
                  <a:schemeClr val="bg1">
                    <a:alpha val="0"/>
                  </a:schemeClr>
                </a:gs>
                <a:gs pos="100000">
                  <a:schemeClr val="bg1">
                    <a:alpha val="12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2" name="矩形 81">
              <a:extLst>
                <a:ext uri="{FF2B5EF4-FFF2-40B4-BE49-F238E27FC236}">
                  <a16:creationId xmlns:a16="http://schemas.microsoft.com/office/drawing/2014/main" id="{41A23FCD-B421-FE63-0E7F-A157A24DCBD6}"/>
                </a:ext>
              </a:extLst>
            </p:cNvPr>
            <p:cNvSpPr/>
            <p:nvPr/>
          </p:nvSpPr>
          <p:spPr>
            <a:xfrm>
              <a:off x="8428590" y="1730818"/>
              <a:ext cx="183991" cy="1472828"/>
            </a:xfrm>
            <a:prstGeom prst="rect">
              <a:avLst/>
            </a:prstGeom>
            <a:solidFill>
              <a:schemeClr val="accent5">
                <a:lumMod val="40000"/>
                <a:lumOff val="60000"/>
              </a:schemeClr>
            </a:solidFill>
            <a:ln>
              <a:noFill/>
            </a:ln>
            <a:effectLst>
              <a:innerShdw blurRad="114300" dist="762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3" name="矩形 82">
              <a:extLst>
                <a:ext uri="{FF2B5EF4-FFF2-40B4-BE49-F238E27FC236}">
                  <a16:creationId xmlns:a16="http://schemas.microsoft.com/office/drawing/2014/main" id="{8C089FC2-B0F2-B039-8136-629A38A12C24}"/>
                </a:ext>
              </a:extLst>
            </p:cNvPr>
            <p:cNvSpPr/>
            <p:nvPr/>
          </p:nvSpPr>
          <p:spPr>
            <a:xfrm>
              <a:off x="8427428" y="1727841"/>
              <a:ext cx="183991" cy="1472828"/>
            </a:xfrm>
            <a:prstGeom prst="rect">
              <a:avLst/>
            </a:prstGeom>
            <a:gradFill>
              <a:gsLst>
                <a:gs pos="75000">
                  <a:schemeClr val="bg1">
                    <a:alpha val="0"/>
                  </a:schemeClr>
                </a:gs>
                <a:gs pos="100000">
                  <a:schemeClr val="bg1">
                    <a:alpha val="12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0" name="矩形 79">
              <a:extLst>
                <a:ext uri="{FF2B5EF4-FFF2-40B4-BE49-F238E27FC236}">
                  <a16:creationId xmlns:a16="http://schemas.microsoft.com/office/drawing/2014/main" id="{17B5EE96-988E-A2BA-1600-4A49658DAC66}"/>
                </a:ext>
              </a:extLst>
            </p:cNvPr>
            <p:cNvSpPr/>
            <p:nvPr/>
          </p:nvSpPr>
          <p:spPr>
            <a:xfrm>
              <a:off x="9378584" y="1730818"/>
              <a:ext cx="183991" cy="1472828"/>
            </a:xfrm>
            <a:prstGeom prst="rect">
              <a:avLst/>
            </a:prstGeom>
            <a:solidFill>
              <a:schemeClr val="accent5">
                <a:lumMod val="40000"/>
                <a:lumOff val="60000"/>
              </a:schemeClr>
            </a:solidFill>
            <a:ln>
              <a:noFill/>
            </a:ln>
            <a:effectLst>
              <a:innerShdw blurRad="114300" dist="762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1" name="矩形 80">
              <a:extLst>
                <a:ext uri="{FF2B5EF4-FFF2-40B4-BE49-F238E27FC236}">
                  <a16:creationId xmlns:a16="http://schemas.microsoft.com/office/drawing/2014/main" id="{079CF794-698C-FCB6-D8FE-8EB63B617999}"/>
                </a:ext>
              </a:extLst>
            </p:cNvPr>
            <p:cNvSpPr/>
            <p:nvPr/>
          </p:nvSpPr>
          <p:spPr>
            <a:xfrm>
              <a:off x="9381903" y="1729068"/>
              <a:ext cx="183991" cy="1472828"/>
            </a:xfrm>
            <a:prstGeom prst="rect">
              <a:avLst/>
            </a:prstGeom>
            <a:gradFill>
              <a:gsLst>
                <a:gs pos="75000">
                  <a:schemeClr val="bg1">
                    <a:alpha val="0"/>
                  </a:schemeClr>
                </a:gs>
                <a:gs pos="100000">
                  <a:schemeClr val="bg1">
                    <a:alpha val="12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8" name="矩形 77">
              <a:extLst>
                <a:ext uri="{FF2B5EF4-FFF2-40B4-BE49-F238E27FC236}">
                  <a16:creationId xmlns:a16="http://schemas.microsoft.com/office/drawing/2014/main" id="{50E7366A-3652-102E-7756-78DF6996F72F}"/>
                </a:ext>
              </a:extLst>
            </p:cNvPr>
            <p:cNvSpPr/>
            <p:nvPr/>
          </p:nvSpPr>
          <p:spPr>
            <a:xfrm>
              <a:off x="8695241" y="1730818"/>
              <a:ext cx="183991" cy="1472828"/>
            </a:xfrm>
            <a:prstGeom prst="rect">
              <a:avLst/>
            </a:prstGeom>
            <a:solidFill>
              <a:schemeClr val="accent5">
                <a:lumMod val="40000"/>
                <a:lumOff val="60000"/>
              </a:schemeClr>
            </a:solidFill>
            <a:ln>
              <a:noFill/>
            </a:ln>
            <a:effectLst>
              <a:innerShdw blurRad="114300" dist="762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9" name="矩形 78">
              <a:extLst>
                <a:ext uri="{FF2B5EF4-FFF2-40B4-BE49-F238E27FC236}">
                  <a16:creationId xmlns:a16="http://schemas.microsoft.com/office/drawing/2014/main" id="{865B16D2-7908-438B-3CC3-16D12AD8298C}"/>
                </a:ext>
              </a:extLst>
            </p:cNvPr>
            <p:cNvSpPr/>
            <p:nvPr/>
          </p:nvSpPr>
          <p:spPr>
            <a:xfrm>
              <a:off x="8694079" y="1730818"/>
              <a:ext cx="183991" cy="1472828"/>
            </a:xfrm>
            <a:prstGeom prst="rect">
              <a:avLst/>
            </a:prstGeom>
            <a:gradFill>
              <a:gsLst>
                <a:gs pos="75000">
                  <a:schemeClr val="bg1">
                    <a:alpha val="0"/>
                  </a:schemeClr>
                </a:gs>
                <a:gs pos="100000">
                  <a:schemeClr val="bg1">
                    <a:alpha val="12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6" name="矩形 75">
              <a:extLst>
                <a:ext uri="{FF2B5EF4-FFF2-40B4-BE49-F238E27FC236}">
                  <a16:creationId xmlns:a16="http://schemas.microsoft.com/office/drawing/2014/main" id="{504F8030-55DA-71F7-D005-A919E51C2136}"/>
                </a:ext>
              </a:extLst>
            </p:cNvPr>
            <p:cNvSpPr/>
            <p:nvPr/>
          </p:nvSpPr>
          <p:spPr>
            <a:xfrm>
              <a:off x="9124625" y="1730818"/>
              <a:ext cx="183991" cy="1472828"/>
            </a:xfrm>
            <a:prstGeom prst="rect">
              <a:avLst/>
            </a:prstGeom>
            <a:solidFill>
              <a:schemeClr val="accent5">
                <a:lumMod val="40000"/>
                <a:lumOff val="60000"/>
              </a:schemeClr>
            </a:solidFill>
            <a:ln>
              <a:noFill/>
            </a:ln>
            <a:effectLst>
              <a:innerShdw blurRad="114300" dist="762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7" name="矩形 76">
              <a:extLst>
                <a:ext uri="{FF2B5EF4-FFF2-40B4-BE49-F238E27FC236}">
                  <a16:creationId xmlns:a16="http://schemas.microsoft.com/office/drawing/2014/main" id="{C381CC03-5554-2B68-7080-689A2414D74A}"/>
                </a:ext>
              </a:extLst>
            </p:cNvPr>
            <p:cNvSpPr/>
            <p:nvPr/>
          </p:nvSpPr>
          <p:spPr>
            <a:xfrm>
              <a:off x="9120792" y="1731899"/>
              <a:ext cx="183991" cy="1472828"/>
            </a:xfrm>
            <a:prstGeom prst="rect">
              <a:avLst/>
            </a:prstGeom>
            <a:gradFill>
              <a:gsLst>
                <a:gs pos="75000">
                  <a:schemeClr val="bg1">
                    <a:alpha val="0"/>
                  </a:schemeClr>
                </a:gs>
                <a:gs pos="100000">
                  <a:schemeClr val="bg1">
                    <a:alpha val="12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graphicFrame>
          <p:nvGraphicFramePr>
            <p:cNvPr id="71" name="图表 70">
              <a:extLst>
                <a:ext uri="{FF2B5EF4-FFF2-40B4-BE49-F238E27FC236}">
                  <a16:creationId xmlns:a16="http://schemas.microsoft.com/office/drawing/2014/main" id="{9B918AC1-4368-7FB7-61CD-9051D33E3F4C}"/>
                </a:ext>
              </a:extLst>
            </p:cNvPr>
            <p:cNvGraphicFramePr/>
            <p:nvPr>
              <p:extLst>
                <p:ext uri="{D42A27DB-BD31-4B8C-83A1-F6EECF244321}">
                  <p14:modId xmlns:p14="http://schemas.microsoft.com/office/powerpoint/2010/main" val="3481849589"/>
                </p:ext>
              </p:extLst>
            </p:nvPr>
          </p:nvGraphicFramePr>
          <p:xfrm>
            <a:off x="6805493" y="1520425"/>
            <a:ext cx="3020607" cy="2013738"/>
          </p:xfrm>
          <a:graphic>
            <a:graphicData uri="http://schemas.openxmlformats.org/drawingml/2006/chart">
              <c:chart xmlns:c="http://schemas.openxmlformats.org/drawingml/2006/chart" xmlns:r="http://schemas.openxmlformats.org/officeDocument/2006/relationships" r:id="rId2"/>
            </a:graphicData>
          </a:graphic>
        </p:graphicFrame>
      </p:grpSp>
      <p:sp>
        <p:nvSpPr>
          <p:cNvPr id="3" name="矩形: 圆角 2">
            <a:extLst>
              <a:ext uri="{FF2B5EF4-FFF2-40B4-BE49-F238E27FC236}">
                <a16:creationId xmlns:a16="http://schemas.microsoft.com/office/drawing/2014/main" id="{12172BA3-275E-FBF8-D395-C9B255490A03}"/>
              </a:ext>
            </a:extLst>
          </p:cNvPr>
          <p:cNvSpPr/>
          <p:nvPr/>
        </p:nvSpPr>
        <p:spPr>
          <a:xfrm>
            <a:off x="618371" y="1355149"/>
            <a:ext cx="5164058" cy="4703568"/>
          </a:xfrm>
          <a:prstGeom prst="roundRect">
            <a:avLst>
              <a:gd name="adj" fmla="val 3776"/>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2" name="矩形: 圆角 91">
            <a:extLst>
              <a:ext uri="{FF2B5EF4-FFF2-40B4-BE49-F238E27FC236}">
                <a16:creationId xmlns:a16="http://schemas.microsoft.com/office/drawing/2014/main" id="{C743F523-E17A-1692-9451-284D79122FE7}"/>
              </a:ext>
            </a:extLst>
          </p:cNvPr>
          <p:cNvSpPr/>
          <p:nvPr/>
        </p:nvSpPr>
        <p:spPr>
          <a:xfrm>
            <a:off x="606314" y="1338321"/>
            <a:ext cx="5164058" cy="4725565"/>
          </a:xfrm>
          <a:prstGeom prst="roundRect">
            <a:avLst>
              <a:gd name="adj" fmla="val 4100"/>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 name="文本占位符 1">
            <a:extLst>
              <a:ext uri="{FF2B5EF4-FFF2-40B4-BE49-F238E27FC236}">
                <a16:creationId xmlns:a16="http://schemas.microsoft.com/office/drawing/2014/main" id="{F68AF180-DA76-FB7F-3737-4C3B1D7CC87E}"/>
              </a:ext>
            </a:extLst>
          </p:cNvPr>
          <p:cNvSpPr>
            <a:spLocks noGrp="1"/>
          </p:cNvSpPr>
          <p:nvPr>
            <p:ph type="body" sz="quarter" idx="13"/>
          </p:nvPr>
        </p:nvSpPr>
        <p:spPr/>
        <p:txBody>
          <a:bodyPr/>
          <a:lstStyle/>
          <a:p>
            <a:r>
              <a:rPr lang="zh-CN" altLang="en-US" dirty="0"/>
              <a:t>产品年度销量</a:t>
            </a:r>
          </a:p>
        </p:txBody>
      </p:sp>
      <p:sp>
        <p:nvSpPr>
          <p:cNvPr id="5" name="矩形: 圆角 4">
            <a:extLst>
              <a:ext uri="{FF2B5EF4-FFF2-40B4-BE49-F238E27FC236}">
                <a16:creationId xmlns:a16="http://schemas.microsoft.com/office/drawing/2014/main" id="{CF07D661-5414-FB87-7237-878578F228B2}"/>
              </a:ext>
            </a:extLst>
          </p:cNvPr>
          <p:cNvSpPr/>
          <p:nvPr/>
        </p:nvSpPr>
        <p:spPr>
          <a:xfrm>
            <a:off x="2545849" y="2022863"/>
            <a:ext cx="3109396" cy="177617"/>
          </a:xfrm>
          <a:prstGeom prst="roundRect">
            <a:avLst>
              <a:gd name="adj" fmla="val 50000"/>
            </a:avLst>
          </a:prstGeom>
          <a:solidFill>
            <a:schemeClr val="accent5">
              <a:lumMod val="40000"/>
              <a:lumOff val="60000"/>
            </a:schemeClr>
          </a:solidFill>
          <a:ln>
            <a:noFill/>
          </a:ln>
          <a:effectLst>
            <a:innerShdw blurRad="114300" dist="76200" dir="13500000">
              <a:srgbClr val="192C3D">
                <a:alpha val="3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 name="矩形: 圆角 5">
            <a:extLst>
              <a:ext uri="{FF2B5EF4-FFF2-40B4-BE49-F238E27FC236}">
                <a16:creationId xmlns:a16="http://schemas.microsoft.com/office/drawing/2014/main" id="{25995E08-DA71-F90D-8F04-FD5A2EDEDFC5}"/>
              </a:ext>
            </a:extLst>
          </p:cNvPr>
          <p:cNvSpPr/>
          <p:nvPr/>
        </p:nvSpPr>
        <p:spPr>
          <a:xfrm>
            <a:off x="2545848" y="2779385"/>
            <a:ext cx="3109396" cy="177617"/>
          </a:xfrm>
          <a:prstGeom prst="roundRect">
            <a:avLst>
              <a:gd name="adj" fmla="val 50000"/>
            </a:avLst>
          </a:prstGeom>
          <a:solidFill>
            <a:schemeClr val="accent5">
              <a:lumMod val="40000"/>
              <a:lumOff val="60000"/>
            </a:schemeClr>
          </a:solidFill>
          <a:ln>
            <a:noFill/>
          </a:ln>
          <a:effectLst>
            <a:innerShdw blurRad="114300" dist="76200" dir="13500000">
              <a:srgbClr val="192C3D">
                <a:alpha val="3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 name="椭圆 6">
            <a:extLst>
              <a:ext uri="{FF2B5EF4-FFF2-40B4-BE49-F238E27FC236}">
                <a16:creationId xmlns:a16="http://schemas.microsoft.com/office/drawing/2014/main" id="{44096D1A-D529-29C9-EDA4-7D3B460F487A}"/>
              </a:ext>
            </a:extLst>
          </p:cNvPr>
          <p:cNvSpPr/>
          <p:nvPr/>
        </p:nvSpPr>
        <p:spPr>
          <a:xfrm>
            <a:off x="1077686" y="3766458"/>
            <a:ext cx="2046514" cy="2046514"/>
          </a:xfrm>
          <a:prstGeom prst="ellipse">
            <a:avLst/>
          </a:prstGeom>
          <a:solidFill>
            <a:schemeClr val="accent5">
              <a:lumMod val="40000"/>
              <a:lumOff val="60000"/>
            </a:schemeClr>
          </a:solidFill>
          <a:ln>
            <a:noFill/>
          </a:ln>
          <a:effectLst>
            <a:innerShdw blurRad="114300" dist="76200" dir="13500000">
              <a:srgbClr val="192C3D">
                <a:alpha val="3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 name="椭圆 7">
            <a:extLst>
              <a:ext uri="{FF2B5EF4-FFF2-40B4-BE49-F238E27FC236}">
                <a16:creationId xmlns:a16="http://schemas.microsoft.com/office/drawing/2014/main" id="{18B12E7D-79C6-FC51-79F1-03C988B390DC}"/>
              </a:ext>
            </a:extLst>
          </p:cNvPr>
          <p:cNvSpPr/>
          <p:nvPr/>
        </p:nvSpPr>
        <p:spPr>
          <a:xfrm>
            <a:off x="1075310" y="3759657"/>
            <a:ext cx="2046514" cy="2046514"/>
          </a:xfrm>
          <a:prstGeom prst="ellipse">
            <a:avLst/>
          </a:prstGeom>
          <a:gradFill>
            <a:gsLst>
              <a:gs pos="88000">
                <a:schemeClr val="bg1">
                  <a:alpha val="0"/>
                </a:schemeClr>
              </a:gs>
              <a:gs pos="100000">
                <a:schemeClr val="bg1">
                  <a:alpha val="10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 name="矩形: 圆角 8">
            <a:extLst>
              <a:ext uri="{FF2B5EF4-FFF2-40B4-BE49-F238E27FC236}">
                <a16:creationId xmlns:a16="http://schemas.microsoft.com/office/drawing/2014/main" id="{AD093B48-4B8B-E1E5-F40A-054565642FE2}"/>
              </a:ext>
            </a:extLst>
          </p:cNvPr>
          <p:cNvSpPr/>
          <p:nvPr/>
        </p:nvSpPr>
        <p:spPr>
          <a:xfrm>
            <a:off x="2526396" y="2770484"/>
            <a:ext cx="3109396" cy="177617"/>
          </a:xfrm>
          <a:prstGeom prst="roundRect">
            <a:avLst>
              <a:gd name="adj" fmla="val 50000"/>
            </a:avLst>
          </a:prstGeom>
          <a:gradFill>
            <a:gsLst>
              <a:gs pos="88000">
                <a:schemeClr val="bg1">
                  <a:alpha val="0"/>
                </a:schemeClr>
              </a:gs>
              <a:gs pos="100000">
                <a:schemeClr val="bg1">
                  <a:alpha val="1000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 name="矩形: 圆角 9">
            <a:extLst>
              <a:ext uri="{FF2B5EF4-FFF2-40B4-BE49-F238E27FC236}">
                <a16:creationId xmlns:a16="http://schemas.microsoft.com/office/drawing/2014/main" id="{6E6C0346-A887-9DB9-3D8D-1941CB3F3721}"/>
              </a:ext>
            </a:extLst>
          </p:cNvPr>
          <p:cNvSpPr/>
          <p:nvPr/>
        </p:nvSpPr>
        <p:spPr>
          <a:xfrm>
            <a:off x="2517529" y="2010643"/>
            <a:ext cx="3109396" cy="177617"/>
          </a:xfrm>
          <a:prstGeom prst="roundRect">
            <a:avLst>
              <a:gd name="adj" fmla="val 50000"/>
            </a:avLst>
          </a:prstGeom>
          <a:gradFill>
            <a:gsLst>
              <a:gs pos="88000">
                <a:schemeClr val="bg1">
                  <a:alpha val="0"/>
                </a:schemeClr>
              </a:gs>
              <a:gs pos="100000">
                <a:schemeClr val="bg1">
                  <a:alpha val="1000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1" name="椭圆 10">
            <a:extLst>
              <a:ext uri="{FF2B5EF4-FFF2-40B4-BE49-F238E27FC236}">
                <a16:creationId xmlns:a16="http://schemas.microsoft.com/office/drawing/2014/main" id="{88A56565-2141-3DC5-20CB-017BDD865E9C}"/>
              </a:ext>
            </a:extLst>
          </p:cNvPr>
          <p:cNvSpPr/>
          <p:nvPr/>
        </p:nvSpPr>
        <p:spPr>
          <a:xfrm>
            <a:off x="1444163" y="4128103"/>
            <a:ext cx="1323224" cy="1323224"/>
          </a:xfrm>
          <a:prstGeom prst="ellipse">
            <a:avLst/>
          </a:prstGeom>
          <a:solidFill>
            <a:srgbClr val="B7E5F3"/>
          </a:solidFill>
          <a:ln>
            <a:noFill/>
          </a:ln>
          <a:effectLst>
            <a:outerShdw blurRad="50800" dist="38100" dir="13500000" algn="br" rotWithShape="0">
              <a:schemeClr val="bg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2" name="矩形: 圆角 11">
            <a:extLst>
              <a:ext uri="{FF2B5EF4-FFF2-40B4-BE49-F238E27FC236}">
                <a16:creationId xmlns:a16="http://schemas.microsoft.com/office/drawing/2014/main" id="{E531AE3B-C2D4-FDEE-F39F-7671A8E5C554}"/>
              </a:ext>
            </a:extLst>
          </p:cNvPr>
          <p:cNvSpPr/>
          <p:nvPr/>
        </p:nvSpPr>
        <p:spPr>
          <a:xfrm>
            <a:off x="2571145" y="2043820"/>
            <a:ext cx="2095537" cy="136327"/>
          </a:xfrm>
          <a:prstGeom prst="roundRect">
            <a:avLst>
              <a:gd name="adj" fmla="val 50000"/>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3" name="矩形: 圆角 12">
            <a:extLst>
              <a:ext uri="{FF2B5EF4-FFF2-40B4-BE49-F238E27FC236}">
                <a16:creationId xmlns:a16="http://schemas.microsoft.com/office/drawing/2014/main" id="{A9F3C7DE-0FEE-ECAB-3B23-C0BB7A3C782B}"/>
              </a:ext>
            </a:extLst>
          </p:cNvPr>
          <p:cNvSpPr/>
          <p:nvPr/>
        </p:nvSpPr>
        <p:spPr>
          <a:xfrm>
            <a:off x="2571145" y="2787617"/>
            <a:ext cx="2713770" cy="167147"/>
          </a:xfrm>
          <a:prstGeom prst="roundRect">
            <a:avLst>
              <a:gd name="adj" fmla="val 50000"/>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14" name="直接连接符 13">
            <a:extLst>
              <a:ext uri="{FF2B5EF4-FFF2-40B4-BE49-F238E27FC236}">
                <a16:creationId xmlns:a16="http://schemas.microsoft.com/office/drawing/2014/main" id="{314B1172-1871-2C3F-92AD-86DE1E961DD8}"/>
              </a:ext>
            </a:extLst>
          </p:cNvPr>
          <p:cNvCxnSpPr>
            <a:cxnSpLocks/>
          </p:cNvCxnSpPr>
          <p:nvPr/>
        </p:nvCxnSpPr>
        <p:spPr>
          <a:xfrm>
            <a:off x="2562178" y="1914979"/>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7B14CED-8FEF-2CAB-DC77-756D865B10B4}"/>
              </a:ext>
            </a:extLst>
          </p:cNvPr>
          <p:cNvCxnSpPr>
            <a:cxnSpLocks/>
          </p:cNvCxnSpPr>
          <p:nvPr/>
        </p:nvCxnSpPr>
        <p:spPr>
          <a:xfrm>
            <a:off x="5626925" y="1914979"/>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D14BC178-E524-E106-A2AF-E9672C01588F}"/>
              </a:ext>
            </a:extLst>
          </p:cNvPr>
          <p:cNvCxnSpPr>
            <a:cxnSpLocks/>
          </p:cNvCxnSpPr>
          <p:nvPr/>
        </p:nvCxnSpPr>
        <p:spPr>
          <a:xfrm>
            <a:off x="3243232" y="1914979"/>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F86F8207-BD10-9DEF-BACE-D046E19A2F8A}"/>
              </a:ext>
            </a:extLst>
          </p:cNvPr>
          <p:cNvCxnSpPr>
            <a:cxnSpLocks/>
          </p:cNvCxnSpPr>
          <p:nvPr/>
        </p:nvCxnSpPr>
        <p:spPr>
          <a:xfrm>
            <a:off x="2902705" y="1914979"/>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63AE5E30-F073-5BCF-440E-B0F5C9820220}"/>
              </a:ext>
            </a:extLst>
          </p:cNvPr>
          <p:cNvCxnSpPr>
            <a:cxnSpLocks/>
          </p:cNvCxnSpPr>
          <p:nvPr/>
        </p:nvCxnSpPr>
        <p:spPr>
          <a:xfrm>
            <a:off x="3583759" y="1914979"/>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B9EF9F0F-4D09-F33C-51CD-F1F382DFF0DF}"/>
              </a:ext>
            </a:extLst>
          </p:cNvPr>
          <p:cNvCxnSpPr>
            <a:cxnSpLocks/>
          </p:cNvCxnSpPr>
          <p:nvPr/>
        </p:nvCxnSpPr>
        <p:spPr>
          <a:xfrm>
            <a:off x="3924286" y="1914979"/>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2F5A4454-AB04-66EA-6173-3111E2128583}"/>
              </a:ext>
            </a:extLst>
          </p:cNvPr>
          <p:cNvCxnSpPr>
            <a:cxnSpLocks/>
          </p:cNvCxnSpPr>
          <p:nvPr/>
        </p:nvCxnSpPr>
        <p:spPr>
          <a:xfrm>
            <a:off x="4264813" y="1914979"/>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99A89A3-851C-9FA1-684B-2F6D485F3F54}"/>
              </a:ext>
            </a:extLst>
          </p:cNvPr>
          <p:cNvCxnSpPr>
            <a:cxnSpLocks/>
          </p:cNvCxnSpPr>
          <p:nvPr/>
        </p:nvCxnSpPr>
        <p:spPr>
          <a:xfrm>
            <a:off x="5286394" y="1914979"/>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D2E9D8A8-4F9B-4BE2-C0FF-67896CD5C349}"/>
              </a:ext>
            </a:extLst>
          </p:cNvPr>
          <p:cNvCxnSpPr>
            <a:cxnSpLocks/>
          </p:cNvCxnSpPr>
          <p:nvPr/>
        </p:nvCxnSpPr>
        <p:spPr>
          <a:xfrm>
            <a:off x="4605340" y="1914979"/>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A6EE0E70-7AE7-5990-C401-EF6ECC68B0E3}"/>
              </a:ext>
            </a:extLst>
          </p:cNvPr>
          <p:cNvCxnSpPr>
            <a:cxnSpLocks/>
          </p:cNvCxnSpPr>
          <p:nvPr/>
        </p:nvCxnSpPr>
        <p:spPr>
          <a:xfrm>
            <a:off x="4945867" y="1914979"/>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F3052CB-BCF8-3D6A-F0F7-B7E4F2F2C767}"/>
              </a:ext>
            </a:extLst>
          </p:cNvPr>
          <p:cNvCxnSpPr>
            <a:cxnSpLocks/>
          </p:cNvCxnSpPr>
          <p:nvPr/>
        </p:nvCxnSpPr>
        <p:spPr>
          <a:xfrm>
            <a:off x="2544312" y="2677454"/>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FA818FCF-93E8-550D-ED87-DD6EB540E85F}"/>
              </a:ext>
            </a:extLst>
          </p:cNvPr>
          <p:cNvCxnSpPr>
            <a:cxnSpLocks/>
          </p:cNvCxnSpPr>
          <p:nvPr/>
        </p:nvCxnSpPr>
        <p:spPr>
          <a:xfrm>
            <a:off x="5609059" y="2677454"/>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7E7FECB7-36DD-C6FD-6D8B-222AC5D7E633}"/>
              </a:ext>
            </a:extLst>
          </p:cNvPr>
          <p:cNvCxnSpPr>
            <a:cxnSpLocks/>
          </p:cNvCxnSpPr>
          <p:nvPr/>
        </p:nvCxnSpPr>
        <p:spPr>
          <a:xfrm>
            <a:off x="3225366" y="2677454"/>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9A5C0A7-8E39-7284-834C-9EEE14F94B09}"/>
              </a:ext>
            </a:extLst>
          </p:cNvPr>
          <p:cNvCxnSpPr>
            <a:cxnSpLocks/>
          </p:cNvCxnSpPr>
          <p:nvPr/>
        </p:nvCxnSpPr>
        <p:spPr>
          <a:xfrm>
            <a:off x="2884839" y="2677454"/>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24DF106-0506-8472-84A6-96C48CCEDD82}"/>
              </a:ext>
            </a:extLst>
          </p:cNvPr>
          <p:cNvCxnSpPr>
            <a:cxnSpLocks/>
          </p:cNvCxnSpPr>
          <p:nvPr/>
        </p:nvCxnSpPr>
        <p:spPr>
          <a:xfrm>
            <a:off x="3565893" y="2677454"/>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FA04AAAE-44FB-2D4F-20E9-70841A0A46B9}"/>
              </a:ext>
            </a:extLst>
          </p:cNvPr>
          <p:cNvCxnSpPr>
            <a:cxnSpLocks/>
          </p:cNvCxnSpPr>
          <p:nvPr/>
        </p:nvCxnSpPr>
        <p:spPr>
          <a:xfrm>
            <a:off x="3906420" y="2677454"/>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E8FA5FB3-6561-21A9-90D9-E871247132EE}"/>
              </a:ext>
            </a:extLst>
          </p:cNvPr>
          <p:cNvCxnSpPr>
            <a:cxnSpLocks/>
          </p:cNvCxnSpPr>
          <p:nvPr/>
        </p:nvCxnSpPr>
        <p:spPr>
          <a:xfrm>
            <a:off x="4246947" y="2677454"/>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C24859CE-DD3E-5FD2-2362-7760C0A2A8D1}"/>
              </a:ext>
            </a:extLst>
          </p:cNvPr>
          <p:cNvCxnSpPr>
            <a:cxnSpLocks/>
          </p:cNvCxnSpPr>
          <p:nvPr/>
        </p:nvCxnSpPr>
        <p:spPr>
          <a:xfrm>
            <a:off x="5268528" y="2677454"/>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E4D1E77-C504-8607-C1FA-BADDBEED7D0F}"/>
              </a:ext>
            </a:extLst>
          </p:cNvPr>
          <p:cNvCxnSpPr>
            <a:cxnSpLocks/>
          </p:cNvCxnSpPr>
          <p:nvPr/>
        </p:nvCxnSpPr>
        <p:spPr>
          <a:xfrm>
            <a:off x="4587474" y="2677454"/>
            <a:ext cx="0" cy="72000"/>
          </a:xfrm>
          <a:prstGeom prst="line">
            <a:avLst/>
          </a:prstGeom>
          <a:ln w="12700" cap="rnd">
            <a:solidFill>
              <a:srgbClr val="0CA5AA">
                <a:alpha val="50000"/>
              </a:srgbClr>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D47816B5-BBBF-76E4-D2D9-1F807963066A}"/>
              </a:ext>
            </a:extLst>
          </p:cNvPr>
          <p:cNvCxnSpPr>
            <a:cxnSpLocks/>
          </p:cNvCxnSpPr>
          <p:nvPr/>
        </p:nvCxnSpPr>
        <p:spPr>
          <a:xfrm>
            <a:off x="4928001" y="2677454"/>
            <a:ext cx="0" cy="72000"/>
          </a:xfrm>
          <a:prstGeom prst="line">
            <a:avLst/>
          </a:prstGeom>
          <a:ln w="12700" cap="rnd">
            <a:solidFill>
              <a:srgbClr val="0CA5AA"/>
            </a:solidFill>
            <a:round/>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EE04E6BD-420D-C42C-A3DC-619E624D2C70}"/>
              </a:ext>
            </a:extLst>
          </p:cNvPr>
          <p:cNvSpPr txBox="1"/>
          <p:nvPr/>
        </p:nvSpPr>
        <p:spPr>
          <a:xfrm>
            <a:off x="840777" y="1885327"/>
            <a:ext cx="1534807" cy="467051"/>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销售总量：</a:t>
            </a:r>
            <a:r>
              <a:rPr kumimoji="0" lang="en-US" altLang="zh-CN"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5,000</a:t>
            </a:r>
            <a:r>
              <a:rPr kumimoji="0" lang="zh-CN" altLang="en-US"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件</a:t>
            </a:r>
            <a:endParaRPr kumimoji="0" lang="en-US" altLang="zh-CN"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销售总额：￥</a:t>
            </a:r>
            <a:r>
              <a:rPr kumimoji="0" lang="en-US" altLang="zh-CN"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650,000</a:t>
            </a:r>
          </a:p>
        </p:txBody>
      </p:sp>
      <p:sp>
        <p:nvSpPr>
          <p:cNvPr id="35" name="文本框 34">
            <a:extLst>
              <a:ext uri="{FF2B5EF4-FFF2-40B4-BE49-F238E27FC236}">
                <a16:creationId xmlns:a16="http://schemas.microsoft.com/office/drawing/2014/main" id="{98117C54-2808-70D0-45E9-BA188562FEAC}"/>
              </a:ext>
            </a:extLst>
          </p:cNvPr>
          <p:cNvSpPr txBox="1"/>
          <p:nvPr/>
        </p:nvSpPr>
        <p:spPr>
          <a:xfrm>
            <a:off x="840777" y="2657257"/>
            <a:ext cx="1525604" cy="467051"/>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销售总量：</a:t>
            </a:r>
            <a:r>
              <a:rPr kumimoji="0" lang="en-US" altLang="zh-CN"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100,000</a:t>
            </a:r>
            <a:r>
              <a:rPr kumimoji="0" lang="zh-CN" altLang="en-US"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件</a:t>
            </a:r>
            <a:endParaRPr kumimoji="0" lang="en-US" altLang="zh-CN"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销售总额：￥</a:t>
            </a:r>
            <a:r>
              <a:rPr kumimoji="0" lang="en-US" altLang="zh-CN" sz="105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999,000</a:t>
            </a:r>
          </a:p>
        </p:txBody>
      </p:sp>
      <p:sp>
        <p:nvSpPr>
          <p:cNvPr id="36" name="文本框 35">
            <a:extLst>
              <a:ext uri="{FF2B5EF4-FFF2-40B4-BE49-F238E27FC236}">
                <a16:creationId xmlns:a16="http://schemas.microsoft.com/office/drawing/2014/main" id="{1CF83422-B6AE-B69B-F016-124C19AAF64F}"/>
              </a:ext>
            </a:extLst>
          </p:cNvPr>
          <p:cNvSpPr txBox="1"/>
          <p:nvPr/>
        </p:nvSpPr>
        <p:spPr>
          <a:xfrm>
            <a:off x="3343718" y="4430284"/>
            <a:ext cx="2510607" cy="68807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上一年度计划销售总额：</a:t>
            </a:r>
            <a:r>
              <a:rPr kumimoji="0" lang="en-US" altLang="zh-CN" sz="110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1,400,000</a:t>
            </a: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今年实际完成销售总额：</a:t>
            </a:r>
            <a:r>
              <a:rPr kumimoji="0" lang="en-US" altLang="zh-CN" sz="110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106,400</a:t>
            </a: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个人销售目标达成率：</a:t>
            </a:r>
            <a:r>
              <a:rPr kumimoji="0" lang="en-US" altLang="zh-CN" sz="110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76%</a:t>
            </a:r>
            <a:endParaRPr kumimoji="0" lang="zh-CN" altLang="en-US" sz="1800" b="0" i="0" u="none" strike="noStrike" kern="1200" cap="none" spc="0" normalizeH="0" baseline="0" noProof="0" dirty="0">
              <a:ln>
                <a:noFill/>
              </a:ln>
              <a:solidFill>
                <a:prstClr val="white">
                  <a:lumMod val="95000"/>
                </a:prst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37" name="文本框 36">
            <a:extLst>
              <a:ext uri="{FF2B5EF4-FFF2-40B4-BE49-F238E27FC236}">
                <a16:creationId xmlns:a16="http://schemas.microsoft.com/office/drawing/2014/main" id="{6493D616-3C3D-47C1-067D-16E992E02E6C}"/>
              </a:ext>
            </a:extLst>
          </p:cNvPr>
          <p:cNvSpPr txBox="1"/>
          <p:nvPr/>
        </p:nvSpPr>
        <p:spPr>
          <a:xfrm>
            <a:off x="2650888" y="1995538"/>
            <a:ext cx="1655678" cy="23288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zh-CN" sz="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A</a:t>
            </a:r>
            <a:r>
              <a:rPr kumimoji="0" lang="zh-CN" altLang="en-US" sz="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产品销量目标达成</a:t>
            </a:r>
            <a:r>
              <a:rPr kumimoji="0" lang="en-US" altLang="zh-CN" sz="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60%</a:t>
            </a:r>
            <a:endParaRPr kumimoji="0" lang="zh-CN" altLang="en-US" sz="11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38" name="文本框 37">
            <a:extLst>
              <a:ext uri="{FF2B5EF4-FFF2-40B4-BE49-F238E27FC236}">
                <a16:creationId xmlns:a16="http://schemas.microsoft.com/office/drawing/2014/main" id="{23760494-753C-2285-C136-AD7DDB39D979}"/>
              </a:ext>
            </a:extLst>
          </p:cNvPr>
          <p:cNvSpPr txBox="1"/>
          <p:nvPr/>
        </p:nvSpPr>
        <p:spPr>
          <a:xfrm>
            <a:off x="2650888" y="2756691"/>
            <a:ext cx="1749442" cy="23288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zh-CN" sz="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B</a:t>
            </a:r>
            <a:r>
              <a:rPr kumimoji="0" lang="zh-CN" altLang="en-US" sz="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产品销量目标达成</a:t>
            </a:r>
            <a:r>
              <a:rPr kumimoji="0" lang="en-US" altLang="zh-CN" sz="8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90%</a:t>
            </a:r>
            <a:endParaRPr kumimoji="0" lang="zh-CN" altLang="en-US" sz="11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
        <p:nvSpPr>
          <p:cNvPr id="39" name="空心弧 38">
            <a:extLst>
              <a:ext uri="{FF2B5EF4-FFF2-40B4-BE49-F238E27FC236}">
                <a16:creationId xmlns:a16="http://schemas.microsoft.com/office/drawing/2014/main" id="{27B18AD5-322B-A0B3-9E9F-00C1C7445390}"/>
              </a:ext>
            </a:extLst>
          </p:cNvPr>
          <p:cNvSpPr/>
          <p:nvPr/>
        </p:nvSpPr>
        <p:spPr>
          <a:xfrm rot="9320317">
            <a:off x="1098586" y="3734222"/>
            <a:ext cx="2046514" cy="2046514"/>
          </a:xfrm>
          <a:prstGeom prst="blockArc">
            <a:avLst>
              <a:gd name="adj1" fmla="val 4355839"/>
              <a:gd name="adj2" fmla="val 1125225"/>
              <a:gd name="adj3" fmla="val 17255"/>
            </a:avLst>
          </a:prstGeom>
          <a:solidFill>
            <a:schemeClr val="accent6">
              <a:lumMod val="40000"/>
              <a:lumOff val="60000"/>
            </a:schemeClr>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0" name="椭圆 39">
            <a:extLst>
              <a:ext uri="{FF2B5EF4-FFF2-40B4-BE49-F238E27FC236}">
                <a16:creationId xmlns:a16="http://schemas.microsoft.com/office/drawing/2014/main" id="{B1119180-7260-0478-6F37-0DAE6EC9B177}"/>
              </a:ext>
            </a:extLst>
          </p:cNvPr>
          <p:cNvSpPr/>
          <p:nvPr/>
        </p:nvSpPr>
        <p:spPr>
          <a:xfrm rot="11162400">
            <a:off x="1444162" y="4124271"/>
            <a:ext cx="1323224" cy="1323224"/>
          </a:xfrm>
          <a:prstGeom prst="ellipse">
            <a:avLst/>
          </a:prstGeom>
          <a:solidFill>
            <a:schemeClr val="accent5">
              <a:lumMod val="60000"/>
              <a:lumOff val="40000"/>
            </a:schemeClr>
          </a:solidFill>
          <a:ln>
            <a:noFill/>
          </a:ln>
          <a:effectLst>
            <a:outerShdw blurRad="508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1" name="文本框 40">
            <a:extLst>
              <a:ext uri="{FF2B5EF4-FFF2-40B4-BE49-F238E27FC236}">
                <a16:creationId xmlns:a16="http://schemas.microsoft.com/office/drawing/2014/main" id="{6947E877-AAD7-29A2-989B-3C6FC615AE2F}"/>
              </a:ext>
            </a:extLst>
          </p:cNvPr>
          <p:cNvSpPr txBox="1"/>
          <p:nvPr/>
        </p:nvSpPr>
        <p:spPr>
          <a:xfrm>
            <a:off x="1560662" y="4447656"/>
            <a:ext cx="1090226" cy="65466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lumMod val="95000"/>
                  </a:prstClr>
                </a:solidFill>
                <a:effectLst/>
                <a:uLnTx/>
                <a:uFillTx/>
                <a:latin typeface="思源黑体 CN Medium" panose="020B0600000000000000" pitchFamily="34" charset="-122"/>
                <a:ea typeface="思源黑体 CN Medium" panose="020B0600000000000000" pitchFamily="34" charset="-122"/>
                <a:cs typeface="OPPOSans B" panose="00020600040101010101" pitchFamily="18" charset="-122"/>
              </a:rPr>
              <a:t>76%</a:t>
            </a:r>
            <a:endParaRPr kumimoji="0" lang="zh-CN" altLang="en-US" sz="4800" b="1" i="0" u="none" strike="noStrike" kern="1200" cap="none" spc="0" normalizeH="0" baseline="0" noProof="0" dirty="0">
              <a:ln>
                <a:noFill/>
              </a:ln>
              <a:solidFill>
                <a:prstClr val="white">
                  <a:lumMod val="95000"/>
                </a:prstClr>
              </a:solidFill>
              <a:effectLst/>
              <a:uLnTx/>
              <a:uFillTx/>
              <a:latin typeface="思源黑体 CN Medium" panose="020B0600000000000000" pitchFamily="34" charset="-122"/>
              <a:ea typeface="思源黑体 CN Medium" panose="020B0600000000000000" pitchFamily="34" charset="-122"/>
              <a:cs typeface="OPPOSans B" panose="00020600040101010101" pitchFamily="18" charset="-122"/>
            </a:endParaRPr>
          </a:p>
        </p:txBody>
      </p:sp>
      <p:grpSp>
        <p:nvGrpSpPr>
          <p:cNvPr id="45" name="组合 44">
            <a:extLst>
              <a:ext uri="{FF2B5EF4-FFF2-40B4-BE49-F238E27FC236}">
                <a16:creationId xmlns:a16="http://schemas.microsoft.com/office/drawing/2014/main" id="{9A655EFE-87C1-C456-2C7E-E9CD188C0D86}"/>
              </a:ext>
            </a:extLst>
          </p:cNvPr>
          <p:cNvGrpSpPr/>
          <p:nvPr/>
        </p:nvGrpSpPr>
        <p:grpSpPr>
          <a:xfrm>
            <a:off x="9883791" y="4247562"/>
            <a:ext cx="361169" cy="336394"/>
            <a:chOff x="9883791" y="1758362"/>
            <a:chExt cx="361169" cy="336394"/>
          </a:xfrm>
        </p:grpSpPr>
        <p:sp>
          <p:nvSpPr>
            <p:cNvPr id="54" name="矩形 53">
              <a:extLst>
                <a:ext uri="{FF2B5EF4-FFF2-40B4-BE49-F238E27FC236}">
                  <a16:creationId xmlns:a16="http://schemas.microsoft.com/office/drawing/2014/main" id="{FB3882B1-30E2-6315-08AA-1240A01DE1B2}"/>
                </a:ext>
              </a:extLst>
            </p:cNvPr>
            <p:cNvSpPr/>
            <p:nvPr/>
          </p:nvSpPr>
          <p:spPr>
            <a:xfrm flipH="1">
              <a:off x="9883791" y="1801886"/>
              <a:ext cx="74086" cy="74086"/>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5" name="矩形 54">
              <a:extLst>
                <a:ext uri="{FF2B5EF4-FFF2-40B4-BE49-F238E27FC236}">
                  <a16:creationId xmlns:a16="http://schemas.microsoft.com/office/drawing/2014/main" id="{1AC4ED0B-578C-06D0-3002-150433A5D3E5}"/>
                </a:ext>
              </a:extLst>
            </p:cNvPr>
            <p:cNvSpPr/>
            <p:nvPr/>
          </p:nvSpPr>
          <p:spPr>
            <a:xfrm flipH="1">
              <a:off x="9883791" y="1980769"/>
              <a:ext cx="74086" cy="7408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6" name="文本框 55">
              <a:extLst>
                <a:ext uri="{FF2B5EF4-FFF2-40B4-BE49-F238E27FC236}">
                  <a16:creationId xmlns:a16="http://schemas.microsoft.com/office/drawing/2014/main" id="{EC8975BA-6AC1-28A6-A503-9918C027E37E}"/>
                </a:ext>
              </a:extLst>
            </p:cNvPr>
            <p:cNvSpPr txBox="1"/>
            <p:nvPr/>
          </p:nvSpPr>
          <p:spPr>
            <a:xfrm>
              <a:off x="9922436" y="1758362"/>
              <a:ext cx="322524" cy="15388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4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A</a:t>
              </a:r>
              <a:r>
                <a:rPr kumimoji="0" lang="zh-CN" altLang="en-US" sz="4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a:t>
              </a:r>
            </a:p>
          </p:txBody>
        </p:sp>
        <p:sp>
          <p:nvSpPr>
            <p:cNvPr id="57" name="文本框 56">
              <a:extLst>
                <a:ext uri="{FF2B5EF4-FFF2-40B4-BE49-F238E27FC236}">
                  <a16:creationId xmlns:a16="http://schemas.microsoft.com/office/drawing/2014/main" id="{D02ADEB0-F6B1-768C-96B1-58A3FADA3698}"/>
                </a:ext>
              </a:extLst>
            </p:cNvPr>
            <p:cNvSpPr txBox="1"/>
            <p:nvPr/>
          </p:nvSpPr>
          <p:spPr>
            <a:xfrm>
              <a:off x="9922436" y="1940868"/>
              <a:ext cx="320922" cy="153888"/>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4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B</a:t>
              </a:r>
              <a:r>
                <a:rPr kumimoji="0" lang="zh-CN" altLang="en-US" sz="400" b="0"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a:t>
              </a:r>
            </a:p>
          </p:txBody>
        </p:sp>
      </p:grpSp>
      <p:grpSp>
        <p:nvGrpSpPr>
          <p:cNvPr id="4" name="组合 3">
            <a:extLst>
              <a:ext uri="{FF2B5EF4-FFF2-40B4-BE49-F238E27FC236}">
                <a16:creationId xmlns:a16="http://schemas.microsoft.com/office/drawing/2014/main" id="{99128833-07DF-1801-D635-A62CB67DF9BA}"/>
              </a:ext>
            </a:extLst>
          </p:cNvPr>
          <p:cNvGrpSpPr/>
          <p:nvPr/>
        </p:nvGrpSpPr>
        <p:grpSpPr>
          <a:xfrm>
            <a:off x="6404632" y="3855277"/>
            <a:ext cx="5168999" cy="2208609"/>
            <a:chOff x="6404632" y="3855277"/>
            <a:chExt cx="5168999" cy="2208609"/>
          </a:xfrm>
        </p:grpSpPr>
        <p:sp>
          <p:nvSpPr>
            <p:cNvPr id="43" name="矩形 42">
              <a:extLst>
                <a:ext uri="{FF2B5EF4-FFF2-40B4-BE49-F238E27FC236}">
                  <a16:creationId xmlns:a16="http://schemas.microsoft.com/office/drawing/2014/main" id="{9F7D2824-0FFB-782F-58A6-1A73790E15A5}"/>
                </a:ext>
              </a:extLst>
            </p:cNvPr>
            <p:cNvSpPr/>
            <p:nvPr/>
          </p:nvSpPr>
          <p:spPr>
            <a:xfrm>
              <a:off x="6409573" y="3855277"/>
              <a:ext cx="5164058" cy="2203440"/>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96" name="矩形 95">
              <a:extLst>
                <a:ext uri="{FF2B5EF4-FFF2-40B4-BE49-F238E27FC236}">
                  <a16:creationId xmlns:a16="http://schemas.microsoft.com/office/drawing/2014/main" id="{DBD59F64-3D23-CCF2-9BB4-F585EC77B495}"/>
                </a:ext>
              </a:extLst>
            </p:cNvPr>
            <p:cNvSpPr/>
            <p:nvPr/>
          </p:nvSpPr>
          <p:spPr>
            <a:xfrm>
              <a:off x="6404632" y="3860446"/>
              <a:ext cx="5164058" cy="2203440"/>
            </a:xfrm>
            <a:prstGeom prst="rect">
              <a:avLst/>
            </a:prstGeom>
            <a:solidFill>
              <a:srgbClr val="9DC3E6"/>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46" name="组合 45">
              <a:extLst>
                <a:ext uri="{FF2B5EF4-FFF2-40B4-BE49-F238E27FC236}">
                  <a16:creationId xmlns:a16="http://schemas.microsoft.com/office/drawing/2014/main" id="{291607ED-B537-FE74-DE4E-56AC8CDF8FCF}"/>
                </a:ext>
              </a:extLst>
            </p:cNvPr>
            <p:cNvGrpSpPr/>
            <p:nvPr/>
          </p:nvGrpSpPr>
          <p:grpSpPr>
            <a:xfrm>
              <a:off x="7246755" y="4372279"/>
              <a:ext cx="2188882" cy="795483"/>
              <a:chOff x="5013664" y="6957697"/>
              <a:chExt cx="2151184" cy="795483"/>
            </a:xfrm>
          </p:grpSpPr>
          <p:sp>
            <p:nvSpPr>
              <p:cNvPr id="52" name="任意多边形: 形状 51">
                <a:extLst>
                  <a:ext uri="{FF2B5EF4-FFF2-40B4-BE49-F238E27FC236}">
                    <a16:creationId xmlns:a16="http://schemas.microsoft.com/office/drawing/2014/main" id="{34470EBC-9DEF-4803-3735-6396C72BBF37}"/>
                  </a:ext>
                </a:extLst>
              </p:cNvPr>
              <p:cNvSpPr/>
              <p:nvPr/>
            </p:nvSpPr>
            <p:spPr>
              <a:xfrm>
                <a:off x="5013664" y="6957697"/>
                <a:ext cx="2151184" cy="795483"/>
              </a:xfrm>
              <a:custGeom>
                <a:avLst/>
                <a:gdLst>
                  <a:gd name="connsiteX0" fmla="*/ 0 w 2116015"/>
                  <a:gd name="connsiteY0" fmla="*/ 614637 h 817950"/>
                  <a:gd name="connsiteX1" fmla="*/ 688731 w 2116015"/>
                  <a:gd name="connsiteY1" fmla="*/ 2107 h 817950"/>
                  <a:gd name="connsiteX2" fmla="*/ 1371600 w 2116015"/>
                  <a:gd name="connsiteY2" fmla="*/ 802207 h 817950"/>
                  <a:gd name="connsiteX3" fmla="*/ 2116015 w 2116015"/>
                  <a:gd name="connsiteY3" fmla="*/ 456376 h 817950"/>
                  <a:gd name="connsiteX0" fmla="*/ 0 w 2116015"/>
                  <a:gd name="connsiteY0" fmla="*/ 614367 h 817680"/>
                  <a:gd name="connsiteX1" fmla="*/ 688731 w 2116015"/>
                  <a:gd name="connsiteY1" fmla="*/ 1837 h 817680"/>
                  <a:gd name="connsiteX2" fmla="*/ 1371600 w 2116015"/>
                  <a:gd name="connsiteY2" fmla="*/ 801937 h 817680"/>
                  <a:gd name="connsiteX3" fmla="*/ 2116015 w 2116015"/>
                  <a:gd name="connsiteY3" fmla="*/ 456106 h 817680"/>
                  <a:gd name="connsiteX0" fmla="*/ 0 w 2116015"/>
                  <a:gd name="connsiteY0" fmla="*/ 612775 h 816088"/>
                  <a:gd name="connsiteX1" fmla="*/ 688731 w 2116015"/>
                  <a:gd name="connsiteY1" fmla="*/ 245 h 816088"/>
                  <a:gd name="connsiteX2" fmla="*/ 1371600 w 2116015"/>
                  <a:gd name="connsiteY2" fmla="*/ 800345 h 816088"/>
                  <a:gd name="connsiteX3" fmla="*/ 2116015 w 2116015"/>
                  <a:gd name="connsiteY3" fmla="*/ 454514 h 816088"/>
                  <a:gd name="connsiteX0" fmla="*/ 0 w 2101361"/>
                  <a:gd name="connsiteY0" fmla="*/ 625834 h 817424"/>
                  <a:gd name="connsiteX1" fmla="*/ 674077 w 2101361"/>
                  <a:gd name="connsiteY1" fmla="*/ 1581 h 817424"/>
                  <a:gd name="connsiteX2" fmla="*/ 1356946 w 2101361"/>
                  <a:gd name="connsiteY2" fmla="*/ 801681 h 817424"/>
                  <a:gd name="connsiteX3" fmla="*/ 2101361 w 2101361"/>
                  <a:gd name="connsiteY3" fmla="*/ 455850 h 817424"/>
                  <a:gd name="connsiteX0" fmla="*/ 0 w 2101361"/>
                  <a:gd name="connsiteY0" fmla="*/ 625792 h 817382"/>
                  <a:gd name="connsiteX1" fmla="*/ 674077 w 2101361"/>
                  <a:gd name="connsiteY1" fmla="*/ 1539 h 817382"/>
                  <a:gd name="connsiteX2" fmla="*/ 1356946 w 2101361"/>
                  <a:gd name="connsiteY2" fmla="*/ 801639 h 817382"/>
                  <a:gd name="connsiteX3" fmla="*/ 2101361 w 2101361"/>
                  <a:gd name="connsiteY3" fmla="*/ 455808 h 817382"/>
                  <a:gd name="connsiteX0" fmla="*/ 0 w 2101361"/>
                  <a:gd name="connsiteY0" fmla="*/ 624392 h 815982"/>
                  <a:gd name="connsiteX1" fmla="*/ 674077 w 2101361"/>
                  <a:gd name="connsiteY1" fmla="*/ 139 h 815982"/>
                  <a:gd name="connsiteX2" fmla="*/ 1356946 w 2101361"/>
                  <a:gd name="connsiteY2" fmla="*/ 800239 h 815982"/>
                  <a:gd name="connsiteX3" fmla="*/ 2101361 w 2101361"/>
                  <a:gd name="connsiteY3" fmla="*/ 454408 h 815982"/>
                  <a:gd name="connsiteX0" fmla="*/ 0 w 2101361"/>
                  <a:gd name="connsiteY0" fmla="*/ 624403 h 837365"/>
                  <a:gd name="connsiteX1" fmla="*/ 674077 w 2101361"/>
                  <a:gd name="connsiteY1" fmla="*/ 150 h 837365"/>
                  <a:gd name="connsiteX2" fmla="*/ 1356946 w 2101361"/>
                  <a:gd name="connsiteY2" fmla="*/ 800250 h 837365"/>
                  <a:gd name="connsiteX3" fmla="*/ 2101361 w 2101361"/>
                  <a:gd name="connsiteY3" fmla="*/ 454419 h 837365"/>
                  <a:gd name="connsiteX0" fmla="*/ 0 w 2101361"/>
                  <a:gd name="connsiteY0" fmla="*/ 624403 h 834540"/>
                  <a:gd name="connsiteX1" fmla="*/ 674077 w 2101361"/>
                  <a:gd name="connsiteY1" fmla="*/ 150 h 834540"/>
                  <a:gd name="connsiteX2" fmla="*/ 1356946 w 2101361"/>
                  <a:gd name="connsiteY2" fmla="*/ 800250 h 834540"/>
                  <a:gd name="connsiteX3" fmla="*/ 2101361 w 2101361"/>
                  <a:gd name="connsiteY3" fmla="*/ 454419 h 834540"/>
                  <a:gd name="connsiteX0" fmla="*/ 0 w 2101361"/>
                  <a:gd name="connsiteY0" fmla="*/ 624396 h 821549"/>
                  <a:gd name="connsiteX1" fmla="*/ 674077 w 2101361"/>
                  <a:gd name="connsiteY1" fmla="*/ 143 h 821549"/>
                  <a:gd name="connsiteX2" fmla="*/ 1356946 w 2101361"/>
                  <a:gd name="connsiteY2" fmla="*/ 800243 h 821549"/>
                  <a:gd name="connsiteX3" fmla="*/ 2101361 w 2101361"/>
                  <a:gd name="connsiteY3" fmla="*/ 454412 h 821549"/>
                  <a:gd name="connsiteX0" fmla="*/ 0 w 2101361"/>
                  <a:gd name="connsiteY0" fmla="*/ 624396 h 822054"/>
                  <a:gd name="connsiteX1" fmla="*/ 674077 w 2101361"/>
                  <a:gd name="connsiteY1" fmla="*/ 143 h 822054"/>
                  <a:gd name="connsiteX2" fmla="*/ 1356946 w 2101361"/>
                  <a:gd name="connsiteY2" fmla="*/ 800243 h 822054"/>
                  <a:gd name="connsiteX3" fmla="*/ 2101361 w 2101361"/>
                  <a:gd name="connsiteY3" fmla="*/ 454412 h 822054"/>
                  <a:gd name="connsiteX0" fmla="*/ 0 w 2101361"/>
                  <a:gd name="connsiteY0" fmla="*/ 624396 h 822054"/>
                  <a:gd name="connsiteX1" fmla="*/ 674077 w 2101361"/>
                  <a:gd name="connsiteY1" fmla="*/ 143 h 822054"/>
                  <a:gd name="connsiteX2" fmla="*/ 1356946 w 2101361"/>
                  <a:gd name="connsiteY2" fmla="*/ 800243 h 822054"/>
                  <a:gd name="connsiteX3" fmla="*/ 2101361 w 2101361"/>
                  <a:gd name="connsiteY3" fmla="*/ 454412 h 822054"/>
                  <a:gd name="connsiteX0" fmla="*/ 0 w 2151184"/>
                  <a:gd name="connsiteY0" fmla="*/ 624392 h 813353"/>
                  <a:gd name="connsiteX1" fmla="*/ 674077 w 2151184"/>
                  <a:gd name="connsiteY1" fmla="*/ 139 h 813353"/>
                  <a:gd name="connsiteX2" fmla="*/ 1356946 w 2151184"/>
                  <a:gd name="connsiteY2" fmla="*/ 800239 h 813353"/>
                  <a:gd name="connsiteX3" fmla="*/ 2151184 w 2151184"/>
                  <a:gd name="connsiteY3" fmla="*/ 439754 h 813353"/>
                  <a:gd name="connsiteX0" fmla="*/ 0 w 2151184"/>
                  <a:gd name="connsiteY0" fmla="*/ 624392 h 813125"/>
                  <a:gd name="connsiteX1" fmla="*/ 674077 w 2151184"/>
                  <a:gd name="connsiteY1" fmla="*/ 139 h 813125"/>
                  <a:gd name="connsiteX2" fmla="*/ 1356946 w 2151184"/>
                  <a:gd name="connsiteY2" fmla="*/ 800239 h 813125"/>
                  <a:gd name="connsiteX3" fmla="*/ 2151184 w 2151184"/>
                  <a:gd name="connsiteY3" fmla="*/ 439754 h 813125"/>
                  <a:gd name="connsiteX0" fmla="*/ 0 w 2151184"/>
                  <a:gd name="connsiteY0" fmla="*/ 624396 h 821019"/>
                  <a:gd name="connsiteX1" fmla="*/ 674077 w 2151184"/>
                  <a:gd name="connsiteY1" fmla="*/ 143 h 821019"/>
                  <a:gd name="connsiteX2" fmla="*/ 1356946 w 2151184"/>
                  <a:gd name="connsiteY2" fmla="*/ 800243 h 821019"/>
                  <a:gd name="connsiteX3" fmla="*/ 2151184 w 2151184"/>
                  <a:gd name="connsiteY3" fmla="*/ 439758 h 821019"/>
                  <a:gd name="connsiteX0" fmla="*/ 0 w 2151184"/>
                  <a:gd name="connsiteY0" fmla="*/ 625470 h 802794"/>
                  <a:gd name="connsiteX1" fmla="*/ 674077 w 2151184"/>
                  <a:gd name="connsiteY1" fmla="*/ 1217 h 802794"/>
                  <a:gd name="connsiteX2" fmla="*/ 1368669 w 2151184"/>
                  <a:gd name="connsiteY2" fmla="*/ 780802 h 802794"/>
                  <a:gd name="connsiteX3" fmla="*/ 2151184 w 2151184"/>
                  <a:gd name="connsiteY3" fmla="*/ 440832 h 802794"/>
                  <a:gd name="connsiteX0" fmla="*/ 0 w 2151184"/>
                  <a:gd name="connsiteY0" fmla="*/ 631314 h 800695"/>
                  <a:gd name="connsiteX1" fmla="*/ 709246 w 2151184"/>
                  <a:gd name="connsiteY1" fmla="*/ 1200 h 800695"/>
                  <a:gd name="connsiteX2" fmla="*/ 1368669 w 2151184"/>
                  <a:gd name="connsiteY2" fmla="*/ 786646 h 800695"/>
                  <a:gd name="connsiteX3" fmla="*/ 2151184 w 2151184"/>
                  <a:gd name="connsiteY3" fmla="*/ 446676 h 800695"/>
                  <a:gd name="connsiteX0" fmla="*/ 0 w 2151184"/>
                  <a:gd name="connsiteY0" fmla="*/ 616705 h 785371"/>
                  <a:gd name="connsiteX1" fmla="*/ 700453 w 2151184"/>
                  <a:gd name="connsiteY1" fmla="*/ 1245 h 785371"/>
                  <a:gd name="connsiteX2" fmla="*/ 1368669 w 2151184"/>
                  <a:gd name="connsiteY2" fmla="*/ 772037 h 785371"/>
                  <a:gd name="connsiteX3" fmla="*/ 2151184 w 2151184"/>
                  <a:gd name="connsiteY3" fmla="*/ 432067 h 785371"/>
                  <a:gd name="connsiteX0" fmla="*/ 0 w 2151184"/>
                  <a:gd name="connsiteY0" fmla="*/ 616705 h 795483"/>
                  <a:gd name="connsiteX1" fmla="*/ 700453 w 2151184"/>
                  <a:gd name="connsiteY1" fmla="*/ 1245 h 795483"/>
                  <a:gd name="connsiteX2" fmla="*/ 1368669 w 2151184"/>
                  <a:gd name="connsiteY2" fmla="*/ 772037 h 795483"/>
                  <a:gd name="connsiteX3" fmla="*/ 2151184 w 2151184"/>
                  <a:gd name="connsiteY3" fmla="*/ 432067 h 795483"/>
                </a:gdLst>
                <a:ahLst/>
                <a:cxnLst>
                  <a:cxn ang="0">
                    <a:pos x="connsiteX0" y="connsiteY0"/>
                  </a:cxn>
                  <a:cxn ang="0">
                    <a:pos x="connsiteX1" y="connsiteY1"/>
                  </a:cxn>
                  <a:cxn ang="0">
                    <a:pos x="connsiteX2" y="connsiteY2"/>
                  </a:cxn>
                  <a:cxn ang="0">
                    <a:pos x="connsiteX3" y="connsiteY3"/>
                  </a:cxn>
                </a:cxnLst>
                <a:rect l="l" t="t" r="r" b="b"/>
                <a:pathLst>
                  <a:path w="2151184" h="795483">
                    <a:moveTo>
                      <a:pt x="0" y="616705"/>
                    </a:moveTo>
                    <a:cubicBezTo>
                      <a:pt x="309196" y="359286"/>
                      <a:pt x="472342" y="-24644"/>
                      <a:pt x="700453" y="1245"/>
                    </a:cubicBezTo>
                    <a:cubicBezTo>
                      <a:pt x="928565" y="27134"/>
                      <a:pt x="1138603" y="667995"/>
                      <a:pt x="1368669" y="772037"/>
                    </a:cubicBezTo>
                    <a:cubicBezTo>
                      <a:pt x="1598735" y="876079"/>
                      <a:pt x="1859817" y="610601"/>
                      <a:pt x="2151184" y="432067"/>
                    </a:cubicBezTo>
                  </a:path>
                </a:pathLst>
              </a:custGeom>
              <a:noFill/>
              <a:ln w="38100">
                <a:solidFill>
                  <a:srgbClr val="B7E5F3"/>
                </a:solidFill>
              </a:ln>
              <a:effectLst>
                <a:outerShdw blurRad="381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3" name="任意多边形: 形状 52">
                <a:extLst>
                  <a:ext uri="{FF2B5EF4-FFF2-40B4-BE49-F238E27FC236}">
                    <a16:creationId xmlns:a16="http://schemas.microsoft.com/office/drawing/2014/main" id="{8D813FC9-A7B8-E593-3145-2528C0A3C871}"/>
                  </a:ext>
                </a:extLst>
              </p:cNvPr>
              <p:cNvSpPr/>
              <p:nvPr/>
            </p:nvSpPr>
            <p:spPr>
              <a:xfrm>
                <a:off x="5013664" y="6957697"/>
                <a:ext cx="2151184" cy="795483"/>
              </a:xfrm>
              <a:custGeom>
                <a:avLst/>
                <a:gdLst>
                  <a:gd name="connsiteX0" fmla="*/ 0 w 2116015"/>
                  <a:gd name="connsiteY0" fmla="*/ 614637 h 817950"/>
                  <a:gd name="connsiteX1" fmla="*/ 688731 w 2116015"/>
                  <a:gd name="connsiteY1" fmla="*/ 2107 h 817950"/>
                  <a:gd name="connsiteX2" fmla="*/ 1371600 w 2116015"/>
                  <a:gd name="connsiteY2" fmla="*/ 802207 h 817950"/>
                  <a:gd name="connsiteX3" fmla="*/ 2116015 w 2116015"/>
                  <a:gd name="connsiteY3" fmla="*/ 456376 h 817950"/>
                  <a:gd name="connsiteX0" fmla="*/ 0 w 2116015"/>
                  <a:gd name="connsiteY0" fmla="*/ 614367 h 817680"/>
                  <a:gd name="connsiteX1" fmla="*/ 688731 w 2116015"/>
                  <a:gd name="connsiteY1" fmla="*/ 1837 h 817680"/>
                  <a:gd name="connsiteX2" fmla="*/ 1371600 w 2116015"/>
                  <a:gd name="connsiteY2" fmla="*/ 801937 h 817680"/>
                  <a:gd name="connsiteX3" fmla="*/ 2116015 w 2116015"/>
                  <a:gd name="connsiteY3" fmla="*/ 456106 h 817680"/>
                  <a:gd name="connsiteX0" fmla="*/ 0 w 2116015"/>
                  <a:gd name="connsiteY0" fmla="*/ 612775 h 816088"/>
                  <a:gd name="connsiteX1" fmla="*/ 688731 w 2116015"/>
                  <a:gd name="connsiteY1" fmla="*/ 245 h 816088"/>
                  <a:gd name="connsiteX2" fmla="*/ 1371600 w 2116015"/>
                  <a:gd name="connsiteY2" fmla="*/ 800345 h 816088"/>
                  <a:gd name="connsiteX3" fmla="*/ 2116015 w 2116015"/>
                  <a:gd name="connsiteY3" fmla="*/ 454514 h 816088"/>
                  <a:gd name="connsiteX0" fmla="*/ 0 w 2101361"/>
                  <a:gd name="connsiteY0" fmla="*/ 625834 h 817424"/>
                  <a:gd name="connsiteX1" fmla="*/ 674077 w 2101361"/>
                  <a:gd name="connsiteY1" fmla="*/ 1581 h 817424"/>
                  <a:gd name="connsiteX2" fmla="*/ 1356946 w 2101361"/>
                  <a:gd name="connsiteY2" fmla="*/ 801681 h 817424"/>
                  <a:gd name="connsiteX3" fmla="*/ 2101361 w 2101361"/>
                  <a:gd name="connsiteY3" fmla="*/ 455850 h 817424"/>
                  <a:gd name="connsiteX0" fmla="*/ 0 w 2101361"/>
                  <a:gd name="connsiteY0" fmla="*/ 625792 h 817382"/>
                  <a:gd name="connsiteX1" fmla="*/ 674077 w 2101361"/>
                  <a:gd name="connsiteY1" fmla="*/ 1539 h 817382"/>
                  <a:gd name="connsiteX2" fmla="*/ 1356946 w 2101361"/>
                  <a:gd name="connsiteY2" fmla="*/ 801639 h 817382"/>
                  <a:gd name="connsiteX3" fmla="*/ 2101361 w 2101361"/>
                  <a:gd name="connsiteY3" fmla="*/ 455808 h 817382"/>
                  <a:gd name="connsiteX0" fmla="*/ 0 w 2101361"/>
                  <a:gd name="connsiteY0" fmla="*/ 624392 h 815982"/>
                  <a:gd name="connsiteX1" fmla="*/ 674077 w 2101361"/>
                  <a:gd name="connsiteY1" fmla="*/ 139 h 815982"/>
                  <a:gd name="connsiteX2" fmla="*/ 1356946 w 2101361"/>
                  <a:gd name="connsiteY2" fmla="*/ 800239 h 815982"/>
                  <a:gd name="connsiteX3" fmla="*/ 2101361 w 2101361"/>
                  <a:gd name="connsiteY3" fmla="*/ 454408 h 815982"/>
                  <a:gd name="connsiteX0" fmla="*/ 0 w 2101361"/>
                  <a:gd name="connsiteY0" fmla="*/ 624403 h 837365"/>
                  <a:gd name="connsiteX1" fmla="*/ 674077 w 2101361"/>
                  <a:gd name="connsiteY1" fmla="*/ 150 h 837365"/>
                  <a:gd name="connsiteX2" fmla="*/ 1356946 w 2101361"/>
                  <a:gd name="connsiteY2" fmla="*/ 800250 h 837365"/>
                  <a:gd name="connsiteX3" fmla="*/ 2101361 w 2101361"/>
                  <a:gd name="connsiteY3" fmla="*/ 454419 h 837365"/>
                  <a:gd name="connsiteX0" fmla="*/ 0 w 2101361"/>
                  <a:gd name="connsiteY0" fmla="*/ 624403 h 834540"/>
                  <a:gd name="connsiteX1" fmla="*/ 674077 w 2101361"/>
                  <a:gd name="connsiteY1" fmla="*/ 150 h 834540"/>
                  <a:gd name="connsiteX2" fmla="*/ 1356946 w 2101361"/>
                  <a:gd name="connsiteY2" fmla="*/ 800250 h 834540"/>
                  <a:gd name="connsiteX3" fmla="*/ 2101361 w 2101361"/>
                  <a:gd name="connsiteY3" fmla="*/ 454419 h 834540"/>
                  <a:gd name="connsiteX0" fmla="*/ 0 w 2101361"/>
                  <a:gd name="connsiteY0" fmla="*/ 624396 h 821549"/>
                  <a:gd name="connsiteX1" fmla="*/ 674077 w 2101361"/>
                  <a:gd name="connsiteY1" fmla="*/ 143 h 821549"/>
                  <a:gd name="connsiteX2" fmla="*/ 1356946 w 2101361"/>
                  <a:gd name="connsiteY2" fmla="*/ 800243 h 821549"/>
                  <a:gd name="connsiteX3" fmla="*/ 2101361 w 2101361"/>
                  <a:gd name="connsiteY3" fmla="*/ 454412 h 821549"/>
                  <a:gd name="connsiteX0" fmla="*/ 0 w 2101361"/>
                  <a:gd name="connsiteY0" fmla="*/ 624396 h 822054"/>
                  <a:gd name="connsiteX1" fmla="*/ 674077 w 2101361"/>
                  <a:gd name="connsiteY1" fmla="*/ 143 h 822054"/>
                  <a:gd name="connsiteX2" fmla="*/ 1356946 w 2101361"/>
                  <a:gd name="connsiteY2" fmla="*/ 800243 h 822054"/>
                  <a:gd name="connsiteX3" fmla="*/ 2101361 w 2101361"/>
                  <a:gd name="connsiteY3" fmla="*/ 454412 h 822054"/>
                  <a:gd name="connsiteX0" fmla="*/ 0 w 2101361"/>
                  <a:gd name="connsiteY0" fmla="*/ 624396 h 822054"/>
                  <a:gd name="connsiteX1" fmla="*/ 674077 w 2101361"/>
                  <a:gd name="connsiteY1" fmla="*/ 143 h 822054"/>
                  <a:gd name="connsiteX2" fmla="*/ 1356946 w 2101361"/>
                  <a:gd name="connsiteY2" fmla="*/ 800243 h 822054"/>
                  <a:gd name="connsiteX3" fmla="*/ 2101361 w 2101361"/>
                  <a:gd name="connsiteY3" fmla="*/ 454412 h 822054"/>
                  <a:gd name="connsiteX0" fmla="*/ 0 w 2151184"/>
                  <a:gd name="connsiteY0" fmla="*/ 624392 h 813353"/>
                  <a:gd name="connsiteX1" fmla="*/ 674077 w 2151184"/>
                  <a:gd name="connsiteY1" fmla="*/ 139 h 813353"/>
                  <a:gd name="connsiteX2" fmla="*/ 1356946 w 2151184"/>
                  <a:gd name="connsiteY2" fmla="*/ 800239 h 813353"/>
                  <a:gd name="connsiteX3" fmla="*/ 2151184 w 2151184"/>
                  <a:gd name="connsiteY3" fmla="*/ 439754 h 813353"/>
                  <a:gd name="connsiteX0" fmla="*/ 0 w 2151184"/>
                  <a:gd name="connsiteY0" fmla="*/ 624392 h 813125"/>
                  <a:gd name="connsiteX1" fmla="*/ 674077 w 2151184"/>
                  <a:gd name="connsiteY1" fmla="*/ 139 h 813125"/>
                  <a:gd name="connsiteX2" fmla="*/ 1356946 w 2151184"/>
                  <a:gd name="connsiteY2" fmla="*/ 800239 h 813125"/>
                  <a:gd name="connsiteX3" fmla="*/ 2151184 w 2151184"/>
                  <a:gd name="connsiteY3" fmla="*/ 439754 h 813125"/>
                  <a:gd name="connsiteX0" fmla="*/ 0 w 2151184"/>
                  <a:gd name="connsiteY0" fmla="*/ 624396 h 821019"/>
                  <a:gd name="connsiteX1" fmla="*/ 674077 w 2151184"/>
                  <a:gd name="connsiteY1" fmla="*/ 143 h 821019"/>
                  <a:gd name="connsiteX2" fmla="*/ 1356946 w 2151184"/>
                  <a:gd name="connsiteY2" fmla="*/ 800243 h 821019"/>
                  <a:gd name="connsiteX3" fmla="*/ 2151184 w 2151184"/>
                  <a:gd name="connsiteY3" fmla="*/ 439758 h 821019"/>
                  <a:gd name="connsiteX0" fmla="*/ 0 w 2151184"/>
                  <a:gd name="connsiteY0" fmla="*/ 625470 h 802794"/>
                  <a:gd name="connsiteX1" fmla="*/ 674077 w 2151184"/>
                  <a:gd name="connsiteY1" fmla="*/ 1217 h 802794"/>
                  <a:gd name="connsiteX2" fmla="*/ 1368669 w 2151184"/>
                  <a:gd name="connsiteY2" fmla="*/ 780802 h 802794"/>
                  <a:gd name="connsiteX3" fmla="*/ 2151184 w 2151184"/>
                  <a:gd name="connsiteY3" fmla="*/ 440832 h 802794"/>
                  <a:gd name="connsiteX0" fmla="*/ 0 w 2151184"/>
                  <a:gd name="connsiteY0" fmla="*/ 631314 h 800695"/>
                  <a:gd name="connsiteX1" fmla="*/ 709246 w 2151184"/>
                  <a:gd name="connsiteY1" fmla="*/ 1200 h 800695"/>
                  <a:gd name="connsiteX2" fmla="*/ 1368669 w 2151184"/>
                  <a:gd name="connsiteY2" fmla="*/ 786646 h 800695"/>
                  <a:gd name="connsiteX3" fmla="*/ 2151184 w 2151184"/>
                  <a:gd name="connsiteY3" fmla="*/ 446676 h 800695"/>
                  <a:gd name="connsiteX0" fmla="*/ 0 w 2151184"/>
                  <a:gd name="connsiteY0" fmla="*/ 616705 h 785371"/>
                  <a:gd name="connsiteX1" fmla="*/ 700453 w 2151184"/>
                  <a:gd name="connsiteY1" fmla="*/ 1245 h 785371"/>
                  <a:gd name="connsiteX2" fmla="*/ 1368669 w 2151184"/>
                  <a:gd name="connsiteY2" fmla="*/ 772037 h 785371"/>
                  <a:gd name="connsiteX3" fmla="*/ 2151184 w 2151184"/>
                  <a:gd name="connsiteY3" fmla="*/ 432067 h 785371"/>
                  <a:gd name="connsiteX0" fmla="*/ 0 w 2151184"/>
                  <a:gd name="connsiteY0" fmla="*/ 616705 h 795483"/>
                  <a:gd name="connsiteX1" fmla="*/ 700453 w 2151184"/>
                  <a:gd name="connsiteY1" fmla="*/ 1245 h 795483"/>
                  <a:gd name="connsiteX2" fmla="*/ 1368669 w 2151184"/>
                  <a:gd name="connsiteY2" fmla="*/ 772037 h 795483"/>
                  <a:gd name="connsiteX3" fmla="*/ 2151184 w 2151184"/>
                  <a:gd name="connsiteY3" fmla="*/ 432067 h 795483"/>
                </a:gdLst>
                <a:ahLst/>
                <a:cxnLst>
                  <a:cxn ang="0">
                    <a:pos x="connsiteX0" y="connsiteY0"/>
                  </a:cxn>
                  <a:cxn ang="0">
                    <a:pos x="connsiteX1" y="connsiteY1"/>
                  </a:cxn>
                  <a:cxn ang="0">
                    <a:pos x="connsiteX2" y="connsiteY2"/>
                  </a:cxn>
                  <a:cxn ang="0">
                    <a:pos x="connsiteX3" y="connsiteY3"/>
                  </a:cxn>
                </a:cxnLst>
                <a:rect l="l" t="t" r="r" b="b"/>
                <a:pathLst>
                  <a:path w="2151184" h="795483">
                    <a:moveTo>
                      <a:pt x="0" y="616705"/>
                    </a:moveTo>
                    <a:cubicBezTo>
                      <a:pt x="309196" y="359286"/>
                      <a:pt x="472342" y="-24644"/>
                      <a:pt x="700453" y="1245"/>
                    </a:cubicBezTo>
                    <a:cubicBezTo>
                      <a:pt x="928565" y="27134"/>
                      <a:pt x="1138603" y="667995"/>
                      <a:pt x="1368669" y="772037"/>
                    </a:cubicBezTo>
                    <a:cubicBezTo>
                      <a:pt x="1598735" y="876079"/>
                      <a:pt x="1859817" y="610601"/>
                      <a:pt x="2151184" y="432067"/>
                    </a:cubicBezTo>
                  </a:path>
                </a:pathLst>
              </a:custGeom>
              <a:noFill/>
              <a:ln w="38100">
                <a:solidFill>
                  <a:srgbClr val="B7E5F3"/>
                </a:solidFill>
              </a:ln>
              <a:effectLst>
                <a:outerShdw blurRad="50800" dist="38100" dir="13500000" algn="br" rotWithShape="0">
                  <a:srgbClr val="B7E5F3"/>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nvGrpSpPr>
            <p:cNvPr id="47" name="组合 46">
              <a:extLst>
                <a:ext uri="{FF2B5EF4-FFF2-40B4-BE49-F238E27FC236}">
                  <a16:creationId xmlns:a16="http://schemas.microsoft.com/office/drawing/2014/main" id="{573F53A7-0A29-D1E3-BFC9-2FDC38AFE1C2}"/>
                </a:ext>
              </a:extLst>
            </p:cNvPr>
            <p:cNvGrpSpPr/>
            <p:nvPr/>
          </p:nvGrpSpPr>
          <p:grpSpPr>
            <a:xfrm>
              <a:off x="7221160" y="4262087"/>
              <a:ext cx="2252124" cy="694910"/>
              <a:chOff x="6294356" y="7410007"/>
              <a:chExt cx="2076980" cy="640868"/>
            </a:xfrm>
          </p:grpSpPr>
          <p:sp>
            <p:nvSpPr>
              <p:cNvPr id="50" name="任意多边形: 形状 49">
                <a:extLst>
                  <a:ext uri="{FF2B5EF4-FFF2-40B4-BE49-F238E27FC236}">
                    <a16:creationId xmlns:a16="http://schemas.microsoft.com/office/drawing/2014/main" id="{C240EB26-2A9A-CD3B-37D6-C1D312AE8D15}"/>
                  </a:ext>
                </a:extLst>
              </p:cNvPr>
              <p:cNvSpPr/>
              <p:nvPr/>
            </p:nvSpPr>
            <p:spPr>
              <a:xfrm>
                <a:off x="6294356" y="7410007"/>
                <a:ext cx="2063262" cy="627810"/>
              </a:xfrm>
              <a:custGeom>
                <a:avLst/>
                <a:gdLst>
                  <a:gd name="connsiteX0" fmla="*/ 0 w 2063262"/>
                  <a:gd name="connsiteY0" fmla="*/ 67407 h 614501"/>
                  <a:gd name="connsiteX1" fmla="*/ 677008 w 2063262"/>
                  <a:gd name="connsiteY1" fmla="*/ 609600 h 614501"/>
                  <a:gd name="connsiteX2" fmla="*/ 1374531 w 2063262"/>
                  <a:gd name="connsiteY2" fmla="*/ 316523 h 614501"/>
                  <a:gd name="connsiteX3" fmla="*/ 2063262 w 2063262"/>
                  <a:gd name="connsiteY3" fmla="*/ 0 h 614501"/>
                  <a:gd name="connsiteX0" fmla="*/ 0 w 2063262"/>
                  <a:gd name="connsiteY0" fmla="*/ 67407 h 619247"/>
                  <a:gd name="connsiteX1" fmla="*/ 677008 w 2063262"/>
                  <a:gd name="connsiteY1" fmla="*/ 609600 h 619247"/>
                  <a:gd name="connsiteX2" fmla="*/ 1374531 w 2063262"/>
                  <a:gd name="connsiteY2" fmla="*/ 316523 h 619247"/>
                  <a:gd name="connsiteX3" fmla="*/ 2063262 w 2063262"/>
                  <a:gd name="connsiteY3" fmla="*/ 0 h 619247"/>
                  <a:gd name="connsiteX0" fmla="*/ 0 w 2063262"/>
                  <a:gd name="connsiteY0" fmla="*/ 67407 h 619247"/>
                  <a:gd name="connsiteX1" fmla="*/ 677008 w 2063262"/>
                  <a:gd name="connsiteY1" fmla="*/ 609600 h 619247"/>
                  <a:gd name="connsiteX2" fmla="*/ 1374531 w 2063262"/>
                  <a:gd name="connsiteY2" fmla="*/ 316523 h 619247"/>
                  <a:gd name="connsiteX3" fmla="*/ 2063262 w 2063262"/>
                  <a:gd name="connsiteY3" fmla="*/ 0 h 619247"/>
                  <a:gd name="connsiteX0" fmla="*/ 0 w 2063262"/>
                  <a:gd name="connsiteY0" fmla="*/ 67407 h 633457"/>
                  <a:gd name="connsiteX1" fmla="*/ 685800 w 2063262"/>
                  <a:gd name="connsiteY1" fmla="*/ 624254 h 633457"/>
                  <a:gd name="connsiteX2" fmla="*/ 1374531 w 2063262"/>
                  <a:gd name="connsiteY2" fmla="*/ 316523 h 633457"/>
                  <a:gd name="connsiteX3" fmla="*/ 2063262 w 2063262"/>
                  <a:gd name="connsiteY3" fmla="*/ 0 h 633457"/>
                  <a:gd name="connsiteX0" fmla="*/ 0 w 2063262"/>
                  <a:gd name="connsiteY0" fmla="*/ 67407 h 627810"/>
                  <a:gd name="connsiteX1" fmla="*/ 685800 w 2063262"/>
                  <a:gd name="connsiteY1" fmla="*/ 624254 h 627810"/>
                  <a:gd name="connsiteX2" fmla="*/ 1374531 w 2063262"/>
                  <a:gd name="connsiteY2" fmla="*/ 316523 h 627810"/>
                  <a:gd name="connsiteX3" fmla="*/ 2063262 w 2063262"/>
                  <a:gd name="connsiteY3" fmla="*/ 0 h 627810"/>
                  <a:gd name="connsiteX0" fmla="*/ 0 w 2063262"/>
                  <a:gd name="connsiteY0" fmla="*/ 67407 h 627810"/>
                  <a:gd name="connsiteX1" fmla="*/ 685800 w 2063262"/>
                  <a:gd name="connsiteY1" fmla="*/ 624254 h 627810"/>
                  <a:gd name="connsiteX2" fmla="*/ 1374531 w 2063262"/>
                  <a:gd name="connsiteY2" fmla="*/ 316523 h 627810"/>
                  <a:gd name="connsiteX3" fmla="*/ 2063262 w 2063262"/>
                  <a:gd name="connsiteY3" fmla="*/ 0 h 627810"/>
                  <a:gd name="connsiteX0" fmla="*/ 0 w 2063262"/>
                  <a:gd name="connsiteY0" fmla="*/ 67407 h 627810"/>
                  <a:gd name="connsiteX1" fmla="*/ 685800 w 2063262"/>
                  <a:gd name="connsiteY1" fmla="*/ 624254 h 627810"/>
                  <a:gd name="connsiteX2" fmla="*/ 1374531 w 2063262"/>
                  <a:gd name="connsiteY2" fmla="*/ 316523 h 627810"/>
                  <a:gd name="connsiteX3" fmla="*/ 2063262 w 2063262"/>
                  <a:gd name="connsiteY3" fmla="*/ 0 h 627810"/>
                </a:gdLst>
                <a:ahLst/>
                <a:cxnLst>
                  <a:cxn ang="0">
                    <a:pos x="connsiteX0" y="connsiteY0"/>
                  </a:cxn>
                  <a:cxn ang="0">
                    <a:pos x="connsiteX1" y="connsiteY1"/>
                  </a:cxn>
                  <a:cxn ang="0">
                    <a:pos x="connsiteX2" y="connsiteY2"/>
                  </a:cxn>
                  <a:cxn ang="0">
                    <a:pos x="connsiteX3" y="connsiteY3"/>
                  </a:cxn>
                </a:cxnLst>
                <a:rect l="l" t="t" r="r" b="b"/>
                <a:pathLst>
                  <a:path w="2063262" h="627810">
                    <a:moveTo>
                      <a:pt x="0" y="67407"/>
                    </a:moveTo>
                    <a:cubicBezTo>
                      <a:pt x="247405" y="297229"/>
                      <a:pt x="474296" y="588597"/>
                      <a:pt x="685800" y="624254"/>
                    </a:cubicBezTo>
                    <a:cubicBezTo>
                      <a:pt x="897304" y="659911"/>
                      <a:pt x="1143489" y="418123"/>
                      <a:pt x="1374531" y="316523"/>
                    </a:cubicBezTo>
                    <a:cubicBezTo>
                      <a:pt x="1605573" y="214923"/>
                      <a:pt x="1834417" y="125045"/>
                      <a:pt x="2063262" y="0"/>
                    </a:cubicBezTo>
                  </a:path>
                </a:pathLst>
              </a:custGeom>
              <a:noFill/>
              <a:ln w="38100">
                <a:solidFill>
                  <a:srgbClr val="B7E5F3"/>
                </a:solidFill>
              </a:ln>
              <a:effectLst>
                <a:outerShdw blurRad="50800" dist="38100" dir="13500000" algn="br" rotWithShape="0">
                  <a:srgbClr val="B7E5F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1" name="任意多边形: 形状 50">
                <a:extLst>
                  <a:ext uri="{FF2B5EF4-FFF2-40B4-BE49-F238E27FC236}">
                    <a16:creationId xmlns:a16="http://schemas.microsoft.com/office/drawing/2014/main" id="{874579E9-BD03-71D3-F685-AE50E08369A1}"/>
                  </a:ext>
                </a:extLst>
              </p:cNvPr>
              <p:cNvSpPr/>
              <p:nvPr/>
            </p:nvSpPr>
            <p:spPr>
              <a:xfrm>
                <a:off x="6308074" y="7423065"/>
                <a:ext cx="2063262" cy="627810"/>
              </a:xfrm>
              <a:custGeom>
                <a:avLst/>
                <a:gdLst>
                  <a:gd name="connsiteX0" fmla="*/ 0 w 2063262"/>
                  <a:gd name="connsiteY0" fmla="*/ 67407 h 614501"/>
                  <a:gd name="connsiteX1" fmla="*/ 677008 w 2063262"/>
                  <a:gd name="connsiteY1" fmla="*/ 609600 h 614501"/>
                  <a:gd name="connsiteX2" fmla="*/ 1374531 w 2063262"/>
                  <a:gd name="connsiteY2" fmla="*/ 316523 h 614501"/>
                  <a:gd name="connsiteX3" fmla="*/ 2063262 w 2063262"/>
                  <a:gd name="connsiteY3" fmla="*/ 0 h 614501"/>
                  <a:gd name="connsiteX0" fmla="*/ 0 w 2063262"/>
                  <a:gd name="connsiteY0" fmla="*/ 67407 h 619247"/>
                  <a:gd name="connsiteX1" fmla="*/ 677008 w 2063262"/>
                  <a:gd name="connsiteY1" fmla="*/ 609600 h 619247"/>
                  <a:gd name="connsiteX2" fmla="*/ 1374531 w 2063262"/>
                  <a:gd name="connsiteY2" fmla="*/ 316523 h 619247"/>
                  <a:gd name="connsiteX3" fmla="*/ 2063262 w 2063262"/>
                  <a:gd name="connsiteY3" fmla="*/ 0 h 619247"/>
                  <a:gd name="connsiteX0" fmla="*/ 0 w 2063262"/>
                  <a:gd name="connsiteY0" fmla="*/ 67407 h 619247"/>
                  <a:gd name="connsiteX1" fmla="*/ 677008 w 2063262"/>
                  <a:gd name="connsiteY1" fmla="*/ 609600 h 619247"/>
                  <a:gd name="connsiteX2" fmla="*/ 1374531 w 2063262"/>
                  <a:gd name="connsiteY2" fmla="*/ 316523 h 619247"/>
                  <a:gd name="connsiteX3" fmla="*/ 2063262 w 2063262"/>
                  <a:gd name="connsiteY3" fmla="*/ 0 h 619247"/>
                  <a:gd name="connsiteX0" fmla="*/ 0 w 2063262"/>
                  <a:gd name="connsiteY0" fmla="*/ 67407 h 633457"/>
                  <a:gd name="connsiteX1" fmla="*/ 685800 w 2063262"/>
                  <a:gd name="connsiteY1" fmla="*/ 624254 h 633457"/>
                  <a:gd name="connsiteX2" fmla="*/ 1374531 w 2063262"/>
                  <a:gd name="connsiteY2" fmla="*/ 316523 h 633457"/>
                  <a:gd name="connsiteX3" fmla="*/ 2063262 w 2063262"/>
                  <a:gd name="connsiteY3" fmla="*/ 0 h 633457"/>
                  <a:gd name="connsiteX0" fmla="*/ 0 w 2063262"/>
                  <a:gd name="connsiteY0" fmla="*/ 67407 h 627810"/>
                  <a:gd name="connsiteX1" fmla="*/ 685800 w 2063262"/>
                  <a:gd name="connsiteY1" fmla="*/ 624254 h 627810"/>
                  <a:gd name="connsiteX2" fmla="*/ 1374531 w 2063262"/>
                  <a:gd name="connsiteY2" fmla="*/ 316523 h 627810"/>
                  <a:gd name="connsiteX3" fmla="*/ 2063262 w 2063262"/>
                  <a:gd name="connsiteY3" fmla="*/ 0 h 627810"/>
                  <a:gd name="connsiteX0" fmla="*/ 0 w 2063262"/>
                  <a:gd name="connsiteY0" fmla="*/ 67407 h 627810"/>
                  <a:gd name="connsiteX1" fmla="*/ 685800 w 2063262"/>
                  <a:gd name="connsiteY1" fmla="*/ 624254 h 627810"/>
                  <a:gd name="connsiteX2" fmla="*/ 1374531 w 2063262"/>
                  <a:gd name="connsiteY2" fmla="*/ 316523 h 627810"/>
                  <a:gd name="connsiteX3" fmla="*/ 2063262 w 2063262"/>
                  <a:gd name="connsiteY3" fmla="*/ 0 h 627810"/>
                  <a:gd name="connsiteX0" fmla="*/ 0 w 2063262"/>
                  <a:gd name="connsiteY0" fmla="*/ 67407 h 627810"/>
                  <a:gd name="connsiteX1" fmla="*/ 685800 w 2063262"/>
                  <a:gd name="connsiteY1" fmla="*/ 624254 h 627810"/>
                  <a:gd name="connsiteX2" fmla="*/ 1374531 w 2063262"/>
                  <a:gd name="connsiteY2" fmla="*/ 316523 h 627810"/>
                  <a:gd name="connsiteX3" fmla="*/ 2063262 w 2063262"/>
                  <a:gd name="connsiteY3" fmla="*/ 0 h 627810"/>
                </a:gdLst>
                <a:ahLst/>
                <a:cxnLst>
                  <a:cxn ang="0">
                    <a:pos x="connsiteX0" y="connsiteY0"/>
                  </a:cxn>
                  <a:cxn ang="0">
                    <a:pos x="connsiteX1" y="connsiteY1"/>
                  </a:cxn>
                  <a:cxn ang="0">
                    <a:pos x="connsiteX2" y="connsiteY2"/>
                  </a:cxn>
                  <a:cxn ang="0">
                    <a:pos x="connsiteX3" y="connsiteY3"/>
                  </a:cxn>
                </a:cxnLst>
                <a:rect l="l" t="t" r="r" b="b"/>
                <a:pathLst>
                  <a:path w="2063262" h="627810">
                    <a:moveTo>
                      <a:pt x="0" y="67407"/>
                    </a:moveTo>
                    <a:cubicBezTo>
                      <a:pt x="247405" y="297229"/>
                      <a:pt x="474296" y="588597"/>
                      <a:pt x="685800" y="624254"/>
                    </a:cubicBezTo>
                    <a:cubicBezTo>
                      <a:pt x="897304" y="659911"/>
                      <a:pt x="1143489" y="418123"/>
                      <a:pt x="1374531" y="316523"/>
                    </a:cubicBezTo>
                    <a:cubicBezTo>
                      <a:pt x="1605573" y="214923"/>
                      <a:pt x="1834417" y="125045"/>
                      <a:pt x="2063262" y="0"/>
                    </a:cubicBezTo>
                  </a:path>
                </a:pathLst>
              </a:custGeom>
              <a:noFill/>
              <a:ln w="38100">
                <a:solidFill>
                  <a:srgbClr val="B7E5F3"/>
                </a:solidFill>
              </a:ln>
              <a:effectLst>
                <a:outerShdw blurRad="381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aphicFrame>
          <p:nvGraphicFramePr>
            <p:cNvPr id="48" name="图表 47">
              <a:extLst>
                <a:ext uri="{FF2B5EF4-FFF2-40B4-BE49-F238E27FC236}">
                  <a16:creationId xmlns:a16="http://schemas.microsoft.com/office/drawing/2014/main" id="{B055B822-9B1D-F087-AA9A-014F6973AF75}"/>
                </a:ext>
              </a:extLst>
            </p:cNvPr>
            <p:cNvGraphicFramePr/>
            <p:nvPr>
              <p:extLst>
                <p:ext uri="{D42A27DB-BD31-4B8C-83A1-F6EECF244321}">
                  <p14:modId xmlns:p14="http://schemas.microsoft.com/office/powerpoint/2010/main" val="1911026589"/>
                </p:ext>
              </p:extLst>
            </p:nvPr>
          </p:nvGraphicFramePr>
          <p:xfrm>
            <a:off x="6811484" y="4042128"/>
            <a:ext cx="3020607" cy="1984360"/>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93" name="组合 92">
            <a:extLst>
              <a:ext uri="{FF2B5EF4-FFF2-40B4-BE49-F238E27FC236}">
                <a16:creationId xmlns:a16="http://schemas.microsoft.com/office/drawing/2014/main" id="{6650FE42-FAAF-EFD8-0BBE-255CC585C09B}"/>
              </a:ext>
            </a:extLst>
          </p:cNvPr>
          <p:cNvGrpSpPr/>
          <p:nvPr/>
        </p:nvGrpSpPr>
        <p:grpSpPr>
          <a:xfrm>
            <a:off x="9858465" y="1694144"/>
            <a:ext cx="361169" cy="336394"/>
            <a:chOff x="9883791" y="1758362"/>
            <a:chExt cx="361169" cy="336394"/>
          </a:xfrm>
        </p:grpSpPr>
        <p:sp>
          <p:nvSpPr>
            <p:cNvPr id="95" name="矩形 94">
              <a:extLst>
                <a:ext uri="{FF2B5EF4-FFF2-40B4-BE49-F238E27FC236}">
                  <a16:creationId xmlns:a16="http://schemas.microsoft.com/office/drawing/2014/main" id="{A24AC4AE-CECF-7E53-2943-A4C13547A60A}"/>
                </a:ext>
              </a:extLst>
            </p:cNvPr>
            <p:cNvSpPr/>
            <p:nvPr/>
          </p:nvSpPr>
          <p:spPr>
            <a:xfrm flipH="1">
              <a:off x="9883791" y="1801886"/>
              <a:ext cx="74086" cy="74086"/>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97" name="矩形 96">
              <a:extLst>
                <a:ext uri="{FF2B5EF4-FFF2-40B4-BE49-F238E27FC236}">
                  <a16:creationId xmlns:a16="http://schemas.microsoft.com/office/drawing/2014/main" id="{62DBBB5E-58BA-76BF-0F19-8058693F0FD8}"/>
                </a:ext>
              </a:extLst>
            </p:cNvPr>
            <p:cNvSpPr/>
            <p:nvPr/>
          </p:nvSpPr>
          <p:spPr>
            <a:xfrm flipH="1">
              <a:off x="9883791" y="1980769"/>
              <a:ext cx="74086" cy="7408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98" name="文本框 97">
              <a:extLst>
                <a:ext uri="{FF2B5EF4-FFF2-40B4-BE49-F238E27FC236}">
                  <a16:creationId xmlns:a16="http://schemas.microsoft.com/office/drawing/2014/main" id="{385ABED2-807A-3621-3B85-FC4C857062FD}"/>
                </a:ext>
              </a:extLst>
            </p:cNvPr>
            <p:cNvSpPr txBox="1"/>
            <p:nvPr/>
          </p:nvSpPr>
          <p:spPr>
            <a:xfrm>
              <a:off x="9922436" y="1758362"/>
              <a:ext cx="322524" cy="153888"/>
            </a:xfrm>
            <a:prstGeom prst="rect">
              <a:avLst/>
            </a:prstGeom>
            <a:noFill/>
          </p:spPr>
          <p:txBody>
            <a:bodyPr wrap="none" rtlCol="0">
              <a:spAutoFit/>
            </a:bodyPr>
            <a:lstStyle/>
            <a:p>
              <a:r>
                <a:rPr lang="en-US" altLang="zh-CN" sz="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A</a:t>
              </a:r>
              <a:r>
                <a:rPr lang="zh-CN" altLang="en-US" sz="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a:t>
              </a:r>
            </a:p>
          </p:txBody>
        </p:sp>
        <p:sp>
          <p:nvSpPr>
            <p:cNvPr id="99" name="文本框 98">
              <a:extLst>
                <a:ext uri="{FF2B5EF4-FFF2-40B4-BE49-F238E27FC236}">
                  <a16:creationId xmlns:a16="http://schemas.microsoft.com/office/drawing/2014/main" id="{C6C6A7D8-88E2-D1F5-E8CC-4635C6ED9ACB}"/>
                </a:ext>
              </a:extLst>
            </p:cNvPr>
            <p:cNvSpPr txBox="1"/>
            <p:nvPr/>
          </p:nvSpPr>
          <p:spPr>
            <a:xfrm>
              <a:off x="9922436" y="1940868"/>
              <a:ext cx="320922" cy="153888"/>
            </a:xfrm>
            <a:prstGeom prst="rect">
              <a:avLst/>
            </a:prstGeom>
            <a:noFill/>
          </p:spPr>
          <p:txBody>
            <a:bodyPr wrap="none" rtlCol="0">
              <a:spAutoFit/>
            </a:bodyPr>
            <a:lstStyle/>
            <a:p>
              <a:r>
                <a:rPr lang="en-US" altLang="zh-CN" sz="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B</a:t>
              </a:r>
              <a:r>
                <a:rPr lang="zh-CN" altLang="en-US" sz="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a:t>
              </a:r>
            </a:p>
          </p:txBody>
        </p:sp>
      </p:grpSp>
      <p:sp>
        <p:nvSpPr>
          <p:cNvPr id="100" name="文本框 99">
            <a:extLst>
              <a:ext uri="{FF2B5EF4-FFF2-40B4-BE49-F238E27FC236}">
                <a16:creationId xmlns:a16="http://schemas.microsoft.com/office/drawing/2014/main" id="{0FBD6904-17FE-9842-B2C3-35BE35FD117B}"/>
              </a:ext>
            </a:extLst>
          </p:cNvPr>
          <p:cNvSpPr txBox="1"/>
          <p:nvPr/>
        </p:nvSpPr>
        <p:spPr>
          <a:xfrm>
            <a:off x="10181054" y="1642962"/>
            <a:ext cx="1325744" cy="1560684"/>
          </a:xfrm>
          <a:prstGeom prst="rect">
            <a:avLst/>
          </a:prstGeom>
          <a:noFill/>
        </p:spPr>
        <p:txBody>
          <a:bodyPr wrap="square" rtlCol="0">
            <a:spAutoFit/>
          </a:bodyPr>
          <a:lstStyle/>
          <a:p>
            <a:pPr>
              <a:lnSpc>
                <a:spcPct val="12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今年</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A</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产品和</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B</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产品新增注册客户数量如右图所示。</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A</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产品今年二季度新增客户数比较低只有</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2.5</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万人。</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B</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产品全年二季度新增客户数最多达到</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4.4</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万人。</a:t>
            </a:r>
            <a:endPar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grpSp>
        <p:nvGrpSpPr>
          <p:cNvPr id="106" name="组合 105">
            <a:extLst>
              <a:ext uri="{FF2B5EF4-FFF2-40B4-BE49-F238E27FC236}">
                <a16:creationId xmlns:a16="http://schemas.microsoft.com/office/drawing/2014/main" id="{2F4B8B88-F1B3-C593-0972-9E20DBB8F064}"/>
              </a:ext>
            </a:extLst>
          </p:cNvPr>
          <p:cNvGrpSpPr/>
          <p:nvPr/>
        </p:nvGrpSpPr>
        <p:grpSpPr>
          <a:xfrm>
            <a:off x="9858465" y="4179285"/>
            <a:ext cx="361169" cy="336394"/>
            <a:chOff x="9883791" y="1758362"/>
            <a:chExt cx="361169" cy="336394"/>
          </a:xfrm>
        </p:grpSpPr>
        <p:sp>
          <p:nvSpPr>
            <p:cNvPr id="107" name="矩形 106">
              <a:extLst>
                <a:ext uri="{FF2B5EF4-FFF2-40B4-BE49-F238E27FC236}">
                  <a16:creationId xmlns:a16="http://schemas.microsoft.com/office/drawing/2014/main" id="{1DC50069-0C94-F5D7-13C0-80F3D161ACB9}"/>
                </a:ext>
              </a:extLst>
            </p:cNvPr>
            <p:cNvSpPr/>
            <p:nvPr/>
          </p:nvSpPr>
          <p:spPr>
            <a:xfrm flipH="1">
              <a:off x="9883791" y="1801886"/>
              <a:ext cx="74086" cy="74086"/>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08" name="矩形 107">
              <a:extLst>
                <a:ext uri="{FF2B5EF4-FFF2-40B4-BE49-F238E27FC236}">
                  <a16:creationId xmlns:a16="http://schemas.microsoft.com/office/drawing/2014/main" id="{2CB71848-9307-93DF-1244-D5D27FA636FE}"/>
                </a:ext>
              </a:extLst>
            </p:cNvPr>
            <p:cNvSpPr/>
            <p:nvPr/>
          </p:nvSpPr>
          <p:spPr>
            <a:xfrm flipH="1">
              <a:off x="9883791" y="1980769"/>
              <a:ext cx="74086" cy="7408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109" name="文本框 108">
              <a:extLst>
                <a:ext uri="{FF2B5EF4-FFF2-40B4-BE49-F238E27FC236}">
                  <a16:creationId xmlns:a16="http://schemas.microsoft.com/office/drawing/2014/main" id="{8980A537-35E1-DB9A-0E5E-A2E79853B079}"/>
                </a:ext>
              </a:extLst>
            </p:cNvPr>
            <p:cNvSpPr txBox="1"/>
            <p:nvPr/>
          </p:nvSpPr>
          <p:spPr>
            <a:xfrm>
              <a:off x="9922436" y="1758362"/>
              <a:ext cx="322524" cy="153888"/>
            </a:xfrm>
            <a:prstGeom prst="rect">
              <a:avLst/>
            </a:prstGeom>
            <a:noFill/>
          </p:spPr>
          <p:txBody>
            <a:bodyPr wrap="none" rtlCol="0">
              <a:spAutoFit/>
            </a:bodyPr>
            <a:lstStyle/>
            <a:p>
              <a:r>
                <a:rPr lang="en-US" altLang="zh-CN" sz="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A</a:t>
              </a:r>
              <a:r>
                <a:rPr lang="zh-CN" altLang="en-US" sz="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a:t>
              </a:r>
            </a:p>
          </p:txBody>
        </p:sp>
        <p:sp>
          <p:nvSpPr>
            <p:cNvPr id="110" name="文本框 109">
              <a:extLst>
                <a:ext uri="{FF2B5EF4-FFF2-40B4-BE49-F238E27FC236}">
                  <a16:creationId xmlns:a16="http://schemas.microsoft.com/office/drawing/2014/main" id="{A3F6E953-AB0E-391B-3870-889705C435EE}"/>
                </a:ext>
              </a:extLst>
            </p:cNvPr>
            <p:cNvSpPr txBox="1"/>
            <p:nvPr/>
          </p:nvSpPr>
          <p:spPr>
            <a:xfrm>
              <a:off x="9922436" y="1940868"/>
              <a:ext cx="320922" cy="153888"/>
            </a:xfrm>
            <a:prstGeom prst="rect">
              <a:avLst/>
            </a:prstGeom>
            <a:noFill/>
          </p:spPr>
          <p:txBody>
            <a:bodyPr wrap="none" rtlCol="0">
              <a:spAutoFit/>
            </a:bodyPr>
            <a:lstStyle/>
            <a:p>
              <a:r>
                <a:rPr lang="en-US" altLang="zh-CN" sz="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B</a:t>
              </a:r>
              <a:r>
                <a:rPr lang="zh-CN" altLang="en-US" sz="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a:t>
              </a:r>
            </a:p>
          </p:txBody>
        </p:sp>
      </p:grpSp>
      <p:sp>
        <p:nvSpPr>
          <p:cNvPr id="111" name="文本框 110">
            <a:extLst>
              <a:ext uri="{FF2B5EF4-FFF2-40B4-BE49-F238E27FC236}">
                <a16:creationId xmlns:a16="http://schemas.microsoft.com/office/drawing/2014/main" id="{E825A4DD-9913-57FB-35C0-1D85E6FDD748}"/>
              </a:ext>
            </a:extLst>
          </p:cNvPr>
          <p:cNvSpPr txBox="1"/>
          <p:nvPr/>
        </p:nvSpPr>
        <p:spPr>
          <a:xfrm>
            <a:off x="10181054" y="4128103"/>
            <a:ext cx="1325744" cy="1560684"/>
          </a:xfrm>
          <a:prstGeom prst="rect">
            <a:avLst/>
          </a:prstGeom>
          <a:noFill/>
        </p:spPr>
        <p:txBody>
          <a:bodyPr wrap="square" rtlCol="0">
            <a:spAutoFit/>
          </a:bodyPr>
          <a:lstStyle/>
          <a:p>
            <a:pPr>
              <a:lnSpc>
                <a:spcPct val="120000"/>
              </a:lnSpc>
            </a:pP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今年</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A</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产品和</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B</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产品新增注册客户数量如右图所示。</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A</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产品今年二季度新增客户数比较低只有</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2.5</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万人。</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B</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产品全年二季度新增客户数最多达到</a:t>
            </a:r>
            <a:r>
              <a:rPr lang="en-US" altLang="zh-CN"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4.4</a:t>
            </a:r>
            <a:r>
              <a:rPr lang="zh-CN" altLang="en-US" sz="10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rPr>
              <a:t>万人。</a:t>
            </a:r>
            <a:endPar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OPPOSans R" panose="00020600040101010101" pitchFamily="18" charset="-122"/>
            </a:endParaRPr>
          </a:p>
        </p:txBody>
      </p:sp>
    </p:spTree>
    <p:extLst>
      <p:ext uri="{BB962C8B-B14F-4D97-AF65-F5344CB8AC3E}">
        <p14:creationId xmlns:p14="http://schemas.microsoft.com/office/powerpoint/2010/main" val="181904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EB765AE7-DC4D-F26C-6486-51E2E39D46CE}"/>
              </a:ext>
            </a:extLst>
          </p:cNvPr>
          <p:cNvGrpSpPr/>
          <p:nvPr/>
        </p:nvGrpSpPr>
        <p:grpSpPr>
          <a:xfrm>
            <a:off x="664463" y="1262363"/>
            <a:ext cx="10863074" cy="4796354"/>
            <a:chOff x="664463" y="1262363"/>
            <a:chExt cx="10863074" cy="4796354"/>
          </a:xfrm>
        </p:grpSpPr>
        <p:sp>
          <p:nvSpPr>
            <p:cNvPr id="17" name="矩形 16">
              <a:extLst>
                <a:ext uri="{FF2B5EF4-FFF2-40B4-BE49-F238E27FC236}">
                  <a16:creationId xmlns:a16="http://schemas.microsoft.com/office/drawing/2014/main" id="{F4460DA3-6660-4535-FD54-D76B35660B58}"/>
                </a:ext>
              </a:extLst>
            </p:cNvPr>
            <p:cNvSpPr/>
            <p:nvPr/>
          </p:nvSpPr>
          <p:spPr>
            <a:xfrm>
              <a:off x="664463" y="1760220"/>
              <a:ext cx="3288792" cy="4298497"/>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8" name="矩形 17">
              <a:extLst>
                <a:ext uri="{FF2B5EF4-FFF2-40B4-BE49-F238E27FC236}">
                  <a16:creationId xmlns:a16="http://schemas.microsoft.com/office/drawing/2014/main" id="{6CEA007A-DE07-5F05-7D29-1AE507DDF221}"/>
                </a:ext>
              </a:extLst>
            </p:cNvPr>
            <p:cNvSpPr/>
            <p:nvPr/>
          </p:nvSpPr>
          <p:spPr>
            <a:xfrm>
              <a:off x="664463" y="1760220"/>
              <a:ext cx="3288792" cy="4298497"/>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 name="椭圆 18">
              <a:extLst>
                <a:ext uri="{FF2B5EF4-FFF2-40B4-BE49-F238E27FC236}">
                  <a16:creationId xmlns:a16="http://schemas.microsoft.com/office/drawing/2014/main" id="{4912F324-C99C-C89B-2EA3-64AF88F979B5}"/>
                </a:ext>
              </a:extLst>
            </p:cNvPr>
            <p:cNvSpPr/>
            <p:nvPr/>
          </p:nvSpPr>
          <p:spPr>
            <a:xfrm>
              <a:off x="1904264" y="1262363"/>
              <a:ext cx="809190" cy="810000"/>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pic>
          <p:nvPicPr>
            <p:cNvPr id="23" name="图片 22">
              <a:extLst>
                <a:ext uri="{FF2B5EF4-FFF2-40B4-BE49-F238E27FC236}">
                  <a16:creationId xmlns:a16="http://schemas.microsoft.com/office/drawing/2014/main" id="{E30B1AAA-D5D3-0865-88B7-339BA904C7CF}"/>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6000"/>
                      </a14:imgEffect>
                      <a14:imgEffect>
                        <a14:brightnessContrast bright="40000" contrast="-40000"/>
                      </a14:imgEffect>
                    </a14:imgLayer>
                  </a14:imgProps>
                </a:ext>
                <a:ext uri="{28A0092B-C50C-407E-A947-70E740481C1C}">
                  <a14:useLocalDpi xmlns:a14="http://schemas.microsoft.com/office/drawing/2010/main"/>
                </a:ext>
              </a:extLst>
            </a:blip>
            <a:srcRect b="424"/>
            <a:stretch/>
          </p:blipFill>
          <p:spPr>
            <a:xfrm>
              <a:off x="862790" y="1631072"/>
              <a:ext cx="2870978" cy="3964565"/>
            </a:xfrm>
            <a:prstGeom prst="rect">
              <a:avLst/>
            </a:prstGeom>
          </p:spPr>
        </p:pic>
        <p:sp>
          <p:nvSpPr>
            <p:cNvPr id="20" name="矩形 19">
              <a:extLst>
                <a:ext uri="{FF2B5EF4-FFF2-40B4-BE49-F238E27FC236}">
                  <a16:creationId xmlns:a16="http://schemas.microsoft.com/office/drawing/2014/main" id="{9548E456-F55D-B92B-CC85-9D909E8BFBD4}"/>
                </a:ext>
              </a:extLst>
            </p:cNvPr>
            <p:cNvSpPr/>
            <p:nvPr/>
          </p:nvSpPr>
          <p:spPr>
            <a:xfrm>
              <a:off x="815701" y="5054136"/>
              <a:ext cx="3003857" cy="754822"/>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1" name="矩形 20">
              <a:extLst>
                <a:ext uri="{FF2B5EF4-FFF2-40B4-BE49-F238E27FC236}">
                  <a16:creationId xmlns:a16="http://schemas.microsoft.com/office/drawing/2014/main" id="{8BA7EDFA-DDA0-2ADB-6815-8241781752DB}"/>
                </a:ext>
              </a:extLst>
            </p:cNvPr>
            <p:cNvSpPr/>
            <p:nvPr/>
          </p:nvSpPr>
          <p:spPr>
            <a:xfrm>
              <a:off x="806928" y="5054136"/>
              <a:ext cx="3021403" cy="754822"/>
            </a:xfrm>
            <a:prstGeom prst="rect">
              <a:avLst/>
            </a:pr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2" name="矩形 11">
              <a:extLst>
                <a:ext uri="{FF2B5EF4-FFF2-40B4-BE49-F238E27FC236}">
                  <a16:creationId xmlns:a16="http://schemas.microsoft.com/office/drawing/2014/main" id="{953D1FC1-5AAC-AD92-DFD7-B142F622E5E9}"/>
                </a:ext>
              </a:extLst>
            </p:cNvPr>
            <p:cNvSpPr/>
            <p:nvPr/>
          </p:nvSpPr>
          <p:spPr>
            <a:xfrm>
              <a:off x="4451604" y="1760220"/>
              <a:ext cx="3288792" cy="4298497"/>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3" name="矩形 12">
              <a:extLst>
                <a:ext uri="{FF2B5EF4-FFF2-40B4-BE49-F238E27FC236}">
                  <a16:creationId xmlns:a16="http://schemas.microsoft.com/office/drawing/2014/main" id="{96554EC5-F689-7D23-699E-C00B6726FB9D}"/>
                </a:ext>
              </a:extLst>
            </p:cNvPr>
            <p:cNvSpPr/>
            <p:nvPr/>
          </p:nvSpPr>
          <p:spPr>
            <a:xfrm>
              <a:off x="4451604" y="1760220"/>
              <a:ext cx="3288792" cy="4298497"/>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4" name="椭圆 13">
              <a:extLst>
                <a:ext uri="{FF2B5EF4-FFF2-40B4-BE49-F238E27FC236}">
                  <a16:creationId xmlns:a16="http://schemas.microsoft.com/office/drawing/2014/main" id="{9463B7B4-1425-1D69-8034-A0BDEBB49E28}"/>
                </a:ext>
              </a:extLst>
            </p:cNvPr>
            <p:cNvSpPr/>
            <p:nvPr/>
          </p:nvSpPr>
          <p:spPr>
            <a:xfrm>
              <a:off x="5691405" y="1262363"/>
              <a:ext cx="809190" cy="810000"/>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pic>
          <p:nvPicPr>
            <p:cNvPr id="28" name="图片 27">
              <a:extLst>
                <a:ext uri="{FF2B5EF4-FFF2-40B4-BE49-F238E27FC236}">
                  <a16:creationId xmlns:a16="http://schemas.microsoft.com/office/drawing/2014/main" id="{26689BD7-9BFE-093B-99E5-A54084ADA9B0}"/>
                </a:ext>
              </a:extLst>
            </p:cNvPr>
            <p:cNvPicPr>
              <a:picLocks noChangeAspect="1"/>
            </p:cNvPicPr>
            <p:nvPr/>
          </p:nvPicPr>
          <p:blipFill rotWithShape="1">
            <a:blip r:embed="rId4" cstate="screen">
              <a:extLst>
                <a:ext uri="{BEBA8EAE-BF5A-486C-A8C5-ECC9F3942E4B}">
                  <a14:imgProps xmlns:a14="http://schemas.microsoft.com/office/drawing/2010/main">
                    <a14:imgLayer r:embed="rId3">
                      <a14:imgEffect>
                        <a14:saturation sat="66000"/>
                      </a14:imgEffect>
                      <a14:imgEffect>
                        <a14:brightnessContrast bright="40000" contrast="-40000"/>
                      </a14:imgEffect>
                    </a14:imgLayer>
                  </a14:imgProps>
                </a:ext>
                <a:ext uri="{28A0092B-C50C-407E-A947-70E740481C1C}">
                  <a14:useLocalDpi xmlns:a14="http://schemas.microsoft.com/office/drawing/2010/main"/>
                </a:ext>
              </a:extLst>
            </a:blip>
            <a:srcRect b="-3052"/>
            <a:stretch/>
          </p:blipFill>
          <p:spPr>
            <a:xfrm>
              <a:off x="4640370" y="1631072"/>
              <a:ext cx="2870978" cy="4102978"/>
            </a:xfrm>
            <a:prstGeom prst="rect">
              <a:avLst/>
            </a:prstGeom>
          </p:spPr>
        </p:pic>
        <p:sp>
          <p:nvSpPr>
            <p:cNvPr id="15" name="矩形 14">
              <a:extLst>
                <a:ext uri="{FF2B5EF4-FFF2-40B4-BE49-F238E27FC236}">
                  <a16:creationId xmlns:a16="http://schemas.microsoft.com/office/drawing/2014/main" id="{8F2CDFC4-1058-E2D2-697F-521C84FD87EE}"/>
                </a:ext>
              </a:extLst>
            </p:cNvPr>
            <p:cNvSpPr/>
            <p:nvPr/>
          </p:nvSpPr>
          <p:spPr>
            <a:xfrm>
              <a:off x="4602843" y="5059680"/>
              <a:ext cx="3003857" cy="754822"/>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6" name="矩形 15">
              <a:extLst>
                <a:ext uri="{FF2B5EF4-FFF2-40B4-BE49-F238E27FC236}">
                  <a16:creationId xmlns:a16="http://schemas.microsoft.com/office/drawing/2014/main" id="{1B93392C-4522-A353-4280-16D28D28030C}"/>
                </a:ext>
              </a:extLst>
            </p:cNvPr>
            <p:cNvSpPr/>
            <p:nvPr/>
          </p:nvSpPr>
          <p:spPr>
            <a:xfrm>
              <a:off x="4602843" y="5059680"/>
              <a:ext cx="3021403" cy="754822"/>
            </a:xfrm>
            <a:prstGeom prst="rect">
              <a:avLst/>
            </a:prstGeom>
            <a:solidFill>
              <a:schemeClr val="accent6">
                <a:lumMod val="40000"/>
                <a:lumOff val="60000"/>
              </a:schemeClr>
            </a:solidFill>
            <a:ln>
              <a:noFill/>
            </a:ln>
            <a:effectLst>
              <a:outerShdw blurRad="50800" dist="38100" dir="2700000" algn="tl" rotWithShape="0">
                <a:srgbClr val="192C3D">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 name="矩形 6">
              <a:extLst>
                <a:ext uri="{FF2B5EF4-FFF2-40B4-BE49-F238E27FC236}">
                  <a16:creationId xmlns:a16="http://schemas.microsoft.com/office/drawing/2014/main" id="{028E6FF7-E3FA-43D0-70BF-7423123698F4}"/>
                </a:ext>
              </a:extLst>
            </p:cNvPr>
            <p:cNvSpPr/>
            <p:nvPr/>
          </p:nvSpPr>
          <p:spPr>
            <a:xfrm>
              <a:off x="8238745" y="1760220"/>
              <a:ext cx="3288792" cy="4298497"/>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8" name="矩形 7">
              <a:extLst>
                <a:ext uri="{FF2B5EF4-FFF2-40B4-BE49-F238E27FC236}">
                  <a16:creationId xmlns:a16="http://schemas.microsoft.com/office/drawing/2014/main" id="{BAC68585-1728-C629-83D7-F5C93BB58F44}"/>
                </a:ext>
              </a:extLst>
            </p:cNvPr>
            <p:cNvSpPr/>
            <p:nvPr/>
          </p:nvSpPr>
          <p:spPr>
            <a:xfrm>
              <a:off x="8238745" y="1760220"/>
              <a:ext cx="3288792" cy="4298497"/>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9" name="椭圆 8">
              <a:extLst>
                <a:ext uri="{FF2B5EF4-FFF2-40B4-BE49-F238E27FC236}">
                  <a16:creationId xmlns:a16="http://schemas.microsoft.com/office/drawing/2014/main" id="{844C2659-AB38-808B-CDE1-E97FB4F4DD07}"/>
                </a:ext>
              </a:extLst>
            </p:cNvPr>
            <p:cNvSpPr/>
            <p:nvPr/>
          </p:nvSpPr>
          <p:spPr>
            <a:xfrm>
              <a:off x="9478546" y="1262363"/>
              <a:ext cx="809190" cy="810000"/>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pic>
          <p:nvPicPr>
            <p:cNvPr id="29" name="图片 28">
              <a:extLst>
                <a:ext uri="{FF2B5EF4-FFF2-40B4-BE49-F238E27FC236}">
                  <a16:creationId xmlns:a16="http://schemas.microsoft.com/office/drawing/2014/main" id="{D82A4F6F-6D54-1A11-9CA2-FFF54D914C05}"/>
                </a:ext>
              </a:extLst>
            </p:cNvPr>
            <p:cNvPicPr>
              <a:picLocks noChangeAspect="1"/>
            </p:cNvPicPr>
            <p:nvPr/>
          </p:nvPicPr>
          <p:blipFill rotWithShape="1">
            <a:blip r:embed="rId4" cstate="screen">
              <a:extLst>
                <a:ext uri="{BEBA8EAE-BF5A-486C-A8C5-ECC9F3942E4B}">
                  <a14:imgProps xmlns:a14="http://schemas.microsoft.com/office/drawing/2010/main">
                    <a14:imgLayer r:embed="rId3">
                      <a14:imgEffect>
                        <a14:saturation sat="66000"/>
                      </a14:imgEffect>
                      <a14:imgEffect>
                        <a14:brightnessContrast bright="40000" contrast="-40000"/>
                      </a14:imgEffect>
                    </a14:imgLayer>
                  </a14:imgProps>
                </a:ext>
                <a:ext uri="{28A0092B-C50C-407E-A947-70E740481C1C}">
                  <a14:useLocalDpi xmlns:a14="http://schemas.microsoft.com/office/drawing/2010/main"/>
                </a:ext>
              </a:extLst>
            </a:blip>
            <a:srcRect t="-1" b="-5364"/>
            <a:stretch/>
          </p:blipFill>
          <p:spPr>
            <a:xfrm>
              <a:off x="8447652" y="1643821"/>
              <a:ext cx="2870978" cy="4194974"/>
            </a:xfrm>
            <a:prstGeom prst="rect">
              <a:avLst/>
            </a:prstGeom>
          </p:spPr>
        </p:pic>
        <p:sp>
          <p:nvSpPr>
            <p:cNvPr id="10" name="矩形 9">
              <a:extLst>
                <a:ext uri="{FF2B5EF4-FFF2-40B4-BE49-F238E27FC236}">
                  <a16:creationId xmlns:a16="http://schemas.microsoft.com/office/drawing/2014/main" id="{79556F0B-3491-F8E9-7FCC-9744E4A02DC5}"/>
                </a:ext>
              </a:extLst>
            </p:cNvPr>
            <p:cNvSpPr/>
            <p:nvPr/>
          </p:nvSpPr>
          <p:spPr>
            <a:xfrm>
              <a:off x="8389984" y="5083973"/>
              <a:ext cx="3003857" cy="754822"/>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1" name="矩形 10">
              <a:extLst>
                <a:ext uri="{FF2B5EF4-FFF2-40B4-BE49-F238E27FC236}">
                  <a16:creationId xmlns:a16="http://schemas.microsoft.com/office/drawing/2014/main" id="{7FE8F52D-4297-CB1E-9FC9-36616EFC9D9B}"/>
                </a:ext>
              </a:extLst>
            </p:cNvPr>
            <p:cNvSpPr/>
            <p:nvPr/>
          </p:nvSpPr>
          <p:spPr>
            <a:xfrm>
              <a:off x="8380423" y="5083973"/>
              <a:ext cx="3021403" cy="754822"/>
            </a:xfrm>
            <a:prstGeom prst="rect">
              <a:avLst/>
            </a:pr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2" name="文本占位符 1">
            <a:extLst>
              <a:ext uri="{FF2B5EF4-FFF2-40B4-BE49-F238E27FC236}">
                <a16:creationId xmlns:a16="http://schemas.microsoft.com/office/drawing/2014/main" id="{1F777AA5-66D7-40CF-6D08-0C26A2FD5C3D}"/>
              </a:ext>
            </a:extLst>
          </p:cNvPr>
          <p:cNvSpPr>
            <a:spLocks noGrp="1"/>
          </p:cNvSpPr>
          <p:nvPr>
            <p:ph type="body" sz="quarter" idx="13"/>
          </p:nvPr>
        </p:nvSpPr>
        <p:spPr/>
        <p:txBody>
          <a:bodyPr/>
          <a:lstStyle/>
          <a:p>
            <a:r>
              <a:rPr lang="zh-CN" altLang="en-US" dirty="0"/>
              <a:t>设计师介绍</a:t>
            </a:r>
          </a:p>
        </p:txBody>
      </p:sp>
      <p:sp>
        <p:nvSpPr>
          <p:cNvPr id="31" name="文本框 30">
            <a:extLst>
              <a:ext uri="{FF2B5EF4-FFF2-40B4-BE49-F238E27FC236}">
                <a16:creationId xmlns:a16="http://schemas.microsoft.com/office/drawing/2014/main" id="{BD6739B5-E5DF-AE9D-11C0-FDF7302B58FA}"/>
              </a:ext>
            </a:extLst>
          </p:cNvPr>
          <p:cNvSpPr txBox="1"/>
          <p:nvPr/>
        </p:nvSpPr>
        <p:spPr>
          <a:xfrm>
            <a:off x="823954" y="5211535"/>
            <a:ext cx="1357271" cy="453675"/>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我名字</a:t>
            </a:r>
          </a:p>
        </p:txBody>
      </p:sp>
      <p:sp>
        <p:nvSpPr>
          <p:cNvPr id="32" name="文本框 31">
            <a:extLst>
              <a:ext uri="{FF2B5EF4-FFF2-40B4-BE49-F238E27FC236}">
                <a16:creationId xmlns:a16="http://schemas.microsoft.com/office/drawing/2014/main" id="{AC7B6ADC-6499-310C-C494-104BFC1A06EC}"/>
              </a:ext>
            </a:extLst>
          </p:cNvPr>
          <p:cNvSpPr txBox="1"/>
          <p:nvPr/>
        </p:nvSpPr>
        <p:spPr>
          <a:xfrm>
            <a:off x="2147350" y="5076495"/>
            <a:ext cx="1957144" cy="723755"/>
          </a:xfrm>
          <a:prstGeom prst="rect">
            <a:avLst/>
          </a:prstGeom>
          <a:noFill/>
        </p:spPr>
        <p:txBody>
          <a:bodyPr wrap="square" rtlCol="0">
            <a:no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厉害的资质一</a:t>
            </a:r>
            <a:endParaRPr kumimoji="0" lang="en-US" altLang="zh-CN" sz="1800" b="1"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endParaRP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厉害的资质二</a:t>
            </a:r>
          </a:p>
        </p:txBody>
      </p:sp>
      <p:sp>
        <p:nvSpPr>
          <p:cNvPr id="35" name="文本框 34">
            <a:extLst>
              <a:ext uri="{FF2B5EF4-FFF2-40B4-BE49-F238E27FC236}">
                <a16:creationId xmlns:a16="http://schemas.microsoft.com/office/drawing/2014/main" id="{F287AF3D-6141-80DC-A223-908AB3291063}"/>
              </a:ext>
            </a:extLst>
          </p:cNvPr>
          <p:cNvSpPr txBox="1"/>
          <p:nvPr/>
        </p:nvSpPr>
        <p:spPr>
          <a:xfrm>
            <a:off x="4611095" y="5211535"/>
            <a:ext cx="1357271" cy="453675"/>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我名字</a:t>
            </a:r>
          </a:p>
        </p:txBody>
      </p:sp>
      <p:sp>
        <p:nvSpPr>
          <p:cNvPr id="36" name="文本框 35">
            <a:extLst>
              <a:ext uri="{FF2B5EF4-FFF2-40B4-BE49-F238E27FC236}">
                <a16:creationId xmlns:a16="http://schemas.microsoft.com/office/drawing/2014/main" id="{49C2CA61-50EC-CEAE-1A0E-9882B86CD09B}"/>
              </a:ext>
            </a:extLst>
          </p:cNvPr>
          <p:cNvSpPr txBox="1"/>
          <p:nvPr/>
        </p:nvSpPr>
        <p:spPr>
          <a:xfrm>
            <a:off x="5934491" y="5076495"/>
            <a:ext cx="1957144" cy="723755"/>
          </a:xfrm>
          <a:prstGeom prst="rect">
            <a:avLst/>
          </a:prstGeom>
          <a:noFill/>
        </p:spPr>
        <p:txBody>
          <a:bodyPr wrap="square" rtlCol="0">
            <a:no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厉害的资质一</a:t>
            </a:r>
            <a:endParaRPr kumimoji="0" lang="en-US" altLang="zh-CN" sz="1800" b="1"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endParaRP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厉害的资质二</a:t>
            </a:r>
          </a:p>
        </p:txBody>
      </p:sp>
      <p:sp>
        <p:nvSpPr>
          <p:cNvPr id="38" name="文本框 37">
            <a:extLst>
              <a:ext uri="{FF2B5EF4-FFF2-40B4-BE49-F238E27FC236}">
                <a16:creationId xmlns:a16="http://schemas.microsoft.com/office/drawing/2014/main" id="{DE1EE0FD-2EA1-BC33-6065-C9260F2CAE90}"/>
              </a:ext>
            </a:extLst>
          </p:cNvPr>
          <p:cNvSpPr txBox="1"/>
          <p:nvPr/>
        </p:nvSpPr>
        <p:spPr>
          <a:xfrm>
            <a:off x="8417950" y="5211535"/>
            <a:ext cx="1357271" cy="453675"/>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我名字</a:t>
            </a:r>
          </a:p>
        </p:txBody>
      </p:sp>
      <p:sp>
        <p:nvSpPr>
          <p:cNvPr id="39" name="文本框 38">
            <a:extLst>
              <a:ext uri="{FF2B5EF4-FFF2-40B4-BE49-F238E27FC236}">
                <a16:creationId xmlns:a16="http://schemas.microsoft.com/office/drawing/2014/main" id="{FC527B21-F8E8-F4EE-2F70-6E844C6743A9}"/>
              </a:ext>
            </a:extLst>
          </p:cNvPr>
          <p:cNvSpPr txBox="1"/>
          <p:nvPr/>
        </p:nvSpPr>
        <p:spPr>
          <a:xfrm>
            <a:off x="9741346" y="5076495"/>
            <a:ext cx="1957144" cy="723755"/>
          </a:xfrm>
          <a:prstGeom prst="rect">
            <a:avLst/>
          </a:prstGeom>
          <a:noFill/>
        </p:spPr>
        <p:txBody>
          <a:bodyPr wrap="square" rtlCol="0">
            <a:no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厉害的资质一</a:t>
            </a:r>
            <a:endParaRPr kumimoji="0" lang="en-US" altLang="zh-CN" sz="1800" b="1"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endParaRP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B" panose="00020600040101010101" pitchFamily="18" charset="-122"/>
              </a:rPr>
              <a:t>厉害的资质二</a:t>
            </a:r>
          </a:p>
        </p:txBody>
      </p:sp>
      <p:grpSp>
        <p:nvGrpSpPr>
          <p:cNvPr id="46" name="组合 45">
            <a:extLst>
              <a:ext uri="{FF2B5EF4-FFF2-40B4-BE49-F238E27FC236}">
                <a16:creationId xmlns:a16="http://schemas.microsoft.com/office/drawing/2014/main" id="{7DCE79D5-E7EC-8D12-F7A9-91D6FA1E60B0}"/>
              </a:ext>
            </a:extLst>
          </p:cNvPr>
          <p:cNvGrpSpPr/>
          <p:nvPr/>
        </p:nvGrpSpPr>
        <p:grpSpPr>
          <a:xfrm>
            <a:off x="2123753" y="1471740"/>
            <a:ext cx="387752" cy="387752"/>
            <a:chOff x="3589014" y="-1919679"/>
            <a:chExt cx="478631" cy="478631"/>
          </a:xfrm>
        </p:grpSpPr>
        <p:sp>
          <p:nvSpPr>
            <p:cNvPr id="44" name="任意多边形: 形状 43">
              <a:extLst>
                <a:ext uri="{FF2B5EF4-FFF2-40B4-BE49-F238E27FC236}">
                  <a16:creationId xmlns:a16="http://schemas.microsoft.com/office/drawing/2014/main" id="{9310380A-CD8E-FFDB-3E81-48BB865C4816}"/>
                </a:ext>
              </a:extLst>
            </p:cNvPr>
            <p:cNvSpPr/>
            <p:nvPr/>
          </p:nvSpPr>
          <p:spPr>
            <a:xfrm>
              <a:off x="3735263" y="-1919679"/>
              <a:ext cx="186134" cy="186134"/>
            </a:xfrm>
            <a:custGeom>
              <a:avLst/>
              <a:gdLst>
                <a:gd name="connsiteX0" fmla="*/ 93067 w 186134"/>
                <a:gd name="connsiteY0" fmla="*/ 186134 h 186134"/>
                <a:gd name="connsiteX1" fmla="*/ 186134 w 186134"/>
                <a:gd name="connsiteY1" fmla="*/ 93067 h 186134"/>
                <a:gd name="connsiteX2" fmla="*/ 93067 w 186134"/>
                <a:gd name="connsiteY2" fmla="*/ 0 h 186134"/>
                <a:gd name="connsiteX3" fmla="*/ 0 w 186134"/>
                <a:gd name="connsiteY3" fmla="*/ 93067 h 186134"/>
                <a:gd name="connsiteX4" fmla="*/ 93067 w 186134"/>
                <a:gd name="connsiteY4" fmla="*/ 186134 h 186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34" h="186134">
                  <a:moveTo>
                    <a:pt x="93067" y="186134"/>
                  </a:moveTo>
                  <a:cubicBezTo>
                    <a:pt x="144467" y="186134"/>
                    <a:pt x="186134" y="144467"/>
                    <a:pt x="186134" y="93067"/>
                  </a:cubicBezTo>
                  <a:cubicBezTo>
                    <a:pt x="186134" y="41668"/>
                    <a:pt x="144467" y="0"/>
                    <a:pt x="93067" y="0"/>
                  </a:cubicBezTo>
                  <a:cubicBezTo>
                    <a:pt x="41668" y="0"/>
                    <a:pt x="0" y="41668"/>
                    <a:pt x="0" y="93067"/>
                  </a:cubicBezTo>
                  <a:cubicBezTo>
                    <a:pt x="0" y="144467"/>
                    <a:pt x="41668" y="186134"/>
                    <a:pt x="93067" y="186134"/>
                  </a:cubicBezTo>
                  <a:close/>
                </a:path>
              </a:pathLst>
            </a:custGeom>
            <a:noFill/>
            <a:ln w="381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 name="任意多边形: 形状 44">
              <a:extLst>
                <a:ext uri="{FF2B5EF4-FFF2-40B4-BE49-F238E27FC236}">
                  <a16:creationId xmlns:a16="http://schemas.microsoft.com/office/drawing/2014/main" id="{4CB816B4-BB97-95E1-DE13-2897A0EFEB09}"/>
                </a:ext>
              </a:extLst>
            </p:cNvPr>
            <p:cNvSpPr/>
            <p:nvPr/>
          </p:nvSpPr>
          <p:spPr>
            <a:xfrm>
              <a:off x="3589014" y="-1627182"/>
              <a:ext cx="478631" cy="186134"/>
            </a:xfrm>
            <a:custGeom>
              <a:avLst/>
              <a:gdLst>
                <a:gd name="connsiteX0" fmla="*/ 0 w 478631"/>
                <a:gd name="connsiteY0" fmla="*/ 170180 h 186134"/>
                <a:gd name="connsiteX1" fmla="*/ 0 w 478631"/>
                <a:gd name="connsiteY1" fmla="*/ 186134 h 186134"/>
                <a:gd name="connsiteX2" fmla="*/ 478631 w 478631"/>
                <a:gd name="connsiteY2" fmla="*/ 186134 h 186134"/>
                <a:gd name="connsiteX3" fmla="*/ 478631 w 478631"/>
                <a:gd name="connsiteY3" fmla="*/ 170180 h 186134"/>
                <a:gd name="connsiteX4" fmla="*/ 467039 w 478631"/>
                <a:gd name="connsiteY4" fmla="*/ 58075 h 186134"/>
                <a:gd name="connsiteX5" fmla="*/ 420556 w 478631"/>
                <a:gd name="connsiteY5" fmla="*/ 11592 h 186134"/>
                <a:gd name="connsiteX6" fmla="*/ 308451 w 478631"/>
                <a:gd name="connsiteY6" fmla="*/ 0 h 186134"/>
                <a:gd name="connsiteX7" fmla="*/ 170180 w 478631"/>
                <a:gd name="connsiteY7" fmla="*/ 0 h 186134"/>
                <a:gd name="connsiteX8" fmla="*/ 58075 w 478631"/>
                <a:gd name="connsiteY8" fmla="*/ 11592 h 186134"/>
                <a:gd name="connsiteX9" fmla="*/ 11593 w 478631"/>
                <a:gd name="connsiteY9" fmla="*/ 58075 h 186134"/>
                <a:gd name="connsiteX10" fmla="*/ 0 w 478631"/>
                <a:gd name="connsiteY10" fmla="*/ 170180 h 18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8631" h="186134">
                  <a:moveTo>
                    <a:pt x="0" y="170180"/>
                  </a:moveTo>
                  <a:lnTo>
                    <a:pt x="0" y="186134"/>
                  </a:lnTo>
                  <a:lnTo>
                    <a:pt x="478631" y="186134"/>
                  </a:lnTo>
                  <a:lnTo>
                    <a:pt x="478631" y="170180"/>
                  </a:lnTo>
                  <a:cubicBezTo>
                    <a:pt x="478631" y="110612"/>
                    <a:pt x="478631" y="80828"/>
                    <a:pt x="467039" y="58075"/>
                  </a:cubicBezTo>
                  <a:cubicBezTo>
                    <a:pt x="456842" y="38062"/>
                    <a:pt x="440569" y="21790"/>
                    <a:pt x="420556" y="11592"/>
                  </a:cubicBezTo>
                  <a:cubicBezTo>
                    <a:pt x="397804" y="0"/>
                    <a:pt x="368020" y="0"/>
                    <a:pt x="308451" y="0"/>
                  </a:cubicBezTo>
                  <a:lnTo>
                    <a:pt x="170180" y="0"/>
                  </a:lnTo>
                  <a:cubicBezTo>
                    <a:pt x="110612" y="0"/>
                    <a:pt x="80828" y="0"/>
                    <a:pt x="58075" y="11592"/>
                  </a:cubicBezTo>
                  <a:cubicBezTo>
                    <a:pt x="38062" y="21790"/>
                    <a:pt x="21790" y="38062"/>
                    <a:pt x="11593" y="58075"/>
                  </a:cubicBezTo>
                  <a:cubicBezTo>
                    <a:pt x="0" y="80828"/>
                    <a:pt x="0" y="110612"/>
                    <a:pt x="0" y="170180"/>
                  </a:cubicBezTo>
                  <a:close/>
                </a:path>
              </a:pathLst>
            </a:custGeom>
            <a:noFill/>
            <a:ln w="381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47" name="组合 46">
            <a:extLst>
              <a:ext uri="{FF2B5EF4-FFF2-40B4-BE49-F238E27FC236}">
                <a16:creationId xmlns:a16="http://schemas.microsoft.com/office/drawing/2014/main" id="{4933C27B-E27D-2C32-FD89-74A3A8563DBB}"/>
              </a:ext>
            </a:extLst>
          </p:cNvPr>
          <p:cNvGrpSpPr/>
          <p:nvPr/>
        </p:nvGrpSpPr>
        <p:grpSpPr>
          <a:xfrm>
            <a:off x="5910892" y="1471740"/>
            <a:ext cx="387752" cy="387752"/>
            <a:chOff x="3589014" y="-1919679"/>
            <a:chExt cx="478631" cy="478631"/>
          </a:xfrm>
        </p:grpSpPr>
        <p:sp>
          <p:nvSpPr>
            <p:cNvPr id="48" name="任意多边形: 形状 47">
              <a:extLst>
                <a:ext uri="{FF2B5EF4-FFF2-40B4-BE49-F238E27FC236}">
                  <a16:creationId xmlns:a16="http://schemas.microsoft.com/office/drawing/2014/main" id="{30E228E9-4B05-D6F3-9BE6-CA56583283BF}"/>
                </a:ext>
              </a:extLst>
            </p:cNvPr>
            <p:cNvSpPr/>
            <p:nvPr/>
          </p:nvSpPr>
          <p:spPr>
            <a:xfrm>
              <a:off x="3735263" y="-1919679"/>
              <a:ext cx="186134" cy="186134"/>
            </a:xfrm>
            <a:custGeom>
              <a:avLst/>
              <a:gdLst>
                <a:gd name="connsiteX0" fmla="*/ 93067 w 186134"/>
                <a:gd name="connsiteY0" fmla="*/ 186134 h 186134"/>
                <a:gd name="connsiteX1" fmla="*/ 186134 w 186134"/>
                <a:gd name="connsiteY1" fmla="*/ 93067 h 186134"/>
                <a:gd name="connsiteX2" fmla="*/ 93067 w 186134"/>
                <a:gd name="connsiteY2" fmla="*/ 0 h 186134"/>
                <a:gd name="connsiteX3" fmla="*/ 0 w 186134"/>
                <a:gd name="connsiteY3" fmla="*/ 93067 h 186134"/>
                <a:gd name="connsiteX4" fmla="*/ 93067 w 186134"/>
                <a:gd name="connsiteY4" fmla="*/ 186134 h 186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34" h="186134">
                  <a:moveTo>
                    <a:pt x="93067" y="186134"/>
                  </a:moveTo>
                  <a:cubicBezTo>
                    <a:pt x="144467" y="186134"/>
                    <a:pt x="186134" y="144467"/>
                    <a:pt x="186134" y="93067"/>
                  </a:cubicBezTo>
                  <a:cubicBezTo>
                    <a:pt x="186134" y="41668"/>
                    <a:pt x="144467" y="0"/>
                    <a:pt x="93067" y="0"/>
                  </a:cubicBezTo>
                  <a:cubicBezTo>
                    <a:pt x="41668" y="0"/>
                    <a:pt x="0" y="41668"/>
                    <a:pt x="0" y="93067"/>
                  </a:cubicBezTo>
                  <a:cubicBezTo>
                    <a:pt x="0" y="144467"/>
                    <a:pt x="41668" y="186134"/>
                    <a:pt x="93067" y="186134"/>
                  </a:cubicBezTo>
                  <a:close/>
                </a:path>
              </a:pathLst>
            </a:custGeom>
            <a:noFill/>
            <a:ln w="381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9" name="任意多边形: 形状 48">
              <a:extLst>
                <a:ext uri="{FF2B5EF4-FFF2-40B4-BE49-F238E27FC236}">
                  <a16:creationId xmlns:a16="http://schemas.microsoft.com/office/drawing/2014/main" id="{E6E42847-DF4D-113B-F06A-0727389582CC}"/>
                </a:ext>
              </a:extLst>
            </p:cNvPr>
            <p:cNvSpPr/>
            <p:nvPr/>
          </p:nvSpPr>
          <p:spPr>
            <a:xfrm>
              <a:off x="3589014" y="-1627182"/>
              <a:ext cx="478631" cy="186134"/>
            </a:xfrm>
            <a:custGeom>
              <a:avLst/>
              <a:gdLst>
                <a:gd name="connsiteX0" fmla="*/ 0 w 478631"/>
                <a:gd name="connsiteY0" fmla="*/ 170180 h 186134"/>
                <a:gd name="connsiteX1" fmla="*/ 0 w 478631"/>
                <a:gd name="connsiteY1" fmla="*/ 186134 h 186134"/>
                <a:gd name="connsiteX2" fmla="*/ 478631 w 478631"/>
                <a:gd name="connsiteY2" fmla="*/ 186134 h 186134"/>
                <a:gd name="connsiteX3" fmla="*/ 478631 w 478631"/>
                <a:gd name="connsiteY3" fmla="*/ 170180 h 186134"/>
                <a:gd name="connsiteX4" fmla="*/ 467039 w 478631"/>
                <a:gd name="connsiteY4" fmla="*/ 58075 h 186134"/>
                <a:gd name="connsiteX5" fmla="*/ 420556 w 478631"/>
                <a:gd name="connsiteY5" fmla="*/ 11592 h 186134"/>
                <a:gd name="connsiteX6" fmla="*/ 308451 w 478631"/>
                <a:gd name="connsiteY6" fmla="*/ 0 h 186134"/>
                <a:gd name="connsiteX7" fmla="*/ 170180 w 478631"/>
                <a:gd name="connsiteY7" fmla="*/ 0 h 186134"/>
                <a:gd name="connsiteX8" fmla="*/ 58075 w 478631"/>
                <a:gd name="connsiteY8" fmla="*/ 11592 h 186134"/>
                <a:gd name="connsiteX9" fmla="*/ 11593 w 478631"/>
                <a:gd name="connsiteY9" fmla="*/ 58075 h 186134"/>
                <a:gd name="connsiteX10" fmla="*/ 0 w 478631"/>
                <a:gd name="connsiteY10" fmla="*/ 170180 h 18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8631" h="186134">
                  <a:moveTo>
                    <a:pt x="0" y="170180"/>
                  </a:moveTo>
                  <a:lnTo>
                    <a:pt x="0" y="186134"/>
                  </a:lnTo>
                  <a:lnTo>
                    <a:pt x="478631" y="186134"/>
                  </a:lnTo>
                  <a:lnTo>
                    <a:pt x="478631" y="170180"/>
                  </a:lnTo>
                  <a:cubicBezTo>
                    <a:pt x="478631" y="110612"/>
                    <a:pt x="478631" y="80828"/>
                    <a:pt x="467039" y="58075"/>
                  </a:cubicBezTo>
                  <a:cubicBezTo>
                    <a:pt x="456842" y="38062"/>
                    <a:pt x="440569" y="21790"/>
                    <a:pt x="420556" y="11592"/>
                  </a:cubicBezTo>
                  <a:cubicBezTo>
                    <a:pt x="397804" y="0"/>
                    <a:pt x="368020" y="0"/>
                    <a:pt x="308451" y="0"/>
                  </a:cubicBezTo>
                  <a:lnTo>
                    <a:pt x="170180" y="0"/>
                  </a:lnTo>
                  <a:cubicBezTo>
                    <a:pt x="110612" y="0"/>
                    <a:pt x="80828" y="0"/>
                    <a:pt x="58075" y="11592"/>
                  </a:cubicBezTo>
                  <a:cubicBezTo>
                    <a:pt x="38062" y="21790"/>
                    <a:pt x="21790" y="38062"/>
                    <a:pt x="11593" y="58075"/>
                  </a:cubicBezTo>
                  <a:cubicBezTo>
                    <a:pt x="0" y="80828"/>
                    <a:pt x="0" y="110612"/>
                    <a:pt x="0" y="170180"/>
                  </a:cubicBezTo>
                  <a:close/>
                </a:path>
              </a:pathLst>
            </a:custGeom>
            <a:noFill/>
            <a:ln w="381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50" name="组合 49">
            <a:extLst>
              <a:ext uri="{FF2B5EF4-FFF2-40B4-BE49-F238E27FC236}">
                <a16:creationId xmlns:a16="http://schemas.microsoft.com/office/drawing/2014/main" id="{75B30C4D-4797-3C33-7524-16799FBFC945}"/>
              </a:ext>
            </a:extLst>
          </p:cNvPr>
          <p:cNvGrpSpPr/>
          <p:nvPr/>
        </p:nvGrpSpPr>
        <p:grpSpPr>
          <a:xfrm>
            <a:off x="9689265" y="1471740"/>
            <a:ext cx="387752" cy="387752"/>
            <a:chOff x="3589014" y="-1919679"/>
            <a:chExt cx="478631" cy="478631"/>
          </a:xfrm>
        </p:grpSpPr>
        <p:sp>
          <p:nvSpPr>
            <p:cNvPr id="51" name="任意多边形: 形状 50">
              <a:extLst>
                <a:ext uri="{FF2B5EF4-FFF2-40B4-BE49-F238E27FC236}">
                  <a16:creationId xmlns:a16="http://schemas.microsoft.com/office/drawing/2014/main" id="{55D61391-84C4-3728-704C-1A14438BE2D2}"/>
                </a:ext>
              </a:extLst>
            </p:cNvPr>
            <p:cNvSpPr/>
            <p:nvPr/>
          </p:nvSpPr>
          <p:spPr>
            <a:xfrm>
              <a:off x="3735263" y="-1919679"/>
              <a:ext cx="186134" cy="186134"/>
            </a:xfrm>
            <a:custGeom>
              <a:avLst/>
              <a:gdLst>
                <a:gd name="connsiteX0" fmla="*/ 93067 w 186134"/>
                <a:gd name="connsiteY0" fmla="*/ 186134 h 186134"/>
                <a:gd name="connsiteX1" fmla="*/ 186134 w 186134"/>
                <a:gd name="connsiteY1" fmla="*/ 93067 h 186134"/>
                <a:gd name="connsiteX2" fmla="*/ 93067 w 186134"/>
                <a:gd name="connsiteY2" fmla="*/ 0 h 186134"/>
                <a:gd name="connsiteX3" fmla="*/ 0 w 186134"/>
                <a:gd name="connsiteY3" fmla="*/ 93067 h 186134"/>
                <a:gd name="connsiteX4" fmla="*/ 93067 w 186134"/>
                <a:gd name="connsiteY4" fmla="*/ 186134 h 186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34" h="186134">
                  <a:moveTo>
                    <a:pt x="93067" y="186134"/>
                  </a:moveTo>
                  <a:cubicBezTo>
                    <a:pt x="144467" y="186134"/>
                    <a:pt x="186134" y="144467"/>
                    <a:pt x="186134" y="93067"/>
                  </a:cubicBezTo>
                  <a:cubicBezTo>
                    <a:pt x="186134" y="41668"/>
                    <a:pt x="144467" y="0"/>
                    <a:pt x="93067" y="0"/>
                  </a:cubicBezTo>
                  <a:cubicBezTo>
                    <a:pt x="41668" y="0"/>
                    <a:pt x="0" y="41668"/>
                    <a:pt x="0" y="93067"/>
                  </a:cubicBezTo>
                  <a:cubicBezTo>
                    <a:pt x="0" y="144467"/>
                    <a:pt x="41668" y="186134"/>
                    <a:pt x="93067" y="186134"/>
                  </a:cubicBezTo>
                  <a:close/>
                </a:path>
              </a:pathLst>
            </a:custGeom>
            <a:noFill/>
            <a:ln w="381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2" name="任意多边形: 形状 51">
              <a:extLst>
                <a:ext uri="{FF2B5EF4-FFF2-40B4-BE49-F238E27FC236}">
                  <a16:creationId xmlns:a16="http://schemas.microsoft.com/office/drawing/2014/main" id="{6A4D0AE3-1DDF-0AC3-E6DA-E30A796BCBC0}"/>
                </a:ext>
              </a:extLst>
            </p:cNvPr>
            <p:cNvSpPr/>
            <p:nvPr/>
          </p:nvSpPr>
          <p:spPr>
            <a:xfrm>
              <a:off x="3589014" y="-1627182"/>
              <a:ext cx="478631" cy="186134"/>
            </a:xfrm>
            <a:custGeom>
              <a:avLst/>
              <a:gdLst>
                <a:gd name="connsiteX0" fmla="*/ 0 w 478631"/>
                <a:gd name="connsiteY0" fmla="*/ 170180 h 186134"/>
                <a:gd name="connsiteX1" fmla="*/ 0 w 478631"/>
                <a:gd name="connsiteY1" fmla="*/ 186134 h 186134"/>
                <a:gd name="connsiteX2" fmla="*/ 478631 w 478631"/>
                <a:gd name="connsiteY2" fmla="*/ 186134 h 186134"/>
                <a:gd name="connsiteX3" fmla="*/ 478631 w 478631"/>
                <a:gd name="connsiteY3" fmla="*/ 170180 h 186134"/>
                <a:gd name="connsiteX4" fmla="*/ 467039 w 478631"/>
                <a:gd name="connsiteY4" fmla="*/ 58075 h 186134"/>
                <a:gd name="connsiteX5" fmla="*/ 420556 w 478631"/>
                <a:gd name="connsiteY5" fmla="*/ 11592 h 186134"/>
                <a:gd name="connsiteX6" fmla="*/ 308451 w 478631"/>
                <a:gd name="connsiteY6" fmla="*/ 0 h 186134"/>
                <a:gd name="connsiteX7" fmla="*/ 170180 w 478631"/>
                <a:gd name="connsiteY7" fmla="*/ 0 h 186134"/>
                <a:gd name="connsiteX8" fmla="*/ 58075 w 478631"/>
                <a:gd name="connsiteY8" fmla="*/ 11592 h 186134"/>
                <a:gd name="connsiteX9" fmla="*/ 11593 w 478631"/>
                <a:gd name="connsiteY9" fmla="*/ 58075 h 186134"/>
                <a:gd name="connsiteX10" fmla="*/ 0 w 478631"/>
                <a:gd name="connsiteY10" fmla="*/ 170180 h 18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8631" h="186134">
                  <a:moveTo>
                    <a:pt x="0" y="170180"/>
                  </a:moveTo>
                  <a:lnTo>
                    <a:pt x="0" y="186134"/>
                  </a:lnTo>
                  <a:lnTo>
                    <a:pt x="478631" y="186134"/>
                  </a:lnTo>
                  <a:lnTo>
                    <a:pt x="478631" y="170180"/>
                  </a:lnTo>
                  <a:cubicBezTo>
                    <a:pt x="478631" y="110612"/>
                    <a:pt x="478631" y="80828"/>
                    <a:pt x="467039" y="58075"/>
                  </a:cubicBezTo>
                  <a:cubicBezTo>
                    <a:pt x="456842" y="38062"/>
                    <a:pt x="440569" y="21790"/>
                    <a:pt x="420556" y="11592"/>
                  </a:cubicBezTo>
                  <a:cubicBezTo>
                    <a:pt x="397804" y="0"/>
                    <a:pt x="368020" y="0"/>
                    <a:pt x="308451" y="0"/>
                  </a:cubicBezTo>
                  <a:lnTo>
                    <a:pt x="170180" y="0"/>
                  </a:lnTo>
                  <a:cubicBezTo>
                    <a:pt x="110612" y="0"/>
                    <a:pt x="80828" y="0"/>
                    <a:pt x="58075" y="11592"/>
                  </a:cubicBezTo>
                  <a:cubicBezTo>
                    <a:pt x="38062" y="21790"/>
                    <a:pt x="21790" y="38062"/>
                    <a:pt x="11593" y="58075"/>
                  </a:cubicBezTo>
                  <a:cubicBezTo>
                    <a:pt x="0" y="80828"/>
                    <a:pt x="0" y="110612"/>
                    <a:pt x="0" y="170180"/>
                  </a:cubicBezTo>
                  <a:close/>
                </a:path>
              </a:pathLst>
            </a:custGeom>
            <a:noFill/>
            <a:ln w="381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Tree>
    <p:extLst>
      <p:ext uri="{BB962C8B-B14F-4D97-AF65-F5344CB8AC3E}">
        <p14:creationId xmlns:p14="http://schemas.microsoft.com/office/powerpoint/2010/main" val="1159793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CA6FD2-40FA-CCAC-18D1-D52496A62DFD}"/>
              </a:ext>
            </a:extLst>
          </p:cNvPr>
          <p:cNvSpPr>
            <a:spLocks noGrp="1"/>
          </p:cNvSpPr>
          <p:nvPr>
            <p:ph type="body" sz="quarter" idx="13"/>
          </p:nvPr>
        </p:nvSpPr>
        <p:spPr/>
        <p:txBody>
          <a:bodyPr/>
          <a:lstStyle/>
          <a:p>
            <a:r>
              <a:rPr lang="zh-CN" altLang="en-US" dirty="0"/>
              <a:t>融资计划</a:t>
            </a:r>
          </a:p>
        </p:txBody>
      </p:sp>
      <p:grpSp>
        <p:nvGrpSpPr>
          <p:cNvPr id="3" name="组合 2">
            <a:extLst>
              <a:ext uri="{FF2B5EF4-FFF2-40B4-BE49-F238E27FC236}">
                <a16:creationId xmlns:a16="http://schemas.microsoft.com/office/drawing/2014/main" id="{B08FE495-4501-35B2-9388-2DBC38FECD30}"/>
              </a:ext>
            </a:extLst>
          </p:cNvPr>
          <p:cNvGrpSpPr/>
          <p:nvPr/>
        </p:nvGrpSpPr>
        <p:grpSpPr>
          <a:xfrm>
            <a:off x="660209" y="1347314"/>
            <a:ext cx="10905751" cy="4706052"/>
            <a:chOff x="660209" y="1347314"/>
            <a:chExt cx="10905751" cy="4706052"/>
          </a:xfrm>
        </p:grpSpPr>
        <p:sp>
          <p:nvSpPr>
            <p:cNvPr id="4" name="矩形 3">
              <a:extLst>
                <a:ext uri="{FF2B5EF4-FFF2-40B4-BE49-F238E27FC236}">
                  <a16:creationId xmlns:a16="http://schemas.microsoft.com/office/drawing/2014/main" id="{441604E8-ED94-895C-A7CC-E7E4E0C74FC0}"/>
                </a:ext>
              </a:extLst>
            </p:cNvPr>
            <p:cNvSpPr/>
            <p:nvPr/>
          </p:nvSpPr>
          <p:spPr>
            <a:xfrm>
              <a:off x="885977" y="3612544"/>
              <a:ext cx="10440000" cy="175974"/>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 name="矩形 4">
              <a:extLst>
                <a:ext uri="{FF2B5EF4-FFF2-40B4-BE49-F238E27FC236}">
                  <a16:creationId xmlns:a16="http://schemas.microsoft.com/office/drawing/2014/main" id="{5F234001-59F9-B9C8-345F-8AAF89E5261A}"/>
                </a:ext>
              </a:extLst>
            </p:cNvPr>
            <p:cNvSpPr/>
            <p:nvPr/>
          </p:nvSpPr>
          <p:spPr>
            <a:xfrm>
              <a:off x="885977" y="3617902"/>
              <a:ext cx="10440000" cy="175974"/>
            </a:xfrm>
            <a:prstGeom prst="rect">
              <a:avLst/>
            </a:prstGeom>
            <a:solidFill>
              <a:schemeClr val="accent5">
                <a:lumMod val="60000"/>
                <a:lumOff val="40000"/>
              </a:schemeClr>
            </a:solidFill>
            <a:ln cap="rnd">
              <a:noFill/>
              <a:round/>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6" name="组合 5">
              <a:extLst>
                <a:ext uri="{FF2B5EF4-FFF2-40B4-BE49-F238E27FC236}">
                  <a16:creationId xmlns:a16="http://schemas.microsoft.com/office/drawing/2014/main" id="{96B0FBD3-9681-BEDB-39F0-3F0699D472FA}"/>
                </a:ext>
              </a:extLst>
            </p:cNvPr>
            <p:cNvGrpSpPr/>
            <p:nvPr/>
          </p:nvGrpSpPr>
          <p:grpSpPr>
            <a:xfrm>
              <a:off x="660209" y="1347314"/>
              <a:ext cx="1715245" cy="1717200"/>
              <a:chOff x="660209" y="1355148"/>
              <a:chExt cx="1715245" cy="1717200"/>
            </a:xfrm>
          </p:grpSpPr>
          <p:sp>
            <p:nvSpPr>
              <p:cNvPr id="21" name="矩形 20">
                <a:extLst>
                  <a:ext uri="{FF2B5EF4-FFF2-40B4-BE49-F238E27FC236}">
                    <a16:creationId xmlns:a16="http://schemas.microsoft.com/office/drawing/2014/main" id="{C961DE91-39C1-DBA0-A491-43BE6CB65EC0}"/>
                  </a:ext>
                </a:extLst>
              </p:cNvPr>
              <p:cNvSpPr/>
              <p:nvPr/>
            </p:nvSpPr>
            <p:spPr>
              <a:xfrm>
                <a:off x="670170" y="1355148"/>
                <a:ext cx="1705284" cy="1717200"/>
              </a:xfrm>
              <a:prstGeom prst="rect">
                <a:avLst/>
              </a:prstGeom>
              <a:solidFill>
                <a:schemeClr val="accent6">
                  <a:lumMod val="40000"/>
                  <a:lumOff val="6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0" name="矩形 19">
                <a:extLst>
                  <a:ext uri="{FF2B5EF4-FFF2-40B4-BE49-F238E27FC236}">
                    <a16:creationId xmlns:a16="http://schemas.microsoft.com/office/drawing/2014/main" id="{D2D3EB3A-8802-8390-3211-B5D8E4C3C92C}"/>
                  </a:ext>
                </a:extLst>
              </p:cNvPr>
              <p:cNvSpPr/>
              <p:nvPr/>
            </p:nvSpPr>
            <p:spPr>
              <a:xfrm>
                <a:off x="660209" y="1355148"/>
                <a:ext cx="1715245" cy="1717200"/>
              </a:xfrm>
              <a:prstGeom prst="rect">
                <a:avLst/>
              </a:prstGeom>
              <a:solidFill>
                <a:schemeClr val="accent6">
                  <a:lumMod val="40000"/>
                  <a:lumOff val="6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7" name="椭圆 6">
              <a:extLst>
                <a:ext uri="{FF2B5EF4-FFF2-40B4-BE49-F238E27FC236}">
                  <a16:creationId xmlns:a16="http://schemas.microsoft.com/office/drawing/2014/main" id="{B7609480-04BA-651B-84B2-7672349B0031}"/>
                </a:ext>
              </a:extLst>
            </p:cNvPr>
            <p:cNvSpPr/>
            <p:nvPr/>
          </p:nvSpPr>
          <p:spPr>
            <a:xfrm>
              <a:off x="1219723" y="3378990"/>
              <a:ext cx="596218" cy="596218"/>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8" name="椭圆 7">
              <a:extLst>
                <a:ext uri="{FF2B5EF4-FFF2-40B4-BE49-F238E27FC236}">
                  <a16:creationId xmlns:a16="http://schemas.microsoft.com/office/drawing/2014/main" id="{D8D9CEEB-AA89-4F64-168B-B71B6A5E9AB4}"/>
                </a:ext>
              </a:extLst>
            </p:cNvPr>
            <p:cNvSpPr/>
            <p:nvPr/>
          </p:nvSpPr>
          <p:spPr>
            <a:xfrm>
              <a:off x="4282857" y="3378990"/>
              <a:ext cx="596218" cy="596218"/>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9" name="椭圆 8">
              <a:extLst>
                <a:ext uri="{FF2B5EF4-FFF2-40B4-BE49-F238E27FC236}">
                  <a16:creationId xmlns:a16="http://schemas.microsoft.com/office/drawing/2014/main" id="{4B220EF1-7F66-51A5-9856-7D232DA436A2}"/>
                </a:ext>
              </a:extLst>
            </p:cNvPr>
            <p:cNvSpPr/>
            <p:nvPr/>
          </p:nvSpPr>
          <p:spPr>
            <a:xfrm>
              <a:off x="7345991" y="3378990"/>
              <a:ext cx="596218" cy="596218"/>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0" name="椭圆 9">
              <a:extLst>
                <a:ext uri="{FF2B5EF4-FFF2-40B4-BE49-F238E27FC236}">
                  <a16:creationId xmlns:a16="http://schemas.microsoft.com/office/drawing/2014/main" id="{E5F67012-FD50-5DEA-DB2A-CAFF381C8C8E}"/>
                </a:ext>
              </a:extLst>
            </p:cNvPr>
            <p:cNvSpPr/>
            <p:nvPr/>
          </p:nvSpPr>
          <p:spPr>
            <a:xfrm>
              <a:off x="10405065" y="3378990"/>
              <a:ext cx="596218" cy="596218"/>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11" name="组合 10">
              <a:extLst>
                <a:ext uri="{FF2B5EF4-FFF2-40B4-BE49-F238E27FC236}">
                  <a16:creationId xmlns:a16="http://schemas.microsoft.com/office/drawing/2014/main" id="{E1F49DA1-79CC-990C-6983-7F07FEB9CB31}"/>
                </a:ext>
              </a:extLst>
            </p:cNvPr>
            <p:cNvGrpSpPr/>
            <p:nvPr/>
          </p:nvGrpSpPr>
          <p:grpSpPr>
            <a:xfrm>
              <a:off x="3736917" y="4336166"/>
              <a:ext cx="1715245" cy="1717200"/>
              <a:chOff x="3653097" y="4401655"/>
              <a:chExt cx="1715245" cy="1717200"/>
            </a:xfrm>
          </p:grpSpPr>
          <p:sp>
            <p:nvSpPr>
              <p:cNvPr id="18" name="矩形 17">
                <a:extLst>
                  <a:ext uri="{FF2B5EF4-FFF2-40B4-BE49-F238E27FC236}">
                    <a16:creationId xmlns:a16="http://schemas.microsoft.com/office/drawing/2014/main" id="{B1CD9AAF-51BE-0A72-28A7-9D1D52F51985}"/>
                  </a:ext>
                </a:extLst>
              </p:cNvPr>
              <p:cNvSpPr/>
              <p:nvPr/>
            </p:nvSpPr>
            <p:spPr>
              <a:xfrm>
                <a:off x="3658077" y="4401655"/>
                <a:ext cx="1705284" cy="171720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9" name="矩形 18">
                <a:extLst>
                  <a:ext uri="{FF2B5EF4-FFF2-40B4-BE49-F238E27FC236}">
                    <a16:creationId xmlns:a16="http://schemas.microsoft.com/office/drawing/2014/main" id="{149B3BBF-034B-E8B8-13EE-58882F0A7BA3}"/>
                  </a:ext>
                </a:extLst>
              </p:cNvPr>
              <p:cNvSpPr/>
              <p:nvPr/>
            </p:nvSpPr>
            <p:spPr>
              <a:xfrm>
                <a:off x="3653097" y="4401655"/>
                <a:ext cx="1715245" cy="1717200"/>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2" name="组合 11">
              <a:extLst>
                <a:ext uri="{FF2B5EF4-FFF2-40B4-BE49-F238E27FC236}">
                  <a16:creationId xmlns:a16="http://schemas.microsoft.com/office/drawing/2014/main" id="{29F558A5-6055-3928-B928-366C719A66EA}"/>
                </a:ext>
              </a:extLst>
            </p:cNvPr>
            <p:cNvGrpSpPr/>
            <p:nvPr/>
          </p:nvGrpSpPr>
          <p:grpSpPr>
            <a:xfrm>
              <a:off x="6788818" y="1347314"/>
              <a:ext cx="1715245" cy="1717200"/>
              <a:chOff x="6796438" y="1347314"/>
              <a:chExt cx="1715245" cy="1717200"/>
            </a:xfrm>
          </p:grpSpPr>
          <p:sp>
            <p:nvSpPr>
              <p:cNvPr id="16" name="矩形 15">
                <a:extLst>
                  <a:ext uri="{FF2B5EF4-FFF2-40B4-BE49-F238E27FC236}">
                    <a16:creationId xmlns:a16="http://schemas.microsoft.com/office/drawing/2014/main" id="{90510AB6-89A7-DDF5-DA0C-771E7F5E3449}"/>
                  </a:ext>
                </a:extLst>
              </p:cNvPr>
              <p:cNvSpPr/>
              <p:nvPr/>
            </p:nvSpPr>
            <p:spPr>
              <a:xfrm>
                <a:off x="6801418" y="1347314"/>
                <a:ext cx="1705284" cy="171720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7" name="矩形 16">
                <a:extLst>
                  <a:ext uri="{FF2B5EF4-FFF2-40B4-BE49-F238E27FC236}">
                    <a16:creationId xmlns:a16="http://schemas.microsoft.com/office/drawing/2014/main" id="{0D853974-DA61-D027-C0F5-4586C36D1BEE}"/>
                  </a:ext>
                </a:extLst>
              </p:cNvPr>
              <p:cNvSpPr/>
              <p:nvPr/>
            </p:nvSpPr>
            <p:spPr>
              <a:xfrm>
                <a:off x="6796438" y="1347314"/>
                <a:ext cx="1715245" cy="1717200"/>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3" name="组合 12">
              <a:extLst>
                <a:ext uri="{FF2B5EF4-FFF2-40B4-BE49-F238E27FC236}">
                  <a16:creationId xmlns:a16="http://schemas.microsoft.com/office/drawing/2014/main" id="{EA154D22-A6F3-281E-EFB8-692164C31275}"/>
                </a:ext>
              </a:extLst>
            </p:cNvPr>
            <p:cNvGrpSpPr/>
            <p:nvPr/>
          </p:nvGrpSpPr>
          <p:grpSpPr>
            <a:xfrm>
              <a:off x="9850715" y="4336166"/>
              <a:ext cx="1715245" cy="1717200"/>
              <a:chOff x="9881195" y="4336166"/>
              <a:chExt cx="1715245" cy="1717200"/>
            </a:xfrm>
          </p:grpSpPr>
          <p:sp>
            <p:nvSpPr>
              <p:cNvPr id="14" name="矩形 13">
                <a:extLst>
                  <a:ext uri="{FF2B5EF4-FFF2-40B4-BE49-F238E27FC236}">
                    <a16:creationId xmlns:a16="http://schemas.microsoft.com/office/drawing/2014/main" id="{32F7F7AF-F565-748E-5581-B6E7751B97A9}"/>
                  </a:ext>
                </a:extLst>
              </p:cNvPr>
              <p:cNvSpPr/>
              <p:nvPr/>
            </p:nvSpPr>
            <p:spPr>
              <a:xfrm>
                <a:off x="9886175" y="4336166"/>
                <a:ext cx="1705284" cy="1717200"/>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15" name="矩形 14">
                <a:extLst>
                  <a:ext uri="{FF2B5EF4-FFF2-40B4-BE49-F238E27FC236}">
                    <a16:creationId xmlns:a16="http://schemas.microsoft.com/office/drawing/2014/main" id="{5D70909C-C35D-91A6-0626-79B1E0E3516C}"/>
                  </a:ext>
                </a:extLst>
              </p:cNvPr>
              <p:cNvSpPr/>
              <p:nvPr/>
            </p:nvSpPr>
            <p:spPr>
              <a:xfrm>
                <a:off x="9881195" y="4336166"/>
                <a:ext cx="1715245" cy="1717200"/>
              </a:xfrm>
              <a:prstGeom prst="rect">
                <a:avLst/>
              </a:pr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sp>
        <p:nvSpPr>
          <p:cNvPr id="22" name="文本框 21">
            <a:extLst>
              <a:ext uri="{FF2B5EF4-FFF2-40B4-BE49-F238E27FC236}">
                <a16:creationId xmlns:a16="http://schemas.microsoft.com/office/drawing/2014/main" id="{DAF30598-A5D1-71A0-C09D-98F405C76F1F}"/>
              </a:ext>
            </a:extLst>
          </p:cNvPr>
          <p:cNvSpPr txBox="1"/>
          <p:nvPr/>
        </p:nvSpPr>
        <p:spPr>
          <a:xfrm>
            <a:off x="571652" y="4214085"/>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人才扩张</a:t>
            </a:r>
          </a:p>
        </p:txBody>
      </p:sp>
      <p:grpSp>
        <p:nvGrpSpPr>
          <p:cNvPr id="32" name="组合 31">
            <a:extLst>
              <a:ext uri="{FF2B5EF4-FFF2-40B4-BE49-F238E27FC236}">
                <a16:creationId xmlns:a16="http://schemas.microsoft.com/office/drawing/2014/main" id="{C41E9A96-8191-EDD2-2E4A-1244B5A71517}"/>
              </a:ext>
            </a:extLst>
          </p:cNvPr>
          <p:cNvGrpSpPr/>
          <p:nvPr/>
        </p:nvGrpSpPr>
        <p:grpSpPr>
          <a:xfrm>
            <a:off x="11323447" y="3483886"/>
            <a:ext cx="475063" cy="401311"/>
            <a:chOff x="11325977" y="3385079"/>
            <a:chExt cx="667740" cy="564075"/>
          </a:xfrm>
        </p:grpSpPr>
        <p:sp>
          <p:nvSpPr>
            <p:cNvPr id="30" name="任意多边形: 形状 29">
              <a:extLst>
                <a:ext uri="{FF2B5EF4-FFF2-40B4-BE49-F238E27FC236}">
                  <a16:creationId xmlns:a16="http://schemas.microsoft.com/office/drawing/2014/main" id="{EB87029D-F042-0001-7DCA-A6B3F218BEC5}"/>
                </a:ext>
              </a:extLst>
            </p:cNvPr>
            <p:cNvSpPr/>
            <p:nvPr/>
          </p:nvSpPr>
          <p:spPr>
            <a:xfrm rot="5400000">
              <a:off x="11377809" y="3333247"/>
              <a:ext cx="564075" cy="667740"/>
            </a:xfrm>
            <a:custGeom>
              <a:avLst/>
              <a:gdLst>
                <a:gd name="connsiteX0" fmla="*/ 0 w 564075"/>
                <a:gd name="connsiteY0" fmla="*/ 667740 h 667740"/>
                <a:gd name="connsiteX1" fmla="*/ 105252 w 564075"/>
                <a:gd name="connsiteY1" fmla="*/ 486271 h 667740"/>
                <a:gd name="connsiteX2" fmla="*/ 0 w 564075"/>
                <a:gd name="connsiteY2" fmla="*/ 486271 h 667740"/>
                <a:gd name="connsiteX3" fmla="*/ 282038 w 564075"/>
                <a:gd name="connsiteY3" fmla="*/ 0 h 667740"/>
                <a:gd name="connsiteX4" fmla="*/ 564075 w 564075"/>
                <a:gd name="connsiteY4" fmla="*/ 486271 h 667740"/>
                <a:gd name="connsiteX5" fmla="*/ 458823 w 564075"/>
                <a:gd name="connsiteY5" fmla="*/ 486271 h 667740"/>
                <a:gd name="connsiteX6" fmla="*/ 564075 w 564075"/>
                <a:gd name="connsiteY6" fmla="*/ 667740 h 667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4075" h="667740">
                  <a:moveTo>
                    <a:pt x="0" y="667740"/>
                  </a:moveTo>
                  <a:lnTo>
                    <a:pt x="105252" y="486271"/>
                  </a:lnTo>
                  <a:lnTo>
                    <a:pt x="0" y="486271"/>
                  </a:lnTo>
                  <a:lnTo>
                    <a:pt x="282038" y="0"/>
                  </a:lnTo>
                  <a:lnTo>
                    <a:pt x="564075" y="486271"/>
                  </a:lnTo>
                  <a:lnTo>
                    <a:pt x="458823" y="486271"/>
                  </a:lnTo>
                  <a:lnTo>
                    <a:pt x="564075" y="667740"/>
                  </a:lnTo>
                  <a:close/>
                </a:path>
              </a:pathLst>
            </a:custGeom>
            <a:solidFill>
              <a:schemeClr val="accent5">
                <a:lumMod val="60000"/>
                <a:lumOff val="40000"/>
              </a:schemeClr>
            </a:solidFill>
            <a:ln>
              <a:no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 name="任意多边形: 形状 30">
              <a:extLst>
                <a:ext uri="{FF2B5EF4-FFF2-40B4-BE49-F238E27FC236}">
                  <a16:creationId xmlns:a16="http://schemas.microsoft.com/office/drawing/2014/main" id="{8AAD4C6D-29EE-C604-F9D9-B798E6994ADF}"/>
                </a:ext>
              </a:extLst>
            </p:cNvPr>
            <p:cNvSpPr/>
            <p:nvPr/>
          </p:nvSpPr>
          <p:spPr>
            <a:xfrm rot="5400000">
              <a:off x="11377809" y="3333247"/>
              <a:ext cx="564075" cy="667740"/>
            </a:xfrm>
            <a:custGeom>
              <a:avLst/>
              <a:gdLst>
                <a:gd name="connsiteX0" fmla="*/ 0 w 564075"/>
                <a:gd name="connsiteY0" fmla="*/ 667740 h 667740"/>
                <a:gd name="connsiteX1" fmla="*/ 105252 w 564075"/>
                <a:gd name="connsiteY1" fmla="*/ 486271 h 667740"/>
                <a:gd name="connsiteX2" fmla="*/ 0 w 564075"/>
                <a:gd name="connsiteY2" fmla="*/ 486271 h 667740"/>
                <a:gd name="connsiteX3" fmla="*/ 282038 w 564075"/>
                <a:gd name="connsiteY3" fmla="*/ 0 h 667740"/>
                <a:gd name="connsiteX4" fmla="*/ 564075 w 564075"/>
                <a:gd name="connsiteY4" fmla="*/ 486271 h 667740"/>
                <a:gd name="connsiteX5" fmla="*/ 458823 w 564075"/>
                <a:gd name="connsiteY5" fmla="*/ 486271 h 667740"/>
                <a:gd name="connsiteX6" fmla="*/ 564075 w 564075"/>
                <a:gd name="connsiteY6" fmla="*/ 667740 h 667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4075" h="667740">
                  <a:moveTo>
                    <a:pt x="0" y="667740"/>
                  </a:moveTo>
                  <a:lnTo>
                    <a:pt x="105252" y="486271"/>
                  </a:lnTo>
                  <a:lnTo>
                    <a:pt x="0" y="486271"/>
                  </a:lnTo>
                  <a:lnTo>
                    <a:pt x="282038" y="0"/>
                  </a:lnTo>
                  <a:lnTo>
                    <a:pt x="564075" y="486271"/>
                  </a:lnTo>
                  <a:lnTo>
                    <a:pt x="458823" y="486271"/>
                  </a:lnTo>
                  <a:lnTo>
                    <a:pt x="564075" y="667740"/>
                  </a:lnTo>
                  <a:close/>
                </a:path>
              </a:pathLst>
            </a:custGeom>
            <a:solidFill>
              <a:schemeClr val="accent5">
                <a:lumMod val="60000"/>
                <a:lumOff val="40000"/>
              </a:schemeClr>
            </a:solidFill>
            <a:ln>
              <a:noFill/>
            </a:ln>
            <a:effectLst>
              <a:outerShdw blurRad="50800" dist="38100" dir="18900000" algn="b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pic>
        <p:nvPicPr>
          <p:cNvPr id="34" name="图形 33">
            <a:extLst>
              <a:ext uri="{FF2B5EF4-FFF2-40B4-BE49-F238E27FC236}">
                <a16:creationId xmlns:a16="http://schemas.microsoft.com/office/drawing/2014/main" id="{38928E92-1F4A-3245-180D-C546252CE076}"/>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60882" y="3419927"/>
            <a:ext cx="513898" cy="513898"/>
          </a:xfrm>
          <a:prstGeom prst="rect">
            <a:avLst/>
          </a:prstGeom>
        </p:spPr>
      </p:pic>
      <p:sp>
        <p:nvSpPr>
          <p:cNvPr id="35" name="文本框 34">
            <a:extLst>
              <a:ext uri="{FF2B5EF4-FFF2-40B4-BE49-F238E27FC236}">
                <a16:creationId xmlns:a16="http://schemas.microsoft.com/office/drawing/2014/main" id="{AE640DE9-45B6-6523-800B-5022F3C42CCB}"/>
              </a:ext>
            </a:extLst>
          </p:cNvPr>
          <p:cNvSpPr txBox="1"/>
          <p:nvPr/>
        </p:nvSpPr>
        <p:spPr>
          <a:xfrm>
            <a:off x="679229" y="1602552"/>
            <a:ext cx="1705284" cy="120032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rPr>
              <a:t>10</a:t>
            </a:r>
            <a:r>
              <a:rPr kumimoji="0" lang="en-US" altLang="zh-CN" sz="32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rPr>
              <a:t>%</a:t>
            </a:r>
            <a:endParaRPr kumimoji="0" lang="zh-CN" altLang="en-US" sz="4800" b="1"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endParaRPr>
          </a:p>
        </p:txBody>
      </p:sp>
      <p:sp>
        <p:nvSpPr>
          <p:cNvPr id="36" name="文本框 35">
            <a:extLst>
              <a:ext uri="{FF2B5EF4-FFF2-40B4-BE49-F238E27FC236}">
                <a16:creationId xmlns:a16="http://schemas.microsoft.com/office/drawing/2014/main" id="{107DE5A7-69E8-5BBF-AA57-6ABFF2E0F4F6}"/>
              </a:ext>
            </a:extLst>
          </p:cNvPr>
          <p:cNvSpPr txBox="1"/>
          <p:nvPr/>
        </p:nvSpPr>
        <p:spPr>
          <a:xfrm>
            <a:off x="571652" y="4620234"/>
            <a:ext cx="1615923"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人才扩张简述人才扩张简述人才扩张简述</a:t>
            </a:r>
          </a:p>
        </p:txBody>
      </p:sp>
      <p:sp>
        <p:nvSpPr>
          <p:cNvPr id="37" name="文本框 36">
            <a:extLst>
              <a:ext uri="{FF2B5EF4-FFF2-40B4-BE49-F238E27FC236}">
                <a16:creationId xmlns:a16="http://schemas.microsoft.com/office/drawing/2014/main" id="{7676876E-84C9-4F52-2A59-2C1B2D725ABE}"/>
              </a:ext>
            </a:extLst>
          </p:cNvPr>
          <p:cNvSpPr txBox="1"/>
          <p:nvPr/>
        </p:nvSpPr>
        <p:spPr>
          <a:xfrm>
            <a:off x="3751858" y="4594601"/>
            <a:ext cx="1705284" cy="120032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5B9BD5"/>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rPr>
              <a:t>20</a:t>
            </a:r>
            <a:r>
              <a:rPr kumimoji="0" lang="en-US" altLang="zh-CN" sz="3200" b="1" i="0" u="none" strike="noStrike" kern="1200" cap="none" spc="0" normalizeH="0" baseline="0" noProof="0" dirty="0">
                <a:ln>
                  <a:noFill/>
                </a:ln>
                <a:solidFill>
                  <a:srgbClr val="5B9BD5"/>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rPr>
              <a:t>%</a:t>
            </a:r>
            <a:endParaRPr kumimoji="0" lang="zh-CN" altLang="en-US" sz="4800" b="1" i="0" u="none" strike="noStrike" kern="1200" cap="none" spc="0" normalizeH="0" baseline="0" noProof="0" dirty="0">
              <a:ln>
                <a:noFill/>
              </a:ln>
              <a:solidFill>
                <a:srgbClr val="5B9BD5"/>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endParaRPr>
          </a:p>
        </p:txBody>
      </p:sp>
      <p:sp>
        <p:nvSpPr>
          <p:cNvPr id="38" name="文本框 37">
            <a:extLst>
              <a:ext uri="{FF2B5EF4-FFF2-40B4-BE49-F238E27FC236}">
                <a16:creationId xmlns:a16="http://schemas.microsoft.com/office/drawing/2014/main" id="{C6DA2839-A5EF-D0A8-4611-C0E62B3E5C30}"/>
              </a:ext>
            </a:extLst>
          </p:cNvPr>
          <p:cNvSpPr txBox="1"/>
          <p:nvPr/>
        </p:nvSpPr>
        <p:spPr>
          <a:xfrm>
            <a:off x="3587308" y="2748673"/>
            <a:ext cx="1527617"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产品研发</a:t>
            </a:r>
          </a:p>
        </p:txBody>
      </p:sp>
      <p:sp>
        <p:nvSpPr>
          <p:cNvPr id="39" name="文本框 38">
            <a:extLst>
              <a:ext uri="{FF2B5EF4-FFF2-40B4-BE49-F238E27FC236}">
                <a16:creationId xmlns:a16="http://schemas.microsoft.com/office/drawing/2014/main" id="{EA621D19-AA10-1628-9872-47673936991F}"/>
              </a:ext>
            </a:extLst>
          </p:cNvPr>
          <p:cNvSpPr txBox="1"/>
          <p:nvPr/>
        </p:nvSpPr>
        <p:spPr>
          <a:xfrm>
            <a:off x="3587308" y="1640873"/>
            <a:ext cx="1615923"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产品研发简述产品研发简述产品研发简述</a:t>
            </a:r>
          </a:p>
        </p:txBody>
      </p:sp>
      <p:sp>
        <p:nvSpPr>
          <p:cNvPr id="41" name="文本框 40">
            <a:extLst>
              <a:ext uri="{FF2B5EF4-FFF2-40B4-BE49-F238E27FC236}">
                <a16:creationId xmlns:a16="http://schemas.microsoft.com/office/drawing/2014/main" id="{3E0CA48E-A9F6-E968-8459-4C05BD0D43C5}"/>
              </a:ext>
            </a:extLst>
          </p:cNvPr>
          <p:cNvSpPr txBox="1"/>
          <p:nvPr/>
        </p:nvSpPr>
        <p:spPr>
          <a:xfrm>
            <a:off x="9738629" y="2748673"/>
            <a:ext cx="1527617"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土地租金</a:t>
            </a:r>
          </a:p>
        </p:txBody>
      </p:sp>
      <p:sp>
        <p:nvSpPr>
          <p:cNvPr id="42" name="文本框 41">
            <a:extLst>
              <a:ext uri="{FF2B5EF4-FFF2-40B4-BE49-F238E27FC236}">
                <a16:creationId xmlns:a16="http://schemas.microsoft.com/office/drawing/2014/main" id="{93D6423F-18AC-233F-A1D7-246C4A3399A1}"/>
              </a:ext>
            </a:extLst>
          </p:cNvPr>
          <p:cNvSpPr txBox="1"/>
          <p:nvPr/>
        </p:nvSpPr>
        <p:spPr>
          <a:xfrm>
            <a:off x="9738629" y="1640873"/>
            <a:ext cx="1615923"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场地租金简述场地租金简述场地租金简述</a:t>
            </a:r>
          </a:p>
        </p:txBody>
      </p:sp>
      <p:sp>
        <p:nvSpPr>
          <p:cNvPr id="47" name="文本框 46">
            <a:extLst>
              <a:ext uri="{FF2B5EF4-FFF2-40B4-BE49-F238E27FC236}">
                <a16:creationId xmlns:a16="http://schemas.microsoft.com/office/drawing/2014/main" id="{F7A9CCEE-25F5-D47E-D800-9D0D3508AA0D}"/>
              </a:ext>
            </a:extLst>
          </p:cNvPr>
          <p:cNvSpPr txBox="1"/>
          <p:nvPr/>
        </p:nvSpPr>
        <p:spPr>
          <a:xfrm>
            <a:off x="6693862" y="4214085"/>
            <a:ext cx="159425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产品生产</a:t>
            </a:r>
          </a:p>
        </p:txBody>
      </p:sp>
      <p:sp>
        <p:nvSpPr>
          <p:cNvPr id="48" name="文本框 47">
            <a:extLst>
              <a:ext uri="{FF2B5EF4-FFF2-40B4-BE49-F238E27FC236}">
                <a16:creationId xmlns:a16="http://schemas.microsoft.com/office/drawing/2014/main" id="{2B41579C-24E8-3E22-870B-F634A20E4C16}"/>
              </a:ext>
            </a:extLst>
          </p:cNvPr>
          <p:cNvSpPr txBox="1"/>
          <p:nvPr/>
        </p:nvSpPr>
        <p:spPr>
          <a:xfrm>
            <a:off x="6693862" y="4620234"/>
            <a:ext cx="1615923" cy="106715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产品生产简述产品生产简述产品生产简述</a:t>
            </a:r>
          </a:p>
        </p:txBody>
      </p:sp>
      <p:sp>
        <p:nvSpPr>
          <p:cNvPr id="49" name="文本框 48">
            <a:extLst>
              <a:ext uri="{FF2B5EF4-FFF2-40B4-BE49-F238E27FC236}">
                <a16:creationId xmlns:a16="http://schemas.microsoft.com/office/drawing/2014/main" id="{B70466A9-ADB5-34E7-A7A7-F2D903FEEF46}"/>
              </a:ext>
            </a:extLst>
          </p:cNvPr>
          <p:cNvSpPr txBox="1"/>
          <p:nvPr/>
        </p:nvSpPr>
        <p:spPr>
          <a:xfrm>
            <a:off x="6792192" y="1602552"/>
            <a:ext cx="1705284" cy="120032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5B9BD5"/>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rPr>
              <a:t>30</a:t>
            </a:r>
            <a:r>
              <a:rPr kumimoji="0" lang="en-US" altLang="zh-CN" sz="3200" b="1" i="0" u="none" strike="noStrike" kern="1200" cap="none" spc="0" normalizeH="0" baseline="0" noProof="0" dirty="0">
                <a:ln>
                  <a:noFill/>
                </a:ln>
                <a:solidFill>
                  <a:srgbClr val="5B9BD5"/>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rPr>
              <a:t>%</a:t>
            </a:r>
            <a:endParaRPr kumimoji="0" lang="zh-CN" altLang="en-US" sz="4800" b="1" i="0" u="none" strike="noStrike" kern="1200" cap="none" spc="0" normalizeH="0" baseline="0" noProof="0" dirty="0">
              <a:ln>
                <a:noFill/>
              </a:ln>
              <a:solidFill>
                <a:srgbClr val="5B9BD5"/>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endParaRPr>
          </a:p>
        </p:txBody>
      </p:sp>
      <p:sp>
        <p:nvSpPr>
          <p:cNvPr id="50" name="文本框 49">
            <a:extLst>
              <a:ext uri="{FF2B5EF4-FFF2-40B4-BE49-F238E27FC236}">
                <a16:creationId xmlns:a16="http://schemas.microsoft.com/office/drawing/2014/main" id="{7D62437F-D87A-F20D-B9DD-5A2B188723E6}"/>
              </a:ext>
            </a:extLst>
          </p:cNvPr>
          <p:cNvSpPr txBox="1"/>
          <p:nvPr/>
        </p:nvSpPr>
        <p:spPr>
          <a:xfrm>
            <a:off x="9872386" y="4594601"/>
            <a:ext cx="1705284" cy="120032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5B9BD5"/>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rPr>
              <a:t>40</a:t>
            </a:r>
            <a:r>
              <a:rPr kumimoji="0" lang="en-US" altLang="zh-CN" sz="3200" b="1" i="0" u="none" strike="noStrike" kern="1200" cap="none" spc="0" normalizeH="0" baseline="0" noProof="0" dirty="0">
                <a:ln>
                  <a:noFill/>
                </a:ln>
                <a:solidFill>
                  <a:srgbClr val="5B9BD5"/>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rPr>
              <a:t>%</a:t>
            </a:r>
            <a:endParaRPr kumimoji="0" lang="zh-CN" altLang="en-US" sz="4800" b="1" i="0" u="none" strike="noStrike" kern="1200" cap="none" spc="0" normalizeH="0" baseline="0" noProof="0" dirty="0">
              <a:ln>
                <a:noFill/>
              </a:ln>
              <a:solidFill>
                <a:srgbClr val="5B9BD5"/>
              </a:solidFill>
              <a:effectLst/>
              <a:uLnTx/>
              <a:uFillTx/>
              <a:latin typeface="思源黑体 CN Medium" panose="020B0600000000000000" pitchFamily="34" charset="-122"/>
              <a:ea typeface="思源黑体 CN Medium" panose="020B0600000000000000" pitchFamily="34" charset="-122"/>
              <a:cs typeface="OPPOSans R" panose="00020600040101010101" pitchFamily="18" charset="-122"/>
            </a:endParaRPr>
          </a:p>
        </p:txBody>
      </p:sp>
      <p:pic>
        <p:nvPicPr>
          <p:cNvPr id="54" name="图形 53">
            <a:extLst>
              <a:ext uri="{FF2B5EF4-FFF2-40B4-BE49-F238E27FC236}">
                <a16:creationId xmlns:a16="http://schemas.microsoft.com/office/drawing/2014/main" id="{A8EE3AE9-01F4-3B4A-73CE-A86193A39A39}"/>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517436" y="3467100"/>
            <a:ext cx="390525" cy="390525"/>
          </a:xfrm>
          <a:prstGeom prst="rect">
            <a:avLst/>
          </a:prstGeom>
        </p:spPr>
      </p:pic>
      <p:grpSp>
        <p:nvGrpSpPr>
          <p:cNvPr id="68" name="组合 67">
            <a:extLst>
              <a:ext uri="{FF2B5EF4-FFF2-40B4-BE49-F238E27FC236}">
                <a16:creationId xmlns:a16="http://schemas.microsoft.com/office/drawing/2014/main" id="{A879D02A-A88A-CAC5-DB2A-B077910983F6}"/>
              </a:ext>
            </a:extLst>
          </p:cNvPr>
          <p:cNvGrpSpPr/>
          <p:nvPr/>
        </p:nvGrpSpPr>
        <p:grpSpPr>
          <a:xfrm>
            <a:off x="4434129" y="3530663"/>
            <a:ext cx="320819" cy="320819"/>
            <a:chOff x="14672269" y="64470"/>
            <a:chExt cx="535384" cy="535384"/>
          </a:xfrm>
        </p:grpSpPr>
        <p:sp>
          <p:nvSpPr>
            <p:cNvPr id="63" name="任意多边形: 形状 62">
              <a:extLst>
                <a:ext uri="{FF2B5EF4-FFF2-40B4-BE49-F238E27FC236}">
                  <a16:creationId xmlns:a16="http://schemas.microsoft.com/office/drawing/2014/main" id="{23EA0A03-ED4C-D2F6-540F-ACC714567367}"/>
                </a:ext>
              </a:extLst>
            </p:cNvPr>
            <p:cNvSpPr/>
            <p:nvPr/>
          </p:nvSpPr>
          <p:spPr>
            <a:xfrm>
              <a:off x="14672269" y="261717"/>
              <a:ext cx="535384" cy="338137"/>
            </a:xfrm>
            <a:custGeom>
              <a:avLst/>
              <a:gdLst>
                <a:gd name="connsiteX0" fmla="*/ 0 w 535384"/>
                <a:gd name="connsiteY0" fmla="*/ 0 h 338137"/>
                <a:gd name="connsiteX1" fmla="*/ 535384 w 535384"/>
                <a:gd name="connsiteY1" fmla="*/ 0 h 338137"/>
                <a:gd name="connsiteX2" fmla="*/ 535384 w 535384"/>
                <a:gd name="connsiteY2" fmla="*/ 309959 h 338137"/>
                <a:gd name="connsiteX3" fmla="*/ 507206 w 535384"/>
                <a:gd name="connsiteY3" fmla="*/ 338138 h 338137"/>
                <a:gd name="connsiteX4" fmla="*/ 28178 w 535384"/>
                <a:gd name="connsiteY4" fmla="*/ 338138 h 338137"/>
                <a:gd name="connsiteX5" fmla="*/ 0 w 535384"/>
                <a:gd name="connsiteY5" fmla="*/ 309959 h 338137"/>
                <a:gd name="connsiteX6" fmla="*/ 0 w 535384"/>
                <a:gd name="connsiteY6" fmla="*/ 0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384" h="338137">
                  <a:moveTo>
                    <a:pt x="0" y="0"/>
                  </a:moveTo>
                  <a:lnTo>
                    <a:pt x="535384" y="0"/>
                  </a:lnTo>
                  <a:lnTo>
                    <a:pt x="535384" y="309959"/>
                  </a:lnTo>
                  <a:cubicBezTo>
                    <a:pt x="535384" y="325522"/>
                    <a:pt x="522769" y="338138"/>
                    <a:pt x="507206" y="338138"/>
                  </a:cubicBezTo>
                  <a:lnTo>
                    <a:pt x="28178" y="338138"/>
                  </a:lnTo>
                  <a:cubicBezTo>
                    <a:pt x="12616" y="338138"/>
                    <a:pt x="0" y="325522"/>
                    <a:pt x="0" y="309959"/>
                  </a:cubicBezTo>
                  <a:lnTo>
                    <a:pt x="0" y="0"/>
                  </a:lnTo>
                  <a:close/>
                </a:path>
              </a:pathLst>
            </a:custGeom>
            <a:noFill/>
            <a:ln w="38100" cap="flat">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4" name="任意多边形: 形状 63">
              <a:extLst>
                <a:ext uri="{FF2B5EF4-FFF2-40B4-BE49-F238E27FC236}">
                  <a16:creationId xmlns:a16="http://schemas.microsoft.com/office/drawing/2014/main" id="{0E9B80BC-219D-A483-175E-283B2FE5E59D}"/>
                </a:ext>
              </a:extLst>
            </p:cNvPr>
            <p:cNvSpPr/>
            <p:nvPr/>
          </p:nvSpPr>
          <p:spPr>
            <a:xfrm>
              <a:off x="14672269" y="106737"/>
              <a:ext cx="535384" cy="154979"/>
            </a:xfrm>
            <a:custGeom>
              <a:avLst/>
              <a:gdLst>
                <a:gd name="connsiteX0" fmla="*/ 0 w 535384"/>
                <a:gd name="connsiteY0" fmla="*/ 28178 h 154979"/>
                <a:gd name="connsiteX1" fmla="*/ 28178 w 535384"/>
                <a:gd name="connsiteY1" fmla="*/ 0 h 154979"/>
                <a:gd name="connsiteX2" fmla="*/ 507206 w 535384"/>
                <a:gd name="connsiteY2" fmla="*/ 0 h 154979"/>
                <a:gd name="connsiteX3" fmla="*/ 535384 w 535384"/>
                <a:gd name="connsiteY3" fmla="*/ 28178 h 154979"/>
                <a:gd name="connsiteX4" fmla="*/ 535384 w 535384"/>
                <a:gd name="connsiteY4" fmla="*/ 154980 h 154979"/>
                <a:gd name="connsiteX5" fmla="*/ 0 w 535384"/>
                <a:gd name="connsiteY5" fmla="*/ 154980 h 154979"/>
                <a:gd name="connsiteX6" fmla="*/ 0 w 535384"/>
                <a:gd name="connsiteY6" fmla="*/ 28178 h 15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384" h="154979">
                  <a:moveTo>
                    <a:pt x="0" y="28178"/>
                  </a:moveTo>
                  <a:cubicBezTo>
                    <a:pt x="0" y="12616"/>
                    <a:pt x="12616" y="0"/>
                    <a:pt x="28178" y="0"/>
                  </a:cubicBezTo>
                  <a:lnTo>
                    <a:pt x="507206" y="0"/>
                  </a:lnTo>
                  <a:cubicBezTo>
                    <a:pt x="522769" y="0"/>
                    <a:pt x="535384" y="12616"/>
                    <a:pt x="535384" y="28178"/>
                  </a:cubicBezTo>
                  <a:lnTo>
                    <a:pt x="535384" y="154980"/>
                  </a:lnTo>
                  <a:lnTo>
                    <a:pt x="0" y="154980"/>
                  </a:lnTo>
                  <a:lnTo>
                    <a:pt x="0" y="28178"/>
                  </a:lnTo>
                  <a:close/>
                </a:path>
              </a:pathLst>
            </a:custGeom>
            <a:noFill/>
            <a:ln w="38100" cap="flat">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5" name="任意多边形: 形状 64">
              <a:extLst>
                <a:ext uri="{FF2B5EF4-FFF2-40B4-BE49-F238E27FC236}">
                  <a16:creationId xmlns:a16="http://schemas.microsoft.com/office/drawing/2014/main" id="{DE4C4C3E-1A8C-1966-E672-23E236B54889}"/>
                </a:ext>
              </a:extLst>
            </p:cNvPr>
            <p:cNvSpPr/>
            <p:nvPr/>
          </p:nvSpPr>
          <p:spPr>
            <a:xfrm>
              <a:off x="14827249" y="346251"/>
              <a:ext cx="253603" cy="169068"/>
            </a:xfrm>
            <a:custGeom>
              <a:avLst/>
              <a:gdLst>
                <a:gd name="connsiteX0" fmla="*/ 0 w 253603"/>
                <a:gd name="connsiteY0" fmla="*/ 84534 h 169068"/>
                <a:gd name="connsiteX1" fmla="*/ 84534 w 253603"/>
                <a:gd name="connsiteY1" fmla="*/ 169069 h 169068"/>
                <a:gd name="connsiteX2" fmla="*/ 253603 w 253603"/>
                <a:gd name="connsiteY2" fmla="*/ 0 h 169068"/>
              </a:gdLst>
              <a:ahLst/>
              <a:cxnLst>
                <a:cxn ang="0">
                  <a:pos x="connsiteX0" y="connsiteY0"/>
                </a:cxn>
                <a:cxn ang="0">
                  <a:pos x="connsiteX1" y="connsiteY1"/>
                </a:cxn>
                <a:cxn ang="0">
                  <a:pos x="connsiteX2" y="connsiteY2"/>
                </a:cxn>
              </a:cxnLst>
              <a:rect l="l" t="t" r="r" b="b"/>
              <a:pathLst>
                <a:path w="253603" h="169068">
                  <a:moveTo>
                    <a:pt x="0" y="84534"/>
                  </a:moveTo>
                  <a:lnTo>
                    <a:pt x="84534" y="169069"/>
                  </a:lnTo>
                  <a:lnTo>
                    <a:pt x="253603" y="0"/>
                  </a:lnTo>
                </a:path>
              </a:pathLst>
            </a:custGeom>
            <a:noFill/>
            <a:ln w="38100" cap="rnd">
              <a:solidFill>
                <a:schemeClr val="accent5">
                  <a:lumMod val="60000"/>
                  <a:lumOff val="40000"/>
                </a:schemeClr>
              </a:solidFill>
              <a:prstDash val="solid"/>
              <a:round/>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6" name="任意多边形: 形状 65">
              <a:extLst>
                <a:ext uri="{FF2B5EF4-FFF2-40B4-BE49-F238E27FC236}">
                  <a16:creationId xmlns:a16="http://schemas.microsoft.com/office/drawing/2014/main" id="{AB08C37F-8985-96B5-65EE-67DE51AF6EBD}"/>
                </a:ext>
              </a:extLst>
            </p:cNvPr>
            <p:cNvSpPr/>
            <p:nvPr/>
          </p:nvSpPr>
          <p:spPr>
            <a:xfrm>
              <a:off x="14827249" y="64470"/>
              <a:ext cx="14089" cy="112712"/>
            </a:xfrm>
            <a:custGeom>
              <a:avLst/>
              <a:gdLst>
                <a:gd name="connsiteX0" fmla="*/ 0 w 14089"/>
                <a:gd name="connsiteY0" fmla="*/ 0 h 112712"/>
                <a:gd name="connsiteX1" fmla="*/ 0 w 14089"/>
                <a:gd name="connsiteY1" fmla="*/ 112713 h 112712"/>
              </a:gdLst>
              <a:ahLst/>
              <a:cxnLst>
                <a:cxn ang="0">
                  <a:pos x="connsiteX0" y="connsiteY0"/>
                </a:cxn>
                <a:cxn ang="0">
                  <a:pos x="connsiteX1" y="connsiteY1"/>
                </a:cxn>
              </a:cxnLst>
              <a:rect l="l" t="t" r="r" b="b"/>
              <a:pathLst>
                <a:path w="14089" h="112712">
                  <a:moveTo>
                    <a:pt x="0" y="0"/>
                  </a:moveTo>
                  <a:lnTo>
                    <a:pt x="0" y="112713"/>
                  </a:lnTo>
                </a:path>
              </a:pathLst>
            </a:custGeom>
            <a:noFill/>
            <a:ln w="38100" cap="rnd">
              <a:solidFill>
                <a:schemeClr val="accent5">
                  <a:lumMod val="60000"/>
                  <a:lumOff val="40000"/>
                </a:schemeClr>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7" name="任意多边形: 形状 66">
              <a:extLst>
                <a:ext uri="{FF2B5EF4-FFF2-40B4-BE49-F238E27FC236}">
                  <a16:creationId xmlns:a16="http://schemas.microsoft.com/office/drawing/2014/main" id="{27D3198C-9263-357A-1D13-A51E8E563E6D}"/>
                </a:ext>
              </a:extLst>
            </p:cNvPr>
            <p:cNvSpPr/>
            <p:nvPr/>
          </p:nvSpPr>
          <p:spPr>
            <a:xfrm>
              <a:off x="15052674" y="64470"/>
              <a:ext cx="14089" cy="112712"/>
            </a:xfrm>
            <a:custGeom>
              <a:avLst/>
              <a:gdLst>
                <a:gd name="connsiteX0" fmla="*/ 0 w 14089"/>
                <a:gd name="connsiteY0" fmla="*/ 0 h 112712"/>
                <a:gd name="connsiteX1" fmla="*/ 0 w 14089"/>
                <a:gd name="connsiteY1" fmla="*/ 112713 h 112712"/>
              </a:gdLst>
              <a:ahLst/>
              <a:cxnLst>
                <a:cxn ang="0">
                  <a:pos x="connsiteX0" y="connsiteY0"/>
                </a:cxn>
                <a:cxn ang="0">
                  <a:pos x="connsiteX1" y="connsiteY1"/>
                </a:cxn>
              </a:cxnLst>
              <a:rect l="l" t="t" r="r" b="b"/>
              <a:pathLst>
                <a:path w="14089" h="112712">
                  <a:moveTo>
                    <a:pt x="0" y="0"/>
                  </a:moveTo>
                  <a:lnTo>
                    <a:pt x="0" y="112713"/>
                  </a:lnTo>
                </a:path>
              </a:pathLst>
            </a:custGeom>
            <a:noFill/>
            <a:ln w="38100" cap="rnd">
              <a:solidFill>
                <a:schemeClr val="accent5">
                  <a:lumMod val="60000"/>
                  <a:lumOff val="40000"/>
                </a:schemeClr>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pic>
        <p:nvPicPr>
          <p:cNvPr id="72" name="图形 71">
            <a:extLst>
              <a:ext uri="{FF2B5EF4-FFF2-40B4-BE49-F238E27FC236}">
                <a16:creationId xmlns:a16="http://schemas.microsoft.com/office/drawing/2014/main" id="{F388D907-1172-BE1B-5FBF-392C4A6AF174}"/>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444075" y="3477289"/>
            <a:ext cx="400050" cy="400050"/>
          </a:xfrm>
          <a:prstGeom prst="rect">
            <a:avLst/>
          </a:prstGeom>
        </p:spPr>
      </p:pic>
    </p:spTree>
    <p:extLst>
      <p:ext uri="{BB962C8B-B14F-4D97-AF65-F5344CB8AC3E}">
        <p14:creationId xmlns:p14="http://schemas.microsoft.com/office/powerpoint/2010/main" val="261184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33AF640-69A0-8090-8C5E-A6757EEF4634}"/>
              </a:ext>
            </a:extLst>
          </p:cNvPr>
          <p:cNvSpPr>
            <a:spLocks noGrp="1"/>
          </p:cNvSpPr>
          <p:nvPr>
            <p:ph type="body" sz="quarter" idx="13"/>
          </p:nvPr>
        </p:nvSpPr>
        <p:spPr/>
        <p:txBody>
          <a:bodyPr/>
          <a:lstStyle/>
          <a:p>
            <a:r>
              <a:rPr lang="zh-CN" altLang="en-US" dirty="0"/>
              <a:t>企业文化</a:t>
            </a:r>
          </a:p>
        </p:txBody>
      </p:sp>
      <p:grpSp>
        <p:nvGrpSpPr>
          <p:cNvPr id="3" name="组合 2">
            <a:extLst>
              <a:ext uri="{FF2B5EF4-FFF2-40B4-BE49-F238E27FC236}">
                <a16:creationId xmlns:a16="http://schemas.microsoft.com/office/drawing/2014/main" id="{61D8DFC5-A9B4-7E75-071D-D5917038AD40}"/>
              </a:ext>
            </a:extLst>
          </p:cNvPr>
          <p:cNvGrpSpPr/>
          <p:nvPr/>
        </p:nvGrpSpPr>
        <p:grpSpPr>
          <a:xfrm>
            <a:off x="660209" y="1348217"/>
            <a:ext cx="10913366" cy="4767382"/>
            <a:chOff x="660209" y="1348217"/>
            <a:chExt cx="10913366" cy="4767382"/>
          </a:xfrm>
        </p:grpSpPr>
        <p:sp>
          <p:nvSpPr>
            <p:cNvPr id="4" name="矩形 3">
              <a:extLst>
                <a:ext uri="{FF2B5EF4-FFF2-40B4-BE49-F238E27FC236}">
                  <a16:creationId xmlns:a16="http://schemas.microsoft.com/office/drawing/2014/main" id="{99DB3D0C-DDD1-4358-5B82-2CC6EA68DEC2}"/>
                </a:ext>
              </a:extLst>
            </p:cNvPr>
            <p:cNvSpPr/>
            <p:nvPr/>
          </p:nvSpPr>
          <p:spPr>
            <a:xfrm>
              <a:off x="1364755" y="2470188"/>
              <a:ext cx="225469" cy="2556313"/>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 name="矩形 4">
              <a:extLst>
                <a:ext uri="{FF2B5EF4-FFF2-40B4-BE49-F238E27FC236}">
                  <a16:creationId xmlns:a16="http://schemas.microsoft.com/office/drawing/2014/main" id="{E17058DC-9B85-6F42-027E-531AE8059625}"/>
                </a:ext>
              </a:extLst>
            </p:cNvPr>
            <p:cNvSpPr/>
            <p:nvPr/>
          </p:nvSpPr>
          <p:spPr>
            <a:xfrm>
              <a:off x="669701" y="1355149"/>
              <a:ext cx="1625071" cy="1458933"/>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6" name="矩形 5">
              <a:extLst>
                <a:ext uri="{FF2B5EF4-FFF2-40B4-BE49-F238E27FC236}">
                  <a16:creationId xmlns:a16="http://schemas.microsoft.com/office/drawing/2014/main" id="{A2AFEA2D-7FF7-2F65-229E-B5299F04C5F9}"/>
                </a:ext>
              </a:extLst>
            </p:cNvPr>
            <p:cNvSpPr/>
            <p:nvPr/>
          </p:nvSpPr>
          <p:spPr>
            <a:xfrm>
              <a:off x="668406" y="1348217"/>
              <a:ext cx="1634563" cy="1458933"/>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7" name="组合 6">
              <a:extLst>
                <a:ext uri="{FF2B5EF4-FFF2-40B4-BE49-F238E27FC236}">
                  <a16:creationId xmlns:a16="http://schemas.microsoft.com/office/drawing/2014/main" id="{AA460357-3E1B-C0A5-CCD8-8783FB15FBC5}"/>
                </a:ext>
              </a:extLst>
            </p:cNvPr>
            <p:cNvGrpSpPr/>
            <p:nvPr/>
          </p:nvGrpSpPr>
          <p:grpSpPr>
            <a:xfrm>
              <a:off x="2766035" y="1348217"/>
              <a:ext cx="2823104" cy="1458934"/>
              <a:chOff x="2766035" y="1354988"/>
              <a:chExt cx="2823104" cy="1458934"/>
            </a:xfrm>
          </p:grpSpPr>
          <p:sp>
            <p:nvSpPr>
              <p:cNvPr id="50" name="矩形 49">
                <a:extLst>
                  <a:ext uri="{FF2B5EF4-FFF2-40B4-BE49-F238E27FC236}">
                    <a16:creationId xmlns:a16="http://schemas.microsoft.com/office/drawing/2014/main" id="{13A62B5D-066B-86F0-FBB5-A369C2CDB9CC}"/>
                  </a:ext>
                </a:extLst>
              </p:cNvPr>
              <p:cNvSpPr/>
              <p:nvPr/>
            </p:nvSpPr>
            <p:spPr>
              <a:xfrm>
                <a:off x="2774232" y="1354988"/>
                <a:ext cx="2806710" cy="1458934"/>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51" name="矩形 50">
                <a:extLst>
                  <a:ext uri="{FF2B5EF4-FFF2-40B4-BE49-F238E27FC236}">
                    <a16:creationId xmlns:a16="http://schemas.microsoft.com/office/drawing/2014/main" id="{759C75B6-B50F-1D2C-8121-0A4FD826946C}"/>
                  </a:ext>
                </a:extLst>
              </p:cNvPr>
              <p:cNvSpPr/>
              <p:nvPr/>
            </p:nvSpPr>
            <p:spPr>
              <a:xfrm>
                <a:off x="2766035" y="1354988"/>
                <a:ext cx="2823104" cy="1458934"/>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8" name="组合 7">
              <a:extLst>
                <a:ext uri="{FF2B5EF4-FFF2-40B4-BE49-F238E27FC236}">
                  <a16:creationId xmlns:a16="http://schemas.microsoft.com/office/drawing/2014/main" id="{4D559F47-C283-419F-5A7D-B486F2B3E037}"/>
                </a:ext>
              </a:extLst>
            </p:cNvPr>
            <p:cNvGrpSpPr/>
            <p:nvPr/>
          </p:nvGrpSpPr>
          <p:grpSpPr>
            <a:xfrm>
              <a:off x="5758252" y="1348217"/>
              <a:ext cx="2823105" cy="1458932"/>
              <a:chOff x="5764353" y="1348217"/>
              <a:chExt cx="2823105" cy="1458932"/>
            </a:xfrm>
          </p:grpSpPr>
          <p:sp>
            <p:nvSpPr>
              <p:cNvPr id="48" name="矩形 47">
                <a:extLst>
                  <a:ext uri="{FF2B5EF4-FFF2-40B4-BE49-F238E27FC236}">
                    <a16:creationId xmlns:a16="http://schemas.microsoft.com/office/drawing/2014/main" id="{E783227D-3DF8-33A9-0772-6038F2CCFE6A}"/>
                  </a:ext>
                </a:extLst>
              </p:cNvPr>
              <p:cNvSpPr/>
              <p:nvPr/>
            </p:nvSpPr>
            <p:spPr>
              <a:xfrm>
                <a:off x="5772550" y="1348217"/>
                <a:ext cx="2806711" cy="1458932"/>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9" name="矩形 48">
                <a:extLst>
                  <a:ext uri="{FF2B5EF4-FFF2-40B4-BE49-F238E27FC236}">
                    <a16:creationId xmlns:a16="http://schemas.microsoft.com/office/drawing/2014/main" id="{D83D940E-B238-F4EA-1E86-503BB07C0599}"/>
                  </a:ext>
                </a:extLst>
              </p:cNvPr>
              <p:cNvSpPr/>
              <p:nvPr/>
            </p:nvSpPr>
            <p:spPr>
              <a:xfrm>
                <a:off x="5764353" y="1348217"/>
                <a:ext cx="2823105" cy="1458932"/>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9" name="组合 8">
              <a:extLst>
                <a:ext uri="{FF2B5EF4-FFF2-40B4-BE49-F238E27FC236}">
                  <a16:creationId xmlns:a16="http://schemas.microsoft.com/office/drawing/2014/main" id="{1E80DE0D-094D-70D7-7428-8BEDBF5D50C6}"/>
                </a:ext>
              </a:extLst>
            </p:cNvPr>
            <p:cNvGrpSpPr/>
            <p:nvPr/>
          </p:nvGrpSpPr>
          <p:grpSpPr>
            <a:xfrm>
              <a:off x="8750470" y="1348217"/>
              <a:ext cx="2823105" cy="1458934"/>
              <a:chOff x="8750470" y="1354311"/>
              <a:chExt cx="2823105" cy="1458934"/>
            </a:xfrm>
          </p:grpSpPr>
          <p:sp>
            <p:nvSpPr>
              <p:cNvPr id="46" name="矩形 45">
                <a:extLst>
                  <a:ext uri="{FF2B5EF4-FFF2-40B4-BE49-F238E27FC236}">
                    <a16:creationId xmlns:a16="http://schemas.microsoft.com/office/drawing/2014/main" id="{CA0ED8CE-9FF9-970F-B446-4C499ECDA952}"/>
                  </a:ext>
                </a:extLst>
              </p:cNvPr>
              <p:cNvSpPr/>
              <p:nvPr/>
            </p:nvSpPr>
            <p:spPr>
              <a:xfrm>
                <a:off x="8758667" y="1354311"/>
                <a:ext cx="2806711" cy="1458934"/>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7" name="矩形 46">
                <a:extLst>
                  <a:ext uri="{FF2B5EF4-FFF2-40B4-BE49-F238E27FC236}">
                    <a16:creationId xmlns:a16="http://schemas.microsoft.com/office/drawing/2014/main" id="{07C46F26-FEC3-30CA-299A-EAF898060B91}"/>
                  </a:ext>
                </a:extLst>
              </p:cNvPr>
              <p:cNvSpPr/>
              <p:nvPr/>
            </p:nvSpPr>
            <p:spPr>
              <a:xfrm>
                <a:off x="8750470" y="1354311"/>
                <a:ext cx="2823105" cy="1458934"/>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0" name="组合 9">
              <a:extLst>
                <a:ext uri="{FF2B5EF4-FFF2-40B4-BE49-F238E27FC236}">
                  <a16:creationId xmlns:a16="http://schemas.microsoft.com/office/drawing/2014/main" id="{7FC16C52-7723-99B5-825C-195B8C9A224C}"/>
                </a:ext>
              </a:extLst>
            </p:cNvPr>
            <p:cNvGrpSpPr/>
            <p:nvPr/>
          </p:nvGrpSpPr>
          <p:grpSpPr>
            <a:xfrm>
              <a:off x="2766035" y="3022459"/>
              <a:ext cx="2823105" cy="1458933"/>
              <a:chOff x="2766059" y="3022459"/>
              <a:chExt cx="2823105" cy="1458933"/>
            </a:xfrm>
          </p:grpSpPr>
          <p:sp>
            <p:nvSpPr>
              <p:cNvPr id="44" name="矩形 43">
                <a:extLst>
                  <a:ext uri="{FF2B5EF4-FFF2-40B4-BE49-F238E27FC236}">
                    <a16:creationId xmlns:a16="http://schemas.microsoft.com/office/drawing/2014/main" id="{2873E44E-3D37-CAC1-57B8-9941E0F74ACA}"/>
                  </a:ext>
                </a:extLst>
              </p:cNvPr>
              <p:cNvSpPr/>
              <p:nvPr/>
            </p:nvSpPr>
            <p:spPr>
              <a:xfrm>
                <a:off x="2774256" y="3022459"/>
                <a:ext cx="2806711" cy="1458933"/>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5" name="矩形 44">
                <a:extLst>
                  <a:ext uri="{FF2B5EF4-FFF2-40B4-BE49-F238E27FC236}">
                    <a16:creationId xmlns:a16="http://schemas.microsoft.com/office/drawing/2014/main" id="{0F3B6306-94A4-FEDA-05F8-1C534D8B4EB1}"/>
                  </a:ext>
                </a:extLst>
              </p:cNvPr>
              <p:cNvSpPr/>
              <p:nvPr/>
            </p:nvSpPr>
            <p:spPr>
              <a:xfrm>
                <a:off x="2766059" y="3022459"/>
                <a:ext cx="2823105" cy="1458933"/>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1" name="组合 10">
              <a:extLst>
                <a:ext uri="{FF2B5EF4-FFF2-40B4-BE49-F238E27FC236}">
                  <a16:creationId xmlns:a16="http://schemas.microsoft.com/office/drawing/2014/main" id="{60637785-6447-109C-0E2A-0A84E2775724}"/>
                </a:ext>
              </a:extLst>
            </p:cNvPr>
            <p:cNvGrpSpPr/>
            <p:nvPr/>
          </p:nvGrpSpPr>
          <p:grpSpPr>
            <a:xfrm>
              <a:off x="2766035" y="4656666"/>
              <a:ext cx="2823105" cy="1458933"/>
              <a:chOff x="2774255" y="4664844"/>
              <a:chExt cx="2823105" cy="1458933"/>
            </a:xfrm>
          </p:grpSpPr>
          <p:sp>
            <p:nvSpPr>
              <p:cNvPr id="42" name="矩形 41">
                <a:extLst>
                  <a:ext uri="{FF2B5EF4-FFF2-40B4-BE49-F238E27FC236}">
                    <a16:creationId xmlns:a16="http://schemas.microsoft.com/office/drawing/2014/main" id="{05F6FCFC-6AD5-8DA1-EAF8-D24636886B06}"/>
                  </a:ext>
                </a:extLst>
              </p:cNvPr>
              <p:cNvSpPr/>
              <p:nvPr/>
            </p:nvSpPr>
            <p:spPr>
              <a:xfrm>
                <a:off x="2782452" y="4664844"/>
                <a:ext cx="2806711" cy="1458933"/>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3" name="矩形 42">
                <a:extLst>
                  <a:ext uri="{FF2B5EF4-FFF2-40B4-BE49-F238E27FC236}">
                    <a16:creationId xmlns:a16="http://schemas.microsoft.com/office/drawing/2014/main" id="{57909CBF-E6EF-038C-1823-854BD93C02CF}"/>
                  </a:ext>
                </a:extLst>
              </p:cNvPr>
              <p:cNvSpPr/>
              <p:nvPr/>
            </p:nvSpPr>
            <p:spPr>
              <a:xfrm>
                <a:off x="2774255" y="4664844"/>
                <a:ext cx="2823105" cy="1458933"/>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2" name="组合 11">
              <a:extLst>
                <a:ext uri="{FF2B5EF4-FFF2-40B4-BE49-F238E27FC236}">
                  <a16:creationId xmlns:a16="http://schemas.microsoft.com/office/drawing/2014/main" id="{D84B7EC6-D546-9558-C531-50B7C18C7211}"/>
                </a:ext>
              </a:extLst>
            </p:cNvPr>
            <p:cNvGrpSpPr/>
            <p:nvPr/>
          </p:nvGrpSpPr>
          <p:grpSpPr>
            <a:xfrm>
              <a:off x="5758253" y="3022459"/>
              <a:ext cx="2823105" cy="1458933"/>
              <a:chOff x="5745137" y="3022460"/>
              <a:chExt cx="2823105" cy="1458933"/>
            </a:xfrm>
          </p:grpSpPr>
          <p:sp>
            <p:nvSpPr>
              <p:cNvPr id="40" name="矩形 39">
                <a:extLst>
                  <a:ext uri="{FF2B5EF4-FFF2-40B4-BE49-F238E27FC236}">
                    <a16:creationId xmlns:a16="http://schemas.microsoft.com/office/drawing/2014/main" id="{7420D214-C25B-85BD-CF67-F034A931DCD7}"/>
                  </a:ext>
                </a:extLst>
              </p:cNvPr>
              <p:cNvSpPr/>
              <p:nvPr/>
            </p:nvSpPr>
            <p:spPr>
              <a:xfrm>
                <a:off x="5753334" y="3022460"/>
                <a:ext cx="2806711" cy="1458933"/>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41" name="矩形 40">
                <a:extLst>
                  <a:ext uri="{FF2B5EF4-FFF2-40B4-BE49-F238E27FC236}">
                    <a16:creationId xmlns:a16="http://schemas.microsoft.com/office/drawing/2014/main" id="{B2438237-62A3-5072-2D51-869E89AE541E}"/>
                  </a:ext>
                </a:extLst>
              </p:cNvPr>
              <p:cNvSpPr/>
              <p:nvPr/>
            </p:nvSpPr>
            <p:spPr>
              <a:xfrm>
                <a:off x="5745137" y="3022460"/>
                <a:ext cx="2823105" cy="1458933"/>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3" name="组合 12">
              <a:extLst>
                <a:ext uri="{FF2B5EF4-FFF2-40B4-BE49-F238E27FC236}">
                  <a16:creationId xmlns:a16="http://schemas.microsoft.com/office/drawing/2014/main" id="{91FC3180-CEA3-EA99-D2AB-CFF216B28765}"/>
                </a:ext>
              </a:extLst>
            </p:cNvPr>
            <p:cNvGrpSpPr/>
            <p:nvPr/>
          </p:nvGrpSpPr>
          <p:grpSpPr>
            <a:xfrm>
              <a:off x="5758252" y="4656666"/>
              <a:ext cx="2823106" cy="1458933"/>
              <a:chOff x="5764611" y="4656667"/>
              <a:chExt cx="2823106" cy="1458933"/>
            </a:xfrm>
          </p:grpSpPr>
          <p:sp>
            <p:nvSpPr>
              <p:cNvPr id="38" name="矩形 37">
                <a:extLst>
                  <a:ext uri="{FF2B5EF4-FFF2-40B4-BE49-F238E27FC236}">
                    <a16:creationId xmlns:a16="http://schemas.microsoft.com/office/drawing/2014/main" id="{1541DE95-98D2-8713-3925-453A0DEE9259}"/>
                  </a:ext>
                </a:extLst>
              </p:cNvPr>
              <p:cNvSpPr/>
              <p:nvPr/>
            </p:nvSpPr>
            <p:spPr>
              <a:xfrm>
                <a:off x="5772809" y="4656667"/>
                <a:ext cx="2806711" cy="1458933"/>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9" name="矩形 38">
                <a:extLst>
                  <a:ext uri="{FF2B5EF4-FFF2-40B4-BE49-F238E27FC236}">
                    <a16:creationId xmlns:a16="http://schemas.microsoft.com/office/drawing/2014/main" id="{BF525857-9263-5EE1-E148-723E8338A870}"/>
                  </a:ext>
                </a:extLst>
              </p:cNvPr>
              <p:cNvSpPr/>
              <p:nvPr/>
            </p:nvSpPr>
            <p:spPr>
              <a:xfrm>
                <a:off x="5764611" y="4656667"/>
                <a:ext cx="2823106" cy="1458933"/>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4" name="组合 13">
              <a:extLst>
                <a:ext uri="{FF2B5EF4-FFF2-40B4-BE49-F238E27FC236}">
                  <a16:creationId xmlns:a16="http://schemas.microsoft.com/office/drawing/2014/main" id="{00BFBF8F-150B-9A95-2E55-9318864318C6}"/>
                </a:ext>
              </a:extLst>
            </p:cNvPr>
            <p:cNvGrpSpPr/>
            <p:nvPr/>
          </p:nvGrpSpPr>
          <p:grpSpPr>
            <a:xfrm>
              <a:off x="8750470" y="3022459"/>
              <a:ext cx="2823105" cy="1458933"/>
              <a:chOff x="8765492" y="3022460"/>
              <a:chExt cx="2823105" cy="1458933"/>
            </a:xfrm>
          </p:grpSpPr>
          <p:sp>
            <p:nvSpPr>
              <p:cNvPr id="36" name="矩形 35">
                <a:extLst>
                  <a:ext uri="{FF2B5EF4-FFF2-40B4-BE49-F238E27FC236}">
                    <a16:creationId xmlns:a16="http://schemas.microsoft.com/office/drawing/2014/main" id="{69A3A0C5-4448-33BA-969A-F377EF70D462}"/>
                  </a:ext>
                </a:extLst>
              </p:cNvPr>
              <p:cNvSpPr/>
              <p:nvPr/>
            </p:nvSpPr>
            <p:spPr>
              <a:xfrm>
                <a:off x="8773689" y="3022460"/>
                <a:ext cx="2806710" cy="1458933"/>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7" name="矩形 36">
                <a:extLst>
                  <a:ext uri="{FF2B5EF4-FFF2-40B4-BE49-F238E27FC236}">
                    <a16:creationId xmlns:a16="http://schemas.microsoft.com/office/drawing/2014/main" id="{63E516F8-FBA9-259F-95FB-BED4193C57A7}"/>
                  </a:ext>
                </a:extLst>
              </p:cNvPr>
              <p:cNvSpPr/>
              <p:nvPr/>
            </p:nvSpPr>
            <p:spPr>
              <a:xfrm>
                <a:off x="8765492" y="3022460"/>
                <a:ext cx="2823105" cy="1458933"/>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5" name="组合 14">
              <a:extLst>
                <a:ext uri="{FF2B5EF4-FFF2-40B4-BE49-F238E27FC236}">
                  <a16:creationId xmlns:a16="http://schemas.microsoft.com/office/drawing/2014/main" id="{8FC0B7EE-B3DD-8A04-3086-29D09135B9CD}"/>
                </a:ext>
              </a:extLst>
            </p:cNvPr>
            <p:cNvGrpSpPr/>
            <p:nvPr/>
          </p:nvGrpSpPr>
          <p:grpSpPr>
            <a:xfrm>
              <a:off x="8750470" y="4656666"/>
              <a:ext cx="2823105" cy="1458933"/>
              <a:chOff x="8769839" y="4656666"/>
              <a:chExt cx="2823105" cy="1458933"/>
            </a:xfrm>
          </p:grpSpPr>
          <p:sp>
            <p:nvSpPr>
              <p:cNvPr id="34" name="矩形 33">
                <a:extLst>
                  <a:ext uri="{FF2B5EF4-FFF2-40B4-BE49-F238E27FC236}">
                    <a16:creationId xmlns:a16="http://schemas.microsoft.com/office/drawing/2014/main" id="{262BFD01-A36B-928A-EB38-6C66744AD2C5}"/>
                  </a:ext>
                </a:extLst>
              </p:cNvPr>
              <p:cNvSpPr/>
              <p:nvPr/>
            </p:nvSpPr>
            <p:spPr>
              <a:xfrm>
                <a:off x="8778036" y="4656666"/>
                <a:ext cx="2806711" cy="1458933"/>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5" name="矩形 34">
                <a:extLst>
                  <a:ext uri="{FF2B5EF4-FFF2-40B4-BE49-F238E27FC236}">
                    <a16:creationId xmlns:a16="http://schemas.microsoft.com/office/drawing/2014/main" id="{7D54E3A5-3170-51F7-9792-D5875235D49A}"/>
                  </a:ext>
                </a:extLst>
              </p:cNvPr>
              <p:cNvSpPr/>
              <p:nvPr/>
            </p:nvSpPr>
            <p:spPr>
              <a:xfrm>
                <a:off x="8769839" y="4656666"/>
                <a:ext cx="2823105" cy="1458933"/>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6" name="组合 15">
              <a:extLst>
                <a:ext uri="{FF2B5EF4-FFF2-40B4-BE49-F238E27FC236}">
                  <a16:creationId xmlns:a16="http://schemas.microsoft.com/office/drawing/2014/main" id="{B9D89D52-4F06-6237-BBA6-116B2A411FF5}"/>
                </a:ext>
              </a:extLst>
            </p:cNvPr>
            <p:cNvGrpSpPr/>
            <p:nvPr/>
          </p:nvGrpSpPr>
          <p:grpSpPr>
            <a:xfrm>
              <a:off x="660209" y="3022459"/>
              <a:ext cx="1634563" cy="1467661"/>
              <a:chOff x="651437" y="1345292"/>
              <a:chExt cx="3021403" cy="1657431"/>
            </a:xfrm>
          </p:grpSpPr>
          <p:sp>
            <p:nvSpPr>
              <p:cNvPr id="32" name="矩形 31">
                <a:extLst>
                  <a:ext uri="{FF2B5EF4-FFF2-40B4-BE49-F238E27FC236}">
                    <a16:creationId xmlns:a16="http://schemas.microsoft.com/office/drawing/2014/main" id="{FBDDF508-172C-4414-9478-6A8826FA8C80}"/>
                  </a:ext>
                </a:extLst>
              </p:cNvPr>
              <p:cNvSpPr/>
              <p:nvPr/>
            </p:nvSpPr>
            <p:spPr>
              <a:xfrm>
                <a:off x="668982" y="1355149"/>
                <a:ext cx="3003857" cy="1647574"/>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3" name="矩形 32">
                <a:extLst>
                  <a:ext uri="{FF2B5EF4-FFF2-40B4-BE49-F238E27FC236}">
                    <a16:creationId xmlns:a16="http://schemas.microsoft.com/office/drawing/2014/main" id="{070C78D3-63F2-F42C-6FD3-6C37B5FE5F18}"/>
                  </a:ext>
                </a:extLst>
              </p:cNvPr>
              <p:cNvSpPr/>
              <p:nvPr/>
            </p:nvSpPr>
            <p:spPr>
              <a:xfrm>
                <a:off x="651437" y="1345292"/>
                <a:ext cx="3021403" cy="1647574"/>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7" name="组合 16">
              <a:extLst>
                <a:ext uri="{FF2B5EF4-FFF2-40B4-BE49-F238E27FC236}">
                  <a16:creationId xmlns:a16="http://schemas.microsoft.com/office/drawing/2014/main" id="{13672EB4-25D1-178C-6863-DDD2C884C941}"/>
                </a:ext>
              </a:extLst>
            </p:cNvPr>
            <p:cNvGrpSpPr/>
            <p:nvPr/>
          </p:nvGrpSpPr>
          <p:grpSpPr>
            <a:xfrm>
              <a:off x="660877" y="4656666"/>
              <a:ext cx="1634563" cy="1458933"/>
              <a:chOff x="652672" y="1355149"/>
              <a:chExt cx="3021402" cy="1647574"/>
            </a:xfrm>
          </p:grpSpPr>
          <p:sp>
            <p:nvSpPr>
              <p:cNvPr id="30" name="矩形 29">
                <a:extLst>
                  <a:ext uri="{FF2B5EF4-FFF2-40B4-BE49-F238E27FC236}">
                    <a16:creationId xmlns:a16="http://schemas.microsoft.com/office/drawing/2014/main" id="{5811EDF9-18FC-05F8-7379-EBA30F5960C1}"/>
                  </a:ext>
                </a:extLst>
              </p:cNvPr>
              <p:cNvSpPr/>
              <p:nvPr/>
            </p:nvSpPr>
            <p:spPr>
              <a:xfrm>
                <a:off x="668982" y="1355149"/>
                <a:ext cx="3003857" cy="1647574"/>
              </a:xfrm>
              <a:prstGeom prst="rect">
                <a:avLst/>
              </a:prstGeom>
              <a:solidFill>
                <a:schemeClr val="accent5">
                  <a:lumMod val="60000"/>
                  <a:lumOff val="40000"/>
                </a:schemeClr>
              </a:solidFill>
              <a:ln>
                <a:noFill/>
              </a:ln>
              <a:effectLst>
                <a:outerShdw blurRad="50800" dist="38100" dir="13500000" algn="b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31" name="矩形 30">
                <a:extLst>
                  <a:ext uri="{FF2B5EF4-FFF2-40B4-BE49-F238E27FC236}">
                    <a16:creationId xmlns:a16="http://schemas.microsoft.com/office/drawing/2014/main" id="{EC42F3DE-1A42-BE72-0B22-F72C763286D0}"/>
                  </a:ext>
                </a:extLst>
              </p:cNvPr>
              <p:cNvSpPr/>
              <p:nvPr/>
            </p:nvSpPr>
            <p:spPr>
              <a:xfrm>
                <a:off x="652672" y="1355149"/>
                <a:ext cx="3021402" cy="1647574"/>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8" name="组合 17">
              <a:extLst>
                <a:ext uri="{FF2B5EF4-FFF2-40B4-BE49-F238E27FC236}">
                  <a16:creationId xmlns:a16="http://schemas.microsoft.com/office/drawing/2014/main" id="{7D97BE15-3D18-5D58-9BEE-83B5E7CC0843}"/>
                </a:ext>
              </a:extLst>
            </p:cNvPr>
            <p:cNvGrpSpPr/>
            <p:nvPr/>
          </p:nvGrpSpPr>
          <p:grpSpPr>
            <a:xfrm>
              <a:off x="2015980" y="1807698"/>
              <a:ext cx="554229" cy="553834"/>
              <a:chOff x="3403299" y="1862161"/>
              <a:chExt cx="1696808" cy="1695600"/>
            </a:xfrm>
          </p:grpSpPr>
          <p:sp>
            <p:nvSpPr>
              <p:cNvPr id="28" name="椭圆 27">
                <a:extLst>
                  <a:ext uri="{FF2B5EF4-FFF2-40B4-BE49-F238E27FC236}">
                    <a16:creationId xmlns:a16="http://schemas.microsoft.com/office/drawing/2014/main" id="{0DD1349E-2DF9-E492-C610-32F7C23CA551}"/>
                  </a:ext>
                </a:extLst>
              </p:cNvPr>
              <p:cNvSpPr/>
              <p:nvPr/>
            </p:nvSpPr>
            <p:spPr>
              <a:xfrm>
                <a:off x="3404507" y="1862161"/>
                <a:ext cx="1695600" cy="1695600"/>
              </a:xfrm>
              <a:prstGeom prst="ellipse">
                <a:avLst/>
              </a:prstGeom>
              <a:solidFill>
                <a:srgbClr val="0CA5AA"/>
              </a:solidFill>
              <a:ln>
                <a:noFill/>
              </a:ln>
              <a:effectLst>
                <a:outerShdw blurRad="50800" dist="38100" dir="13500000" algn="br"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9" name="椭圆 28">
                <a:extLst>
                  <a:ext uri="{FF2B5EF4-FFF2-40B4-BE49-F238E27FC236}">
                    <a16:creationId xmlns:a16="http://schemas.microsoft.com/office/drawing/2014/main" id="{D86F18DB-E088-9880-EF79-559DA61914EF}"/>
                  </a:ext>
                </a:extLst>
              </p:cNvPr>
              <p:cNvSpPr/>
              <p:nvPr/>
            </p:nvSpPr>
            <p:spPr>
              <a:xfrm>
                <a:off x="3403299" y="1862161"/>
                <a:ext cx="1693636" cy="1693636"/>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19" name="组合 18">
              <a:extLst>
                <a:ext uri="{FF2B5EF4-FFF2-40B4-BE49-F238E27FC236}">
                  <a16:creationId xmlns:a16="http://schemas.microsoft.com/office/drawing/2014/main" id="{F62EA053-35CF-7A9E-3BDB-2BF599BF35F5}"/>
                </a:ext>
              </a:extLst>
            </p:cNvPr>
            <p:cNvGrpSpPr/>
            <p:nvPr/>
          </p:nvGrpSpPr>
          <p:grpSpPr>
            <a:xfrm>
              <a:off x="2015980" y="3471749"/>
              <a:ext cx="554229" cy="553834"/>
              <a:chOff x="3403299" y="1862161"/>
              <a:chExt cx="1696808" cy="1695600"/>
            </a:xfrm>
          </p:grpSpPr>
          <p:sp>
            <p:nvSpPr>
              <p:cNvPr id="26" name="椭圆 25">
                <a:extLst>
                  <a:ext uri="{FF2B5EF4-FFF2-40B4-BE49-F238E27FC236}">
                    <a16:creationId xmlns:a16="http://schemas.microsoft.com/office/drawing/2014/main" id="{E333AD1D-0E25-1970-DB11-B408005396B2}"/>
                  </a:ext>
                </a:extLst>
              </p:cNvPr>
              <p:cNvSpPr/>
              <p:nvPr/>
            </p:nvSpPr>
            <p:spPr>
              <a:xfrm>
                <a:off x="3404507" y="1862161"/>
                <a:ext cx="1695600" cy="1695600"/>
              </a:xfrm>
              <a:prstGeom prst="ellipse">
                <a:avLst/>
              </a:prstGeom>
              <a:solidFill>
                <a:srgbClr val="0CA5AA"/>
              </a:solidFill>
              <a:ln>
                <a:noFill/>
              </a:ln>
              <a:effectLst>
                <a:outerShdw blurRad="50800" dist="38100" dir="13500000" algn="br"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7" name="椭圆 26">
                <a:extLst>
                  <a:ext uri="{FF2B5EF4-FFF2-40B4-BE49-F238E27FC236}">
                    <a16:creationId xmlns:a16="http://schemas.microsoft.com/office/drawing/2014/main" id="{87E7A4E4-D047-95A4-5D61-0572471ADC21}"/>
                  </a:ext>
                </a:extLst>
              </p:cNvPr>
              <p:cNvSpPr/>
              <p:nvPr/>
            </p:nvSpPr>
            <p:spPr>
              <a:xfrm>
                <a:off x="3403299" y="1862161"/>
                <a:ext cx="1693636" cy="1693636"/>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grpSp>
          <p:nvGrpSpPr>
            <p:cNvPr id="20" name="组合 19">
              <a:extLst>
                <a:ext uri="{FF2B5EF4-FFF2-40B4-BE49-F238E27FC236}">
                  <a16:creationId xmlns:a16="http://schemas.microsoft.com/office/drawing/2014/main" id="{EF2E47D7-F264-6391-51C1-65E0E0C9ACD1}"/>
                </a:ext>
              </a:extLst>
            </p:cNvPr>
            <p:cNvGrpSpPr/>
            <p:nvPr/>
          </p:nvGrpSpPr>
          <p:grpSpPr>
            <a:xfrm>
              <a:off x="2015980" y="5112475"/>
              <a:ext cx="554229" cy="553834"/>
              <a:chOff x="3403299" y="1862161"/>
              <a:chExt cx="1696808" cy="1695600"/>
            </a:xfrm>
          </p:grpSpPr>
          <p:sp>
            <p:nvSpPr>
              <p:cNvPr id="24" name="椭圆 23">
                <a:extLst>
                  <a:ext uri="{FF2B5EF4-FFF2-40B4-BE49-F238E27FC236}">
                    <a16:creationId xmlns:a16="http://schemas.microsoft.com/office/drawing/2014/main" id="{769020F6-E822-14E0-C70E-9C7BF8EA35E9}"/>
                  </a:ext>
                </a:extLst>
              </p:cNvPr>
              <p:cNvSpPr/>
              <p:nvPr/>
            </p:nvSpPr>
            <p:spPr>
              <a:xfrm>
                <a:off x="3404507" y="1862161"/>
                <a:ext cx="1695600" cy="1695600"/>
              </a:xfrm>
              <a:prstGeom prst="ellipse">
                <a:avLst/>
              </a:prstGeom>
              <a:solidFill>
                <a:srgbClr val="0CA5AA"/>
              </a:solidFill>
              <a:ln>
                <a:noFill/>
              </a:ln>
              <a:effectLst>
                <a:outerShdw blurRad="50800" dist="38100" dir="13500000" algn="br"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5" name="椭圆 24">
                <a:extLst>
                  <a:ext uri="{FF2B5EF4-FFF2-40B4-BE49-F238E27FC236}">
                    <a16:creationId xmlns:a16="http://schemas.microsoft.com/office/drawing/2014/main" id="{2FFC8906-5136-F340-2042-A149B0391C36}"/>
                  </a:ext>
                </a:extLst>
              </p:cNvPr>
              <p:cNvSpPr/>
              <p:nvPr/>
            </p:nvSpPr>
            <p:spPr>
              <a:xfrm>
                <a:off x="3403299" y="1862161"/>
                <a:ext cx="1693636" cy="1693636"/>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21" name="半闭框 20">
              <a:extLst>
                <a:ext uri="{FF2B5EF4-FFF2-40B4-BE49-F238E27FC236}">
                  <a16:creationId xmlns:a16="http://schemas.microsoft.com/office/drawing/2014/main" id="{9571897B-2425-197A-929E-C1F08892E8F5}"/>
                </a:ext>
              </a:extLst>
            </p:cNvPr>
            <p:cNvSpPr/>
            <p:nvPr/>
          </p:nvSpPr>
          <p:spPr>
            <a:xfrm rot="8335238">
              <a:off x="2176155" y="1966097"/>
              <a:ext cx="232842" cy="236394"/>
            </a:xfrm>
            <a:prstGeom prst="halfFrame">
              <a:avLst>
                <a:gd name="adj1" fmla="val 6727"/>
                <a:gd name="adj2" fmla="val 6998"/>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2" name="半闭框 21">
              <a:extLst>
                <a:ext uri="{FF2B5EF4-FFF2-40B4-BE49-F238E27FC236}">
                  <a16:creationId xmlns:a16="http://schemas.microsoft.com/office/drawing/2014/main" id="{F1CF202C-80BD-78B4-03C7-1902B82F0DCC}"/>
                </a:ext>
              </a:extLst>
            </p:cNvPr>
            <p:cNvSpPr/>
            <p:nvPr/>
          </p:nvSpPr>
          <p:spPr>
            <a:xfrm rot="8335238">
              <a:off x="2176155" y="3636989"/>
              <a:ext cx="232842" cy="236394"/>
            </a:xfrm>
            <a:prstGeom prst="halfFrame">
              <a:avLst>
                <a:gd name="adj1" fmla="val 6727"/>
                <a:gd name="adj2" fmla="val 6998"/>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23" name="半闭框 22">
              <a:extLst>
                <a:ext uri="{FF2B5EF4-FFF2-40B4-BE49-F238E27FC236}">
                  <a16:creationId xmlns:a16="http://schemas.microsoft.com/office/drawing/2014/main" id="{7BDC44A3-471A-E20F-0162-513858599052}"/>
                </a:ext>
              </a:extLst>
            </p:cNvPr>
            <p:cNvSpPr/>
            <p:nvPr/>
          </p:nvSpPr>
          <p:spPr>
            <a:xfrm rot="8335238">
              <a:off x="2176154" y="5270874"/>
              <a:ext cx="232842" cy="236394"/>
            </a:xfrm>
            <a:prstGeom prst="halfFrame">
              <a:avLst>
                <a:gd name="adj1" fmla="val 6727"/>
                <a:gd name="adj2" fmla="val 6998"/>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sp>
        <p:nvSpPr>
          <p:cNvPr id="52" name="文本框 51">
            <a:extLst>
              <a:ext uri="{FF2B5EF4-FFF2-40B4-BE49-F238E27FC236}">
                <a16:creationId xmlns:a16="http://schemas.microsoft.com/office/drawing/2014/main" id="{155C5A17-0F13-1060-4AE7-89D60BE4C241}"/>
              </a:ext>
            </a:extLst>
          </p:cNvPr>
          <p:cNvSpPr txBox="1"/>
          <p:nvPr/>
        </p:nvSpPr>
        <p:spPr>
          <a:xfrm>
            <a:off x="652680" y="1885247"/>
            <a:ext cx="1650289"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使命</a:t>
            </a:r>
          </a:p>
        </p:txBody>
      </p:sp>
      <p:sp>
        <p:nvSpPr>
          <p:cNvPr id="53" name="文本框 52">
            <a:extLst>
              <a:ext uri="{FF2B5EF4-FFF2-40B4-BE49-F238E27FC236}">
                <a16:creationId xmlns:a16="http://schemas.microsoft.com/office/drawing/2014/main" id="{FF30BE47-5217-2C73-4658-C14EB3C1629C}"/>
              </a:ext>
            </a:extLst>
          </p:cNvPr>
          <p:cNvSpPr txBox="1"/>
          <p:nvPr/>
        </p:nvSpPr>
        <p:spPr>
          <a:xfrm>
            <a:off x="652680" y="3565841"/>
            <a:ext cx="1650289"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愿景</a:t>
            </a:r>
          </a:p>
        </p:txBody>
      </p:sp>
      <p:sp>
        <p:nvSpPr>
          <p:cNvPr id="54" name="文本框 53">
            <a:extLst>
              <a:ext uri="{FF2B5EF4-FFF2-40B4-BE49-F238E27FC236}">
                <a16:creationId xmlns:a16="http://schemas.microsoft.com/office/drawing/2014/main" id="{B1A88973-F46A-76C9-EEA6-956670CA9959}"/>
              </a:ext>
            </a:extLst>
          </p:cNvPr>
          <p:cNvSpPr txBox="1"/>
          <p:nvPr/>
        </p:nvSpPr>
        <p:spPr>
          <a:xfrm>
            <a:off x="652680" y="5197055"/>
            <a:ext cx="1650289"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价值观</a:t>
            </a:r>
          </a:p>
        </p:txBody>
      </p:sp>
      <p:sp>
        <p:nvSpPr>
          <p:cNvPr id="55" name="文本框 54">
            <a:extLst>
              <a:ext uri="{FF2B5EF4-FFF2-40B4-BE49-F238E27FC236}">
                <a16:creationId xmlns:a16="http://schemas.microsoft.com/office/drawing/2014/main" id="{1066FE13-2FBE-A5E7-4D69-14810AE05098}"/>
              </a:ext>
            </a:extLst>
          </p:cNvPr>
          <p:cNvSpPr txBox="1"/>
          <p:nvPr/>
        </p:nvSpPr>
        <p:spPr>
          <a:xfrm>
            <a:off x="3037161" y="1717926"/>
            <a:ext cx="229724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p:txBody>
      </p:sp>
      <p:sp>
        <p:nvSpPr>
          <p:cNvPr id="56" name="文本框 55">
            <a:extLst>
              <a:ext uri="{FF2B5EF4-FFF2-40B4-BE49-F238E27FC236}">
                <a16:creationId xmlns:a16="http://schemas.microsoft.com/office/drawing/2014/main" id="{5FBDB51F-DFC8-302B-6B91-B44FAAE57EB5}"/>
              </a:ext>
            </a:extLst>
          </p:cNvPr>
          <p:cNvSpPr txBox="1"/>
          <p:nvPr/>
        </p:nvSpPr>
        <p:spPr>
          <a:xfrm>
            <a:off x="6021181" y="1717926"/>
            <a:ext cx="229724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p:txBody>
      </p:sp>
      <p:sp>
        <p:nvSpPr>
          <p:cNvPr id="57" name="文本框 56">
            <a:extLst>
              <a:ext uri="{FF2B5EF4-FFF2-40B4-BE49-F238E27FC236}">
                <a16:creationId xmlns:a16="http://schemas.microsoft.com/office/drawing/2014/main" id="{0F7116AD-86A6-0928-854A-079E07180F19}"/>
              </a:ext>
            </a:extLst>
          </p:cNvPr>
          <p:cNvSpPr txBox="1"/>
          <p:nvPr/>
        </p:nvSpPr>
        <p:spPr>
          <a:xfrm>
            <a:off x="9013399" y="1717926"/>
            <a:ext cx="229724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p:txBody>
      </p:sp>
      <p:sp>
        <p:nvSpPr>
          <p:cNvPr id="58" name="文本框 57">
            <a:extLst>
              <a:ext uri="{FF2B5EF4-FFF2-40B4-BE49-F238E27FC236}">
                <a16:creationId xmlns:a16="http://schemas.microsoft.com/office/drawing/2014/main" id="{826577B6-3E74-2651-6993-65E0EBE94663}"/>
              </a:ext>
            </a:extLst>
          </p:cNvPr>
          <p:cNvSpPr txBox="1"/>
          <p:nvPr/>
        </p:nvSpPr>
        <p:spPr>
          <a:xfrm>
            <a:off x="3037161" y="3398520"/>
            <a:ext cx="229724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p:txBody>
      </p:sp>
      <p:sp>
        <p:nvSpPr>
          <p:cNvPr id="59" name="文本框 58">
            <a:extLst>
              <a:ext uri="{FF2B5EF4-FFF2-40B4-BE49-F238E27FC236}">
                <a16:creationId xmlns:a16="http://schemas.microsoft.com/office/drawing/2014/main" id="{0E91D14F-B38D-C442-8EE8-D30E5C2CB405}"/>
              </a:ext>
            </a:extLst>
          </p:cNvPr>
          <p:cNvSpPr txBox="1"/>
          <p:nvPr/>
        </p:nvSpPr>
        <p:spPr>
          <a:xfrm>
            <a:off x="6021181" y="3398520"/>
            <a:ext cx="229724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p:txBody>
      </p:sp>
      <p:sp>
        <p:nvSpPr>
          <p:cNvPr id="60" name="文本框 59">
            <a:extLst>
              <a:ext uri="{FF2B5EF4-FFF2-40B4-BE49-F238E27FC236}">
                <a16:creationId xmlns:a16="http://schemas.microsoft.com/office/drawing/2014/main" id="{622B47D8-D866-A7A6-DBE9-0A252F821B95}"/>
              </a:ext>
            </a:extLst>
          </p:cNvPr>
          <p:cNvSpPr txBox="1"/>
          <p:nvPr/>
        </p:nvSpPr>
        <p:spPr>
          <a:xfrm>
            <a:off x="9013399" y="3398520"/>
            <a:ext cx="229724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p:txBody>
      </p:sp>
      <p:sp>
        <p:nvSpPr>
          <p:cNvPr id="61" name="文本框 60">
            <a:extLst>
              <a:ext uri="{FF2B5EF4-FFF2-40B4-BE49-F238E27FC236}">
                <a16:creationId xmlns:a16="http://schemas.microsoft.com/office/drawing/2014/main" id="{E41672C5-7CBA-D248-6EC1-DB670E465505}"/>
              </a:ext>
            </a:extLst>
          </p:cNvPr>
          <p:cNvSpPr txBox="1"/>
          <p:nvPr/>
        </p:nvSpPr>
        <p:spPr>
          <a:xfrm>
            <a:off x="3037161" y="5029734"/>
            <a:ext cx="229724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p:txBody>
      </p:sp>
      <p:sp>
        <p:nvSpPr>
          <p:cNvPr id="62" name="文本框 61">
            <a:extLst>
              <a:ext uri="{FF2B5EF4-FFF2-40B4-BE49-F238E27FC236}">
                <a16:creationId xmlns:a16="http://schemas.microsoft.com/office/drawing/2014/main" id="{C5A6EA11-FFE6-DAE5-067E-AB27AB875591}"/>
              </a:ext>
            </a:extLst>
          </p:cNvPr>
          <p:cNvSpPr txBox="1"/>
          <p:nvPr/>
        </p:nvSpPr>
        <p:spPr>
          <a:xfrm>
            <a:off x="6021181" y="5029734"/>
            <a:ext cx="229724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p:txBody>
      </p:sp>
      <p:sp>
        <p:nvSpPr>
          <p:cNvPr id="63" name="文本框 62">
            <a:extLst>
              <a:ext uri="{FF2B5EF4-FFF2-40B4-BE49-F238E27FC236}">
                <a16:creationId xmlns:a16="http://schemas.microsoft.com/office/drawing/2014/main" id="{05483025-D37B-91C9-6908-C0B3A62C2865}"/>
              </a:ext>
            </a:extLst>
          </p:cNvPr>
          <p:cNvSpPr txBox="1"/>
          <p:nvPr/>
        </p:nvSpPr>
        <p:spPr>
          <a:xfrm>
            <a:off x="9013399" y="5029734"/>
            <a:ext cx="2297246" cy="73475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思源黑体 CN Regular" panose="020B0500000000000000" pitchFamily="34" charset="-122"/>
                <a:ea typeface="思源黑体 CN Regular" panose="020B0500000000000000" pitchFamily="34" charset="-122"/>
                <a:cs typeface="OPPOSans R" panose="00020600040101010101" pitchFamily="18" charset="-122"/>
              </a:rPr>
              <a:t>简述简述简述简述简述简述简述简述简述</a:t>
            </a:r>
          </a:p>
        </p:txBody>
      </p:sp>
    </p:spTree>
    <p:extLst>
      <p:ext uri="{BB962C8B-B14F-4D97-AF65-F5344CB8AC3E}">
        <p14:creationId xmlns:p14="http://schemas.microsoft.com/office/powerpoint/2010/main" val="1766396992"/>
      </p:ext>
    </p:extLst>
  </p:cSld>
  <p:clrMapOvr>
    <a:masterClrMapping/>
  </p:clrMapOvr>
</p:sld>
</file>

<file path=ppt/theme/theme1.xml><?xml version="1.0" encoding="utf-8"?>
<a:theme xmlns:a="http://schemas.openxmlformats.org/drawingml/2006/main" name="51PPT模板网   www.51pptmoban.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CA5AA"/>
        </a:solidFill>
        <a:ln>
          <a:noFill/>
        </a:ln>
        <a:effectLst>
          <a:outerShdw blurRad="38100" dist="38100" dir="2700000" algn="tl" rotWithShape="0">
            <a:srgbClr val="192C3D">
              <a:alpha val="35000"/>
            </a:srgbClr>
          </a:outerShdw>
        </a:effectLst>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982</Words>
  <Application>Microsoft Office PowerPoint</Application>
  <PresentationFormat>宽屏</PresentationFormat>
  <Paragraphs>155</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OPPOSans H</vt:lpstr>
      <vt:lpstr>汉仪雅酷黑 45W</vt:lpstr>
      <vt:lpstr>思源黑体 CN ExtraLight</vt:lpstr>
      <vt:lpstr>思源黑体 CN Heavy</vt:lpstr>
      <vt:lpstr>思源黑体 CN Medium</vt:lpstr>
      <vt:lpstr>思源黑体 CN Regular</vt:lpstr>
      <vt:lpstr>Arial</vt:lpstr>
      <vt:lpstr>Calibri</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微立体马卡龙色游乐园项目书ppt模板</dc:title>
  <dc:creator>若琳</dc:creator>
  <cp:keywords>P界达人</cp:keywords>
  <dc:description>www.51pptmoban.com</dc:description>
  <cp:lastModifiedBy>Win user</cp:lastModifiedBy>
  <cp:revision>10</cp:revision>
  <dcterms:created xsi:type="dcterms:W3CDTF">2022-07-02T14:16:12Z</dcterms:created>
  <dcterms:modified xsi:type="dcterms:W3CDTF">2022-08-18T09:32:38Z</dcterms:modified>
</cp:coreProperties>
</file>