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6" r:id="rId11"/>
    <p:sldId id="265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C9F6E36-CFEE-41F7-B491-0804AA0D5AEA}">
          <p14:sldIdLst>
            <p14:sldId id="268"/>
            <p14:sldId id="256"/>
            <p14:sldId id="257"/>
            <p14:sldId id="258"/>
            <p14:sldId id="259"/>
            <p14:sldId id="260"/>
            <p14:sldId id="261"/>
            <p14:sldId id="263"/>
            <p14:sldId id="264"/>
            <p14:sldId id="266"/>
            <p14:sldId id="265"/>
          </p14:sldIdLst>
        </p14:section>
        <p14:section name="作者信息" id="{3FF63CE4-59FD-4390-A949-CB2CC7FCB91F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E3E"/>
    <a:srgbClr val="FFB8C6"/>
    <a:srgbClr val="3287D9"/>
    <a:srgbClr val="D78CF8"/>
    <a:srgbClr val="FFB700"/>
    <a:srgbClr val="FFDD49"/>
    <a:srgbClr val="2C2571"/>
    <a:srgbClr val="C664E9"/>
    <a:srgbClr val="FF8F2D"/>
    <a:srgbClr val="FFB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00" autoAdjust="0"/>
    <p:restoredTop sz="92758" autoAdjust="0"/>
  </p:normalViewPr>
  <p:slideViewPr>
    <p:cSldViewPr snapToGrid="0" showGuides="1">
      <p:cViewPr varScale="1">
        <p:scale>
          <a:sx n="83" d="100"/>
          <a:sy n="83" d="100"/>
        </p:scale>
        <p:origin x="96" y="888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21553-883C-4B7C-9382-E613B1290552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93233-0038-4DE4-8885-D08BB6C395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7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B93233-0038-4DE4-8885-D08BB6C395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44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B93233-0038-4DE4-8885-D08BB6C395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17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563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65A2252A-27B5-5FF7-8132-36BE2CAA3E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9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日程表&#10;&#10;描述已自动生成">
            <a:extLst>
              <a:ext uri="{FF2B5EF4-FFF2-40B4-BE49-F238E27FC236}">
                <a16:creationId xmlns:a16="http://schemas.microsoft.com/office/drawing/2014/main" id="{60E67639-8344-25E4-83D6-D5D6A8779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5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D02422C6-6000-F5DE-98E3-A28C775E85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341113-4600-8495-BF0D-3447F6378201}"/>
              </a:ext>
            </a:extLst>
          </p:cNvPr>
          <p:cNvGrpSpPr/>
          <p:nvPr/>
        </p:nvGrpSpPr>
        <p:grpSpPr>
          <a:xfrm>
            <a:off x="127000" y="0"/>
            <a:ext cx="11938000" cy="6858000"/>
            <a:chOff x="-114300" y="0"/>
            <a:chExt cx="12420600" cy="685800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130FFBA-FB2A-BA1C-233E-92D01704CDD5}"/>
                </a:ext>
              </a:extLst>
            </p:cNvPr>
            <p:cNvSpPr txBox="1"/>
            <p:nvPr/>
          </p:nvSpPr>
          <p:spPr>
            <a:xfrm>
              <a:off x="-114300" y="0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D09002F-B333-F9B3-EDC8-A57D40F1D017}"/>
                </a:ext>
              </a:extLst>
            </p:cNvPr>
            <p:cNvSpPr txBox="1"/>
            <p:nvPr/>
          </p:nvSpPr>
          <p:spPr>
            <a:xfrm>
              <a:off x="-114300" y="1150001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ADE6114-8E95-879A-AB50-D02063FC3A58}"/>
                </a:ext>
              </a:extLst>
            </p:cNvPr>
            <p:cNvSpPr txBox="1"/>
            <p:nvPr/>
          </p:nvSpPr>
          <p:spPr>
            <a:xfrm>
              <a:off x="-114300" y="2300002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DE4E652-1336-BE01-3537-E0A1B1323291}"/>
                </a:ext>
              </a:extLst>
            </p:cNvPr>
            <p:cNvSpPr txBox="1"/>
            <p:nvPr/>
          </p:nvSpPr>
          <p:spPr>
            <a:xfrm>
              <a:off x="-114300" y="3450003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9E80C52-53BC-3A55-307F-422B50579021}"/>
                </a:ext>
              </a:extLst>
            </p:cNvPr>
            <p:cNvSpPr txBox="1"/>
            <p:nvPr/>
          </p:nvSpPr>
          <p:spPr>
            <a:xfrm>
              <a:off x="-114300" y="460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A4CE738-9DF2-B6CD-3CF0-DBD0FFC5E1D5}"/>
                </a:ext>
              </a:extLst>
            </p:cNvPr>
            <p:cNvSpPr txBox="1"/>
            <p:nvPr/>
          </p:nvSpPr>
          <p:spPr>
            <a:xfrm>
              <a:off x="-114300" y="575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4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4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8CD3FF3E-023F-29D6-1A27-B1BC83303086}"/>
              </a:ext>
            </a:extLst>
          </p:cNvPr>
          <p:cNvSpPr/>
          <p:nvPr/>
        </p:nvSpPr>
        <p:spPr>
          <a:xfrm>
            <a:off x="0" y="4554930"/>
            <a:ext cx="12192000" cy="2303070"/>
          </a:xfrm>
          <a:prstGeom prst="rect">
            <a:avLst/>
          </a:prstGeom>
          <a:solidFill>
            <a:srgbClr val="FFB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640910-6579-5B61-AFA5-4D798C92D0E1}"/>
              </a:ext>
            </a:extLst>
          </p:cNvPr>
          <p:cNvSpPr txBox="1"/>
          <p:nvPr/>
        </p:nvSpPr>
        <p:spPr>
          <a:xfrm>
            <a:off x="-114300" y="6265964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60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EA423E7-F414-5372-D6E7-D157C3C35A89}"/>
              </a:ext>
            </a:extLst>
          </p:cNvPr>
          <p:cNvGrpSpPr/>
          <p:nvPr/>
        </p:nvGrpSpPr>
        <p:grpSpPr>
          <a:xfrm rot="20412011">
            <a:off x="8839751" y="3289205"/>
            <a:ext cx="3609799" cy="3252261"/>
            <a:chOff x="7619008" y="6521787"/>
            <a:chExt cx="4376606" cy="394311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DF10E47-5173-97A4-EF4C-9616F9A479C2}"/>
                </a:ext>
              </a:extLst>
            </p:cNvPr>
            <p:cNvSpPr/>
            <p:nvPr/>
          </p:nvSpPr>
          <p:spPr>
            <a:xfrm>
              <a:off x="7619008" y="6521787"/>
              <a:ext cx="4207108" cy="3943119"/>
            </a:xfrm>
            <a:custGeom>
              <a:avLst/>
              <a:gdLst>
                <a:gd name="connsiteX0" fmla="*/ 899677 w 4534401"/>
                <a:gd name="connsiteY0" fmla="*/ 1136182 h 3044033"/>
                <a:gd name="connsiteX1" fmla="*/ 1269328 w 4534401"/>
                <a:gd name="connsiteY1" fmla="*/ 494156 h 3044033"/>
                <a:gd name="connsiteX2" fmla="*/ 2242094 w 4534401"/>
                <a:gd name="connsiteY2" fmla="*/ 649799 h 3044033"/>
                <a:gd name="connsiteX3" fmla="*/ 2689567 w 4534401"/>
                <a:gd name="connsiteY3" fmla="*/ 7773 h 3044033"/>
                <a:gd name="connsiteX4" fmla="*/ 3759609 w 4534401"/>
                <a:gd name="connsiteY4" fmla="*/ 435790 h 3044033"/>
                <a:gd name="connsiteX5" fmla="*/ 4421090 w 4534401"/>
                <a:gd name="connsiteY5" fmla="*/ 2322956 h 3044033"/>
                <a:gd name="connsiteX6" fmla="*/ 1347150 w 4534401"/>
                <a:gd name="connsiteY6" fmla="*/ 3042803 h 3044033"/>
                <a:gd name="connsiteX7" fmla="*/ 4732 w 4534401"/>
                <a:gd name="connsiteY7" fmla="*/ 2459144 h 3044033"/>
                <a:gd name="connsiteX8" fmla="*/ 899677 w 4534401"/>
                <a:gd name="connsiteY8" fmla="*/ 1136182 h 3044033"/>
                <a:gd name="connsiteX0" fmla="*/ 899677 w 4530274"/>
                <a:gd name="connsiteY0" fmla="*/ 1117890 h 3025741"/>
                <a:gd name="connsiteX1" fmla="*/ 1269328 w 4530274"/>
                <a:gd name="connsiteY1" fmla="*/ 475864 h 3025741"/>
                <a:gd name="connsiteX2" fmla="*/ 2242094 w 4530274"/>
                <a:gd name="connsiteY2" fmla="*/ 631507 h 3025741"/>
                <a:gd name="connsiteX3" fmla="*/ 2959074 w 4530274"/>
                <a:gd name="connsiteY3" fmla="*/ 8731 h 3025741"/>
                <a:gd name="connsiteX4" fmla="*/ 3759609 w 4530274"/>
                <a:gd name="connsiteY4" fmla="*/ 417498 h 3025741"/>
                <a:gd name="connsiteX5" fmla="*/ 4421090 w 4530274"/>
                <a:gd name="connsiteY5" fmla="*/ 2304664 h 3025741"/>
                <a:gd name="connsiteX6" fmla="*/ 1347150 w 4530274"/>
                <a:gd name="connsiteY6" fmla="*/ 3024511 h 3025741"/>
                <a:gd name="connsiteX7" fmla="*/ 4732 w 4530274"/>
                <a:gd name="connsiteY7" fmla="*/ 2440852 h 3025741"/>
                <a:gd name="connsiteX8" fmla="*/ 899677 w 4530274"/>
                <a:gd name="connsiteY8" fmla="*/ 1117890 h 3025741"/>
                <a:gd name="connsiteX0" fmla="*/ 899677 w 4530274"/>
                <a:gd name="connsiteY0" fmla="*/ 1117890 h 3025741"/>
                <a:gd name="connsiteX1" fmla="*/ 1269328 w 4530274"/>
                <a:gd name="connsiteY1" fmla="*/ 475864 h 3025741"/>
                <a:gd name="connsiteX2" fmla="*/ 2242094 w 4530274"/>
                <a:gd name="connsiteY2" fmla="*/ 631507 h 3025741"/>
                <a:gd name="connsiteX3" fmla="*/ 2959074 w 4530274"/>
                <a:gd name="connsiteY3" fmla="*/ 8731 h 3025741"/>
                <a:gd name="connsiteX4" fmla="*/ 3759609 w 4530274"/>
                <a:gd name="connsiteY4" fmla="*/ 417498 h 3025741"/>
                <a:gd name="connsiteX5" fmla="*/ 4421090 w 4530274"/>
                <a:gd name="connsiteY5" fmla="*/ 2304664 h 3025741"/>
                <a:gd name="connsiteX6" fmla="*/ 1347150 w 4530274"/>
                <a:gd name="connsiteY6" fmla="*/ 3024511 h 3025741"/>
                <a:gd name="connsiteX7" fmla="*/ 4732 w 4530274"/>
                <a:gd name="connsiteY7" fmla="*/ 2440852 h 3025741"/>
                <a:gd name="connsiteX8" fmla="*/ 899677 w 4530274"/>
                <a:gd name="connsiteY8" fmla="*/ 1117890 h 3025741"/>
                <a:gd name="connsiteX0" fmla="*/ 899677 w 4530274"/>
                <a:gd name="connsiteY0" fmla="*/ 1109897 h 3017748"/>
                <a:gd name="connsiteX1" fmla="*/ 1269328 w 4530274"/>
                <a:gd name="connsiteY1" fmla="*/ 467871 h 3017748"/>
                <a:gd name="connsiteX2" fmla="*/ 2242094 w 4530274"/>
                <a:gd name="connsiteY2" fmla="*/ 623514 h 3017748"/>
                <a:gd name="connsiteX3" fmla="*/ 2959074 w 4530274"/>
                <a:gd name="connsiteY3" fmla="*/ 738 h 3017748"/>
                <a:gd name="connsiteX4" fmla="*/ 3759609 w 4530274"/>
                <a:gd name="connsiteY4" fmla="*/ 409505 h 3017748"/>
                <a:gd name="connsiteX5" fmla="*/ 4421090 w 4530274"/>
                <a:gd name="connsiteY5" fmla="*/ 2296671 h 3017748"/>
                <a:gd name="connsiteX6" fmla="*/ 1347150 w 4530274"/>
                <a:gd name="connsiteY6" fmla="*/ 3016518 h 3017748"/>
                <a:gd name="connsiteX7" fmla="*/ 4732 w 4530274"/>
                <a:gd name="connsiteY7" fmla="*/ 2432859 h 3017748"/>
                <a:gd name="connsiteX8" fmla="*/ 899677 w 4530274"/>
                <a:gd name="connsiteY8" fmla="*/ 1109897 h 3017748"/>
                <a:gd name="connsiteX0" fmla="*/ 899677 w 4530274"/>
                <a:gd name="connsiteY0" fmla="*/ 1118425 h 3026276"/>
                <a:gd name="connsiteX1" fmla="*/ 1269328 w 4530274"/>
                <a:gd name="connsiteY1" fmla="*/ 476399 h 3026276"/>
                <a:gd name="connsiteX2" fmla="*/ 2155467 w 4530274"/>
                <a:gd name="connsiteY2" fmla="*/ 641668 h 3026276"/>
                <a:gd name="connsiteX3" fmla="*/ 2959074 w 4530274"/>
                <a:gd name="connsiteY3" fmla="*/ 9266 h 3026276"/>
                <a:gd name="connsiteX4" fmla="*/ 3759609 w 4530274"/>
                <a:gd name="connsiteY4" fmla="*/ 418033 h 3026276"/>
                <a:gd name="connsiteX5" fmla="*/ 4421090 w 4530274"/>
                <a:gd name="connsiteY5" fmla="*/ 2305199 h 3026276"/>
                <a:gd name="connsiteX6" fmla="*/ 1347150 w 4530274"/>
                <a:gd name="connsiteY6" fmla="*/ 3025046 h 3026276"/>
                <a:gd name="connsiteX7" fmla="*/ 4732 w 4530274"/>
                <a:gd name="connsiteY7" fmla="*/ 2441387 h 3026276"/>
                <a:gd name="connsiteX8" fmla="*/ 899677 w 4530274"/>
                <a:gd name="connsiteY8" fmla="*/ 1118425 h 3026276"/>
                <a:gd name="connsiteX0" fmla="*/ 899677 w 4532600"/>
                <a:gd name="connsiteY0" fmla="*/ 1182995 h 3090846"/>
                <a:gd name="connsiteX1" fmla="*/ 1269328 w 4532600"/>
                <a:gd name="connsiteY1" fmla="*/ 540969 h 3090846"/>
                <a:gd name="connsiteX2" fmla="*/ 2155467 w 4532600"/>
                <a:gd name="connsiteY2" fmla="*/ 706238 h 3090846"/>
                <a:gd name="connsiteX3" fmla="*/ 2805070 w 4532600"/>
                <a:gd name="connsiteY3" fmla="*/ 6459 h 3090846"/>
                <a:gd name="connsiteX4" fmla="*/ 3759609 w 4532600"/>
                <a:gd name="connsiteY4" fmla="*/ 482603 h 3090846"/>
                <a:gd name="connsiteX5" fmla="*/ 4421090 w 4532600"/>
                <a:gd name="connsiteY5" fmla="*/ 2369769 h 3090846"/>
                <a:gd name="connsiteX6" fmla="*/ 1347150 w 4532600"/>
                <a:gd name="connsiteY6" fmla="*/ 3089616 h 3090846"/>
                <a:gd name="connsiteX7" fmla="*/ 4732 w 4532600"/>
                <a:gd name="connsiteY7" fmla="*/ 2505957 h 3090846"/>
                <a:gd name="connsiteX8" fmla="*/ 899677 w 4532600"/>
                <a:gd name="connsiteY8" fmla="*/ 1182995 h 3090846"/>
                <a:gd name="connsiteX0" fmla="*/ 899677 w 4534401"/>
                <a:gd name="connsiteY0" fmla="*/ 1065132 h 2972983"/>
                <a:gd name="connsiteX1" fmla="*/ 1269328 w 4534401"/>
                <a:gd name="connsiteY1" fmla="*/ 423106 h 2972983"/>
                <a:gd name="connsiteX2" fmla="*/ 2155467 w 4534401"/>
                <a:gd name="connsiteY2" fmla="*/ 588375 h 2972983"/>
                <a:gd name="connsiteX3" fmla="*/ 2689566 w 4534401"/>
                <a:gd name="connsiteY3" fmla="*/ 13725 h 2972983"/>
                <a:gd name="connsiteX4" fmla="*/ 3759609 w 4534401"/>
                <a:gd name="connsiteY4" fmla="*/ 364740 h 2972983"/>
                <a:gd name="connsiteX5" fmla="*/ 4421090 w 4534401"/>
                <a:gd name="connsiteY5" fmla="*/ 2251906 h 2972983"/>
                <a:gd name="connsiteX6" fmla="*/ 1347150 w 4534401"/>
                <a:gd name="connsiteY6" fmla="*/ 2971753 h 2972983"/>
                <a:gd name="connsiteX7" fmla="*/ 4732 w 4534401"/>
                <a:gd name="connsiteY7" fmla="*/ 2388094 h 2972983"/>
                <a:gd name="connsiteX8" fmla="*/ 899677 w 4534401"/>
                <a:gd name="connsiteY8" fmla="*/ 1065132 h 2972983"/>
                <a:gd name="connsiteX0" fmla="*/ 899677 w 4534401"/>
                <a:gd name="connsiteY0" fmla="*/ 1113977 h 3021828"/>
                <a:gd name="connsiteX1" fmla="*/ 1269328 w 4534401"/>
                <a:gd name="connsiteY1" fmla="*/ 471951 h 3021828"/>
                <a:gd name="connsiteX2" fmla="*/ 2155467 w 4534401"/>
                <a:gd name="connsiteY2" fmla="*/ 637220 h 3021828"/>
                <a:gd name="connsiteX3" fmla="*/ 2689566 w 4534401"/>
                <a:gd name="connsiteY3" fmla="*/ 62570 h 3021828"/>
                <a:gd name="connsiteX4" fmla="*/ 3759609 w 4534401"/>
                <a:gd name="connsiteY4" fmla="*/ 413585 h 3021828"/>
                <a:gd name="connsiteX5" fmla="*/ 4421090 w 4534401"/>
                <a:gd name="connsiteY5" fmla="*/ 2300751 h 3021828"/>
                <a:gd name="connsiteX6" fmla="*/ 1347150 w 4534401"/>
                <a:gd name="connsiteY6" fmla="*/ 3020598 h 3021828"/>
                <a:gd name="connsiteX7" fmla="*/ 4732 w 4534401"/>
                <a:gd name="connsiteY7" fmla="*/ 2436939 h 3021828"/>
                <a:gd name="connsiteX8" fmla="*/ 899677 w 4534401"/>
                <a:gd name="connsiteY8" fmla="*/ 1113977 h 3021828"/>
                <a:gd name="connsiteX0" fmla="*/ 899677 w 4533344"/>
                <a:gd name="connsiteY0" fmla="*/ 1122115 h 3029966"/>
                <a:gd name="connsiteX1" fmla="*/ 1269328 w 4533344"/>
                <a:gd name="connsiteY1" fmla="*/ 480089 h 3029966"/>
                <a:gd name="connsiteX2" fmla="*/ 2155467 w 4533344"/>
                <a:gd name="connsiteY2" fmla="*/ 645358 h 3029966"/>
                <a:gd name="connsiteX3" fmla="*/ 2756943 w 4533344"/>
                <a:gd name="connsiteY3" fmla="*/ 61082 h 3029966"/>
                <a:gd name="connsiteX4" fmla="*/ 3759609 w 4533344"/>
                <a:gd name="connsiteY4" fmla="*/ 421723 h 3029966"/>
                <a:gd name="connsiteX5" fmla="*/ 4421090 w 4533344"/>
                <a:gd name="connsiteY5" fmla="*/ 2308889 h 3029966"/>
                <a:gd name="connsiteX6" fmla="*/ 1347150 w 4533344"/>
                <a:gd name="connsiteY6" fmla="*/ 3028736 h 3029966"/>
                <a:gd name="connsiteX7" fmla="*/ 4732 w 4533344"/>
                <a:gd name="connsiteY7" fmla="*/ 2445077 h 3029966"/>
                <a:gd name="connsiteX8" fmla="*/ 899677 w 4533344"/>
                <a:gd name="connsiteY8" fmla="*/ 1122115 h 3029966"/>
                <a:gd name="connsiteX0" fmla="*/ 899677 w 4367002"/>
                <a:gd name="connsiteY0" fmla="*/ 1133621 h 3041472"/>
                <a:gd name="connsiteX1" fmla="*/ 1269328 w 4367002"/>
                <a:gd name="connsiteY1" fmla="*/ 491595 h 3041472"/>
                <a:gd name="connsiteX2" fmla="*/ 2155467 w 4367002"/>
                <a:gd name="connsiteY2" fmla="*/ 656864 h 3041472"/>
                <a:gd name="connsiteX3" fmla="*/ 2756943 w 4367002"/>
                <a:gd name="connsiteY3" fmla="*/ 72588 h 3041472"/>
                <a:gd name="connsiteX4" fmla="*/ 3759609 w 4367002"/>
                <a:gd name="connsiteY4" fmla="*/ 433229 h 3041472"/>
                <a:gd name="connsiteX5" fmla="*/ 4236450 w 4367002"/>
                <a:gd name="connsiteY5" fmla="*/ 2709501 h 3041472"/>
                <a:gd name="connsiteX6" fmla="*/ 1347150 w 4367002"/>
                <a:gd name="connsiteY6" fmla="*/ 3040242 h 3041472"/>
                <a:gd name="connsiteX7" fmla="*/ 4732 w 4367002"/>
                <a:gd name="connsiteY7" fmla="*/ 2456583 h 3041472"/>
                <a:gd name="connsiteX8" fmla="*/ 899677 w 4367002"/>
                <a:gd name="connsiteY8" fmla="*/ 1133621 h 3041472"/>
                <a:gd name="connsiteX0" fmla="*/ 899677 w 4259717"/>
                <a:gd name="connsiteY0" fmla="*/ 1133622 h 3041473"/>
                <a:gd name="connsiteX1" fmla="*/ 1269328 w 4259717"/>
                <a:gd name="connsiteY1" fmla="*/ 491596 h 3041473"/>
                <a:gd name="connsiteX2" fmla="*/ 2155467 w 4259717"/>
                <a:gd name="connsiteY2" fmla="*/ 656865 h 3041473"/>
                <a:gd name="connsiteX3" fmla="*/ 2756943 w 4259717"/>
                <a:gd name="connsiteY3" fmla="*/ 72589 h 3041473"/>
                <a:gd name="connsiteX4" fmla="*/ 3759609 w 4259717"/>
                <a:gd name="connsiteY4" fmla="*/ 433230 h 3041473"/>
                <a:gd name="connsiteX5" fmla="*/ 4113357 w 4259717"/>
                <a:gd name="connsiteY5" fmla="*/ 2709502 h 3041473"/>
                <a:gd name="connsiteX6" fmla="*/ 1347150 w 4259717"/>
                <a:gd name="connsiteY6" fmla="*/ 3040243 h 3041473"/>
                <a:gd name="connsiteX7" fmla="*/ 4732 w 4259717"/>
                <a:gd name="connsiteY7" fmla="*/ 2456584 h 3041473"/>
                <a:gd name="connsiteX8" fmla="*/ 899677 w 4259717"/>
                <a:gd name="connsiteY8" fmla="*/ 1133622 h 3041473"/>
                <a:gd name="connsiteX0" fmla="*/ 1179617 w 4539657"/>
                <a:gd name="connsiteY0" fmla="*/ 1133622 h 3199375"/>
                <a:gd name="connsiteX1" fmla="*/ 1549268 w 4539657"/>
                <a:gd name="connsiteY1" fmla="*/ 491596 h 3199375"/>
                <a:gd name="connsiteX2" fmla="*/ 2435407 w 4539657"/>
                <a:gd name="connsiteY2" fmla="*/ 656865 h 3199375"/>
                <a:gd name="connsiteX3" fmla="*/ 3036883 w 4539657"/>
                <a:gd name="connsiteY3" fmla="*/ 72589 h 3199375"/>
                <a:gd name="connsiteX4" fmla="*/ 4039549 w 4539657"/>
                <a:gd name="connsiteY4" fmla="*/ 433230 h 3199375"/>
                <a:gd name="connsiteX5" fmla="*/ 4393297 w 4539657"/>
                <a:gd name="connsiteY5" fmla="*/ 2709502 h 3199375"/>
                <a:gd name="connsiteX6" fmla="*/ 1627090 w 4539657"/>
                <a:gd name="connsiteY6" fmla="*/ 3040243 h 3199375"/>
                <a:gd name="connsiteX7" fmla="*/ 91252 w 4539657"/>
                <a:gd name="connsiteY7" fmla="*/ 3176597 h 3199375"/>
                <a:gd name="connsiteX8" fmla="*/ 284672 w 4539657"/>
                <a:gd name="connsiteY8" fmla="*/ 2456584 h 3199375"/>
                <a:gd name="connsiteX9" fmla="*/ 1179617 w 4539657"/>
                <a:gd name="connsiteY9" fmla="*/ 1133622 h 3199375"/>
                <a:gd name="connsiteX0" fmla="*/ 296776 w 4551761"/>
                <a:gd name="connsiteY0" fmla="*/ 2456584 h 3199375"/>
                <a:gd name="connsiteX1" fmla="*/ 1561372 w 4551761"/>
                <a:gd name="connsiteY1" fmla="*/ 491596 h 3199375"/>
                <a:gd name="connsiteX2" fmla="*/ 2447511 w 4551761"/>
                <a:gd name="connsiteY2" fmla="*/ 656865 h 3199375"/>
                <a:gd name="connsiteX3" fmla="*/ 3048987 w 4551761"/>
                <a:gd name="connsiteY3" fmla="*/ 72589 h 3199375"/>
                <a:gd name="connsiteX4" fmla="*/ 4051653 w 4551761"/>
                <a:gd name="connsiteY4" fmla="*/ 433230 h 3199375"/>
                <a:gd name="connsiteX5" fmla="*/ 4405401 w 4551761"/>
                <a:gd name="connsiteY5" fmla="*/ 2709502 h 3199375"/>
                <a:gd name="connsiteX6" fmla="*/ 1639194 w 4551761"/>
                <a:gd name="connsiteY6" fmla="*/ 3040243 h 3199375"/>
                <a:gd name="connsiteX7" fmla="*/ 103356 w 4551761"/>
                <a:gd name="connsiteY7" fmla="*/ 3176597 h 3199375"/>
                <a:gd name="connsiteX8" fmla="*/ 296776 w 4551761"/>
                <a:gd name="connsiteY8" fmla="*/ 2456584 h 3199375"/>
                <a:gd name="connsiteX0" fmla="*/ 287193 w 4542178"/>
                <a:gd name="connsiteY0" fmla="*/ 2456584 h 3199375"/>
                <a:gd name="connsiteX1" fmla="*/ 1264571 w 4542178"/>
                <a:gd name="connsiteY1" fmla="*/ 608328 h 3199375"/>
                <a:gd name="connsiteX2" fmla="*/ 2437928 w 4542178"/>
                <a:gd name="connsiteY2" fmla="*/ 656865 h 3199375"/>
                <a:gd name="connsiteX3" fmla="*/ 3039404 w 4542178"/>
                <a:gd name="connsiteY3" fmla="*/ 72589 h 3199375"/>
                <a:gd name="connsiteX4" fmla="*/ 4042070 w 4542178"/>
                <a:gd name="connsiteY4" fmla="*/ 433230 h 3199375"/>
                <a:gd name="connsiteX5" fmla="*/ 4395818 w 4542178"/>
                <a:gd name="connsiteY5" fmla="*/ 2709502 h 3199375"/>
                <a:gd name="connsiteX6" fmla="*/ 1629611 w 4542178"/>
                <a:gd name="connsiteY6" fmla="*/ 3040243 h 3199375"/>
                <a:gd name="connsiteX7" fmla="*/ 93773 w 4542178"/>
                <a:gd name="connsiteY7" fmla="*/ 3176597 h 3199375"/>
                <a:gd name="connsiteX8" fmla="*/ 287193 w 4542178"/>
                <a:gd name="connsiteY8" fmla="*/ 2456584 h 3199375"/>
                <a:gd name="connsiteX0" fmla="*/ 288484 w 4543469"/>
                <a:gd name="connsiteY0" fmla="*/ 2456584 h 3199375"/>
                <a:gd name="connsiteX1" fmla="*/ 1306894 w 4543469"/>
                <a:gd name="connsiteY1" fmla="*/ 511052 h 3199375"/>
                <a:gd name="connsiteX2" fmla="*/ 2439219 w 4543469"/>
                <a:gd name="connsiteY2" fmla="*/ 656865 h 3199375"/>
                <a:gd name="connsiteX3" fmla="*/ 3040695 w 4543469"/>
                <a:gd name="connsiteY3" fmla="*/ 72589 h 3199375"/>
                <a:gd name="connsiteX4" fmla="*/ 4043361 w 4543469"/>
                <a:gd name="connsiteY4" fmla="*/ 433230 h 3199375"/>
                <a:gd name="connsiteX5" fmla="*/ 4397109 w 4543469"/>
                <a:gd name="connsiteY5" fmla="*/ 2709502 h 3199375"/>
                <a:gd name="connsiteX6" fmla="*/ 1630902 w 4543469"/>
                <a:gd name="connsiteY6" fmla="*/ 3040243 h 3199375"/>
                <a:gd name="connsiteX7" fmla="*/ 95064 w 4543469"/>
                <a:gd name="connsiteY7" fmla="*/ 3176597 h 3199375"/>
                <a:gd name="connsiteX8" fmla="*/ 288484 w 4543469"/>
                <a:gd name="connsiteY8" fmla="*/ 2456584 h 3199375"/>
                <a:gd name="connsiteX0" fmla="*/ 288484 w 4527437"/>
                <a:gd name="connsiteY0" fmla="*/ 2456584 h 3721436"/>
                <a:gd name="connsiteX1" fmla="*/ 1306894 w 4527437"/>
                <a:gd name="connsiteY1" fmla="*/ 511052 h 3721436"/>
                <a:gd name="connsiteX2" fmla="*/ 2439219 w 4527437"/>
                <a:gd name="connsiteY2" fmla="*/ 656865 h 3721436"/>
                <a:gd name="connsiteX3" fmla="*/ 3040695 w 4527437"/>
                <a:gd name="connsiteY3" fmla="*/ 72589 h 3721436"/>
                <a:gd name="connsiteX4" fmla="*/ 4043361 w 4527437"/>
                <a:gd name="connsiteY4" fmla="*/ 433230 h 3721436"/>
                <a:gd name="connsiteX5" fmla="*/ 4397109 w 4527437"/>
                <a:gd name="connsiteY5" fmla="*/ 2709502 h 3721436"/>
                <a:gd name="connsiteX6" fmla="*/ 1856573 w 4527437"/>
                <a:gd name="connsiteY6" fmla="*/ 3721179 h 3721436"/>
                <a:gd name="connsiteX7" fmla="*/ 95064 w 4527437"/>
                <a:gd name="connsiteY7" fmla="*/ 3176597 h 3721436"/>
                <a:gd name="connsiteX8" fmla="*/ 288484 w 4527437"/>
                <a:gd name="connsiteY8" fmla="*/ 2456584 h 3721436"/>
                <a:gd name="connsiteX0" fmla="*/ 213794 w 4555325"/>
                <a:gd name="connsiteY0" fmla="*/ 2359307 h 3721436"/>
                <a:gd name="connsiteX1" fmla="*/ 1334782 w 4555325"/>
                <a:gd name="connsiteY1" fmla="*/ 511052 h 3721436"/>
                <a:gd name="connsiteX2" fmla="*/ 2467107 w 4555325"/>
                <a:gd name="connsiteY2" fmla="*/ 656865 h 3721436"/>
                <a:gd name="connsiteX3" fmla="*/ 3068583 w 4555325"/>
                <a:gd name="connsiteY3" fmla="*/ 72589 h 3721436"/>
                <a:gd name="connsiteX4" fmla="*/ 4071249 w 4555325"/>
                <a:gd name="connsiteY4" fmla="*/ 433230 h 3721436"/>
                <a:gd name="connsiteX5" fmla="*/ 4424997 w 4555325"/>
                <a:gd name="connsiteY5" fmla="*/ 2709502 h 3721436"/>
                <a:gd name="connsiteX6" fmla="*/ 1884461 w 4555325"/>
                <a:gd name="connsiteY6" fmla="*/ 3721179 h 3721436"/>
                <a:gd name="connsiteX7" fmla="*/ 122952 w 4555325"/>
                <a:gd name="connsiteY7" fmla="*/ 3176597 h 3721436"/>
                <a:gd name="connsiteX8" fmla="*/ 213794 w 4555325"/>
                <a:gd name="connsiteY8" fmla="*/ 2359307 h 3721436"/>
                <a:gd name="connsiteX0" fmla="*/ 6421 w 4438794"/>
                <a:gd name="connsiteY0" fmla="*/ 3176597 h 3721436"/>
                <a:gd name="connsiteX1" fmla="*/ 1218251 w 4438794"/>
                <a:gd name="connsiteY1" fmla="*/ 511052 h 3721436"/>
                <a:gd name="connsiteX2" fmla="*/ 2350576 w 4438794"/>
                <a:gd name="connsiteY2" fmla="*/ 656865 h 3721436"/>
                <a:gd name="connsiteX3" fmla="*/ 2952052 w 4438794"/>
                <a:gd name="connsiteY3" fmla="*/ 72589 h 3721436"/>
                <a:gd name="connsiteX4" fmla="*/ 3954718 w 4438794"/>
                <a:gd name="connsiteY4" fmla="*/ 433230 h 3721436"/>
                <a:gd name="connsiteX5" fmla="*/ 4308466 w 4438794"/>
                <a:gd name="connsiteY5" fmla="*/ 2709502 h 3721436"/>
                <a:gd name="connsiteX6" fmla="*/ 1767930 w 4438794"/>
                <a:gd name="connsiteY6" fmla="*/ 3721179 h 3721436"/>
                <a:gd name="connsiteX7" fmla="*/ 6421 w 4438794"/>
                <a:gd name="connsiteY7" fmla="*/ 3176597 h 3721436"/>
                <a:gd name="connsiteX0" fmla="*/ 5814 w 4561281"/>
                <a:gd name="connsiteY0" fmla="*/ 3371150 h 3746562"/>
                <a:gd name="connsiteX1" fmla="*/ 1340738 w 4561281"/>
                <a:gd name="connsiteY1" fmla="*/ 511052 h 3746562"/>
                <a:gd name="connsiteX2" fmla="*/ 2473063 w 4561281"/>
                <a:gd name="connsiteY2" fmla="*/ 656865 h 3746562"/>
                <a:gd name="connsiteX3" fmla="*/ 3074539 w 4561281"/>
                <a:gd name="connsiteY3" fmla="*/ 72589 h 3746562"/>
                <a:gd name="connsiteX4" fmla="*/ 4077205 w 4561281"/>
                <a:gd name="connsiteY4" fmla="*/ 433230 h 3746562"/>
                <a:gd name="connsiteX5" fmla="*/ 4430953 w 4561281"/>
                <a:gd name="connsiteY5" fmla="*/ 2709502 h 3746562"/>
                <a:gd name="connsiteX6" fmla="*/ 1890417 w 4561281"/>
                <a:gd name="connsiteY6" fmla="*/ 3721179 h 3746562"/>
                <a:gd name="connsiteX7" fmla="*/ 5814 w 4561281"/>
                <a:gd name="connsiteY7" fmla="*/ 3371150 h 3746562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436380"/>
                <a:gd name="connsiteY0" fmla="*/ 3377925 h 3982319"/>
                <a:gd name="connsiteX1" fmla="*/ 1340738 w 4436380"/>
                <a:gd name="connsiteY1" fmla="*/ 517827 h 3982319"/>
                <a:gd name="connsiteX2" fmla="*/ 2473063 w 4436380"/>
                <a:gd name="connsiteY2" fmla="*/ 663640 h 3982319"/>
                <a:gd name="connsiteX3" fmla="*/ 3074539 w 4436380"/>
                <a:gd name="connsiteY3" fmla="*/ 79364 h 3982319"/>
                <a:gd name="connsiteX4" fmla="*/ 4077205 w 4436380"/>
                <a:gd name="connsiteY4" fmla="*/ 440005 h 3982319"/>
                <a:gd name="connsiteX5" fmla="*/ 4287345 w 4436380"/>
                <a:gd name="connsiteY5" fmla="*/ 2912765 h 3982319"/>
                <a:gd name="connsiteX6" fmla="*/ 1951963 w 4436380"/>
                <a:gd name="connsiteY6" fmla="*/ 3961418 h 3982319"/>
                <a:gd name="connsiteX7" fmla="*/ 5814 w 4436380"/>
                <a:gd name="connsiteY7" fmla="*/ 3377925 h 39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6380" h="3982319">
                  <a:moveTo>
                    <a:pt x="5814" y="3377925"/>
                  </a:moveTo>
                  <a:cubicBezTo>
                    <a:pt x="-85799" y="2842904"/>
                    <a:pt x="929530" y="970208"/>
                    <a:pt x="1340738" y="517827"/>
                  </a:cubicBezTo>
                  <a:cubicBezTo>
                    <a:pt x="1751946" y="65446"/>
                    <a:pt x="2184096" y="736717"/>
                    <a:pt x="2473063" y="663640"/>
                  </a:cubicBezTo>
                  <a:cubicBezTo>
                    <a:pt x="2762030" y="590563"/>
                    <a:pt x="2643552" y="232140"/>
                    <a:pt x="3074539" y="79364"/>
                  </a:cubicBezTo>
                  <a:cubicBezTo>
                    <a:pt x="3505526" y="-73412"/>
                    <a:pt x="3875071" y="-32228"/>
                    <a:pt x="4077205" y="440005"/>
                  </a:cubicBezTo>
                  <a:cubicBezTo>
                    <a:pt x="4279339" y="912238"/>
                    <a:pt x="4641552" y="2325863"/>
                    <a:pt x="4287345" y="2912765"/>
                  </a:cubicBezTo>
                  <a:cubicBezTo>
                    <a:pt x="3933138" y="3499667"/>
                    <a:pt x="2665552" y="3883891"/>
                    <a:pt x="1951963" y="3961418"/>
                  </a:cubicBezTo>
                  <a:cubicBezTo>
                    <a:pt x="1238375" y="4038945"/>
                    <a:pt x="97427" y="3912946"/>
                    <a:pt x="5814" y="3377925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rgbClr val="2C226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蓝色的自行车&#10;&#10;描述已自动生成">
              <a:extLst>
                <a:ext uri="{FF2B5EF4-FFF2-40B4-BE49-F238E27FC236}">
                  <a16:creationId xmlns:a16="http://schemas.microsoft.com/office/drawing/2014/main" id="{CE153A90-E57B-870D-5A77-73EAC589B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5614" y="6846216"/>
              <a:ext cx="3810000" cy="2562225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C2FCCA2-2E4D-147D-1A8B-1C3D9AF2C9B7}"/>
                </a:ext>
              </a:extLst>
            </p:cNvPr>
            <p:cNvSpPr txBox="1"/>
            <p:nvPr/>
          </p:nvSpPr>
          <p:spPr>
            <a:xfrm>
              <a:off x="7943865" y="9256598"/>
              <a:ext cx="2979276" cy="429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">
                  <a:latin typeface="Cooper Black" panose="0208090404030B020404" pitchFamily="18" charset="0"/>
                </a:rPr>
                <a:t>TITLE GOES HERE</a:t>
              </a:r>
              <a:endParaRPr lang="zh-CN" altLang="en-US" sz="1700">
                <a:latin typeface="Cooper Black" panose="0208090404030B020404" pitchFamily="18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3D7F435-F173-7F17-26A7-3311660D45FA}"/>
                </a:ext>
              </a:extLst>
            </p:cNvPr>
            <p:cNvSpPr txBox="1"/>
            <p:nvPr/>
          </p:nvSpPr>
          <p:spPr>
            <a:xfrm rot="10800000" flipV="1">
              <a:off x="7943865" y="9530844"/>
              <a:ext cx="3353162" cy="783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latin typeface="Cooper Black" panose="0208090404030B020404" pitchFamily="18" charset="0"/>
                </a:rPr>
                <a:t>pellentesque habitant morbi tristique senectus et netus et malesuada fames ac</a:t>
              </a:r>
              <a:endParaRPr lang="zh-CN" altLang="en-US" sz="1200">
                <a:latin typeface="Cooper Black" panose="0208090404030B020404" pitchFamily="18" charset="0"/>
              </a:endParaRPr>
            </a:p>
          </p:txBody>
        </p:sp>
        <p:sp>
          <p:nvSpPr>
            <p:cNvPr id="19" name="星形: 四角 18">
              <a:extLst>
                <a:ext uri="{FF2B5EF4-FFF2-40B4-BE49-F238E27FC236}">
                  <a16:creationId xmlns:a16="http://schemas.microsoft.com/office/drawing/2014/main" id="{69767893-AF63-D0B9-BACA-797DF4E30C82}"/>
                </a:ext>
              </a:extLst>
            </p:cNvPr>
            <p:cNvSpPr/>
            <p:nvPr/>
          </p:nvSpPr>
          <p:spPr>
            <a:xfrm>
              <a:off x="10090614" y="8902897"/>
              <a:ext cx="547509" cy="547509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>
              <a:extLst>
                <a:ext uri="{FF2B5EF4-FFF2-40B4-BE49-F238E27FC236}">
                  <a16:creationId xmlns:a16="http://schemas.microsoft.com/office/drawing/2014/main" id="{97B8520E-28DD-1156-F0C5-DBFA8693F61B}"/>
                </a:ext>
              </a:extLst>
            </p:cNvPr>
            <p:cNvSpPr/>
            <p:nvPr/>
          </p:nvSpPr>
          <p:spPr>
            <a:xfrm>
              <a:off x="11045561" y="7257016"/>
              <a:ext cx="300463" cy="300463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星形: 四角 20">
              <a:extLst>
                <a:ext uri="{FF2B5EF4-FFF2-40B4-BE49-F238E27FC236}">
                  <a16:creationId xmlns:a16="http://schemas.microsoft.com/office/drawing/2014/main" id="{7578F12F-1FA3-FB42-B45F-EE21B3D4D565}"/>
                </a:ext>
              </a:extLst>
            </p:cNvPr>
            <p:cNvSpPr/>
            <p:nvPr/>
          </p:nvSpPr>
          <p:spPr>
            <a:xfrm>
              <a:off x="9305972" y="10054286"/>
              <a:ext cx="300463" cy="300463"/>
            </a:xfrm>
            <a:prstGeom prst="star4">
              <a:avLst/>
            </a:prstGeom>
            <a:solidFill>
              <a:srgbClr val="FF6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星形: 四角 21">
              <a:extLst>
                <a:ext uri="{FF2B5EF4-FFF2-40B4-BE49-F238E27FC236}">
                  <a16:creationId xmlns:a16="http://schemas.microsoft.com/office/drawing/2014/main" id="{07091CC4-9AD0-FE64-D67E-426381332C74}"/>
                </a:ext>
              </a:extLst>
            </p:cNvPr>
            <p:cNvSpPr/>
            <p:nvPr/>
          </p:nvSpPr>
          <p:spPr>
            <a:xfrm>
              <a:off x="8185614" y="8996453"/>
              <a:ext cx="180199" cy="180199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星形: 四角 22">
              <a:extLst>
                <a:ext uri="{FF2B5EF4-FFF2-40B4-BE49-F238E27FC236}">
                  <a16:creationId xmlns:a16="http://schemas.microsoft.com/office/drawing/2014/main" id="{D2CB4AC9-EC0B-C5F1-78F5-2074858F96EF}"/>
                </a:ext>
              </a:extLst>
            </p:cNvPr>
            <p:cNvSpPr/>
            <p:nvPr/>
          </p:nvSpPr>
          <p:spPr>
            <a:xfrm>
              <a:off x="10059457" y="7317147"/>
              <a:ext cx="180199" cy="180199"/>
            </a:xfrm>
            <a:prstGeom prst="star4">
              <a:avLst/>
            </a:prstGeom>
            <a:solidFill>
              <a:srgbClr val="FFB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64ADB82-0862-196C-A00F-191372F6151F}"/>
              </a:ext>
            </a:extLst>
          </p:cNvPr>
          <p:cNvSpPr txBox="1"/>
          <p:nvPr/>
        </p:nvSpPr>
        <p:spPr>
          <a:xfrm rot="10800000" flipV="1">
            <a:off x="1784351" y="442465"/>
            <a:ext cx="8623298" cy="3754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Fusce est. Vivamus a tellus. Pellentesque habitant morbi tristique senectus et netus et malesuada</a:t>
            </a: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 fames ac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0603648-02E8-CE86-CD61-1FE3BC2770E9}"/>
              </a:ext>
            </a:extLst>
          </p:cNvPr>
          <p:cNvGrpSpPr/>
          <p:nvPr/>
        </p:nvGrpSpPr>
        <p:grpSpPr>
          <a:xfrm rot="2056932">
            <a:off x="177880" y="2862409"/>
            <a:ext cx="2624447" cy="2702056"/>
            <a:chOff x="3130503" y="3062347"/>
            <a:chExt cx="2624447" cy="270205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7969A9F-603B-5AA3-D407-DFF2DBD815E6}"/>
                </a:ext>
              </a:extLst>
            </p:cNvPr>
            <p:cNvSpPr/>
            <p:nvPr/>
          </p:nvSpPr>
          <p:spPr>
            <a:xfrm>
              <a:off x="3130503" y="3062347"/>
              <a:ext cx="2624447" cy="2702056"/>
            </a:xfrm>
            <a:prstGeom prst="roundRect">
              <a:avLst>
                <a:gd name="adj" fmla="val 19958"/>
              </a:avLst>
            </a:prstGeom>
            <a:solidFill>
              <a:srgbClr val="FFB700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A69B09B-B686-7423-498A-B1ED6BE82A63}"/>
                </a:ext>
              </a:extLst>
            </p:cNvPr>
            <p:cNvSpPr txBox="1"/>
            <p:nvPr/>
          </p:nvSpPr>
          <p:spPr>
            <a:xfrm>
              <a:off x="3252554" y="3206236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C800EDA-06BB-FB6A-189A-9DCFE6F3BE7E}"/>
                </a:ext>
              </a:extLst>
            </p:cNvPr>
            <p:cNvSpPr txBox="1"/>
            <p:nvPr/>
          </p:nvSpPr>
          <p:spPr>
            <a:xfrm>
              <a:off x="3319779" y="5363537"/>
              <a:ext cx="2245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400">
                <a:solidFill>
                  <a:schemeClr val="bg1"/>
                </a:solidFill>
                <a:latin typeface="Gloucester MT Extra Condensed" panose="02030808020601010101" pitchFamily="18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995E7D-9A21-FB42-C1AC-F78FCF4D3976}"/>
                </a:ext>
              </a:extLst>
            </p:cNvPr>
            <p:cNvSpPr txBox="1"/>
            <p:nvPr/>
          </p:nvSpPr>
          <p:spPr>
            <a:xfrm rot="5400000">
              <a:off x="2418331" y="4369197"/>
              <a:ext cx="1973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34DB7C-DBF6-7EE3-6057-BA8694347E2F}"/>
                </a:ext>
              </a:extLst>
            </p:cNvPr>
            <p:cNvSpPr txBox="1"/>
            <p:nvPr/>
          </p:nvSpPr>
          <p:spPr>
            <a:xfrm rot="5400000">
              <a:off x="4493196" y="4369197"/>
              <a:ext cx="1973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30" name="图片 29" descr="图片包含 游戏机, 杯子, 房间&#10;&#10;描述已自动生成">
              <a:extLst>
                <a:ext uri="{FF2B5EF4-FFF2-40B4-BE49-F238E27FC236}">
                  <a16:creationId xmlns:a16="http://schemas.microsoft.com/office/drawing/2014/main" id="{037C30AC-DF06-4DD5-079C-A829E280E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8413" y="3632669"/>
              <a:ext cx="2168627" cy="1561412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DAF2895-42AA-A987-7D71-B9ADBD8C59F4}"/>
              </a:ext>
            </a:extLst>
          </p:cNvPr>
          <p:cNvGrpSpPr/>
          <p:nvPr/>
        </p:nvGrpSpPr>
        <p:grpSpPr>
          <a:xfrm>
            <a:off x="9452206" y="1200278"/>
            <a:ext cx="2346072" cy="2346072"/>
            <a:chOff x="4652997" y="2660595"/>
            <a:chExt cx="2346072" cy="234607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BDA24BF-7F6C-F018-7012-52F2BED08F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2997" y="2660595"/>
              <a:ext cx="2346072" cy="2346072"/>
            </a:xfrm>
            <a:prstGeom prst="ellipse">
              <a:avLst/>
            </a:prstGeom>
            <a:solidFill>
              <a:srgbClr val="3287D9"/>
            </a:solidFill>
            <a:ln w="88900">
              <a:solidFill>
                <a:srgbClr val="F084C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0842BC-468E-84D1-F178-A7F41BA5D738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4836033" y="2843632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DFD7C2-578E-C843-83DA-B0C4A95F54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5944" y="3151243"/>
              <a:ext cx="1260178" cy="1260178"/>
            </a:xfrm>
            <a:prstGeom prst="ellipse">
              <a:avLst/>
            </a:prstGeom>
            <a:solidFill>
              <a:srgbClr val="F084C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 descr="图标&#10;&#10;描述已自动生成">
              <a:extLst>
                <a:ext uri="{FF2B5EF4-FFF2-40B4-BE49-F238E27FC236}">
                  <a16:creationId xmlns:a16="http://schemas.microsoft.com/office/drawing/2014/main" id="{474FF6F0-8D3E-ADF2-7E97-0B05DF368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7205" y="3199726"/>
              <a:ext cx="1737656" cy="1524792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71AFF6-3CC8-26C1-F45E-C817E988ABD1}"/>
              </a:ext>
            </a:extLst>
          </p:cNvPr>
          <p:cNvGrpSpPr/>
          <p:nvPr/>
        </p:nvGrpSpPr>
        <p:grpSpPr>
          <a:xfrm rot="20572190">
            <a:off x="1633088" y="1865168"/>
            <a:ext cx="1145290" cy="1143378"/>
            <a:chOff x="5523355" y="5056450"/>
            <a:chExt cx="1145290" cy="1143378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00B8A2-D5CB-4190-386B-45A85BB723C2}"/>
                </a:ext>
              </a:extLst>
            </p:cNvPr>
            <p:cNvSpPr/>
            <p:nvPr/>
          </p:nvSpPr>
          <p:spPr>
            <a:xfrm>
              <a:off x="5524310" y="5056450"/>
              <a:ext cx="1143380" cy="1143378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D78CF8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星形: 四角 44">
              <a:extLst>
                <a:ext uri="{FF2B5EF4-FFF2-40B4-BE49-F238E27FC236}">
                  <a16:creationId xmlns:a16="http://schemas.microsoft.com/office/drawing/2014/main" id="{C25BEEE2-A453-6C7A-FC55-897F588C6EC1}"/>
                </a:ext>
              </a:extLst>
            </p:cNvPr>
            <p:cNvSpPr/>
            <p:nvPr/>
          </p:nvSpPr>
          <p:spPr>
            <a:xfrm>
              <a:off x="5748705" y="5234768"/>
              <a:ext cx="254708" cy="25470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星形: 四角 45">
              <a:extLst>
                <a:ext uri="{FF2B5EF4-FFF2-40B4-BE49-F238E27FC236}">
                  <a16:creationId xmlns:a16="http://schemas.microsoft.com/office/drawing/2014/main" id="{BD988D48-FF12-8F2F-F452-E87AE33156DC}"/>
                </a:ext>
              </a:extLst>
            </p:cNvPr>
            <p:cNvSpPr/>
            <p:nvPr/>
          </p:nvSpPr>
          <p:spPr>
            <a:xfrm>
              <a:off x="6323579" y="5398343"/>
              <a:ext cx="141545" cy="141545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星形: 四角 46">
              <a:extLst>
                <a:ext uri="{FF2B5EF4-FFF2-40B4-BE49-F238E27FC236}">
                  <a16:creationId xmlns:a16="http://schemas.microsoft.com/office/drawing/2014/main" id="{81CCA200-1043-382B-77DA-9A80674FDBD2}"/>
                </a:ext>
              </a:extLst>
            </p:cNvPr>
            <p:cNvSpPr/>
            <p:nvPr/>
          </p:nvSpPr>
          <p:spPr>
            <a:xfrm>
              <a:off x="5923445" y="5726456"/>
              <a:ext cx="116524" cy="116524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星形: 四角 47">
              <a:extLst>
                <a:ext uri="{FF2B5EF4-FFF2-40B4-BE49-F238E27FC236}">
                  <a16:creationId xmlns:a16="http://schemas.microsoft.com/office/drawing/2014/main" id="{59465C9B-D5B8-9718-9B45-8E4325DB22C4}"/>
                </a:ext>
              </a:extLst>
            </p:cNvPr>
            <p:cNvSpPr/>
            <p:nvPr/>
          </p:nvSpPr>
          <p:spPr>
            <a:xfrm>
              <a:off x="6096956" y="5873063"/>
              <a:ext cx="222190" cy="22219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87E999D-E7A5-36B4-6048-77D0F0947C7B}"/>
                </a:ext>
              </a:extLst>
            </p:cNvPr>
            <p:cNvSpPr txBox="1"/>
            <p:nvPr/>
          </p:nvSpPr>
          <p:spPr>
            <a:xfrm>
              <a:off x="5523355" y="5212641"/>
              <a:ext cx="114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600">
                <a:latin typeface="Gloucester MT Extra Condensed" panose="02030808020601010101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1395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C338E42-4FDE-EA23-C037-60FA97275D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F53A12B-D083-3589-58DB-6AC2A91243A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4EF5B66-EB3A-4906-CC89-4E70B7A81BFD}"/>
                </a:ext>
              </a:extLst>
            </p:cNvPr>
            <p:cNvGrpSpPr/>
            <p:nvPr/>
          </p:nvGrpSpPr>
          <p:grpSpPr>
            <a:xfrm>
              <a:off x="0" y="527538"/>
              <a:ext cx="12192000" cy="5802918"/>
              <a:chOff x="0" y="527538"/>
              <a:chExt cx="12192000" cy="5802918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3A5C8B3D-6B25-80B5-B52C-5E646DCD81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05507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EF09EBD7-55AF-4626-4D6C-3225189A2E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58261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89415FC8-3F48-FBDE-838C-DE9EA7B30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11015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408BC88-A732-B347-BC91-F59D1EBC46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63769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8AAF501-7AA2-8B96-C20B-232A24E02E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6522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357BF186-1645-497C-471F-91C21B6E3D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69276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0C8D93C-671D-EB8F-158B-7C711975A4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22030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564059E-6FD5-1EE2-EACA-AA45D110F0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74784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4A643D5D-326B-451E-BFDA-722FB4C159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652E4A2-2A4A-2584-565A-01AA5C2AC2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80291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A7CA066-EEDF-3371-84B0-0B6F58746F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633045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2FA3EC4-3EB6-45AD-950F-D132E25866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778F11-1C4D-30E6-6540-16E906234054}"/>
                </a:ext>
              </a:extLst>
            </p:cNvPr>
            <p:cNvGrpSpPr/>
            <p:nvPr/>
          </p:nvGrpSpPr>
          <p:grpSpPr>
            <a:xfrm>
              <a:off x="554182" y="0"/>
              <a:ext cx="11083640" cy="6858000"/>
              <a:chOff x="554182" y="-1"/>
              <a:chExt cx="11083640" cy="685800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1D093798-D501-CF20-8F9B-8365CEA7403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6700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BAE120D-4041-0C09-87A6-DCE863E43D0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11282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18B4EE50-728C-719B-28DE-069EE46B393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55863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E49B8F7-A12B-163E-4175-DED5783F437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0445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074C7585-E9D8-A8BB-70BD-B19FDDFC60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5027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039F6E3C-B0FD-FAEC-7F3C-9041D27B3FD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0390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50788EE4-EED4-D0EF-78F4-A4C0D6FA539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65809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B8B10B9-91A6-ADEF-B8CE-469E8E02D35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21227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A27D118-8B73-B485-9214-B1F06AB5816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76645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3AE0300-4000-329A-905C-42889C28EC7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32063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2D4433C6-2C37-1E6D-20A5-B2C196EBBE1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87481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6F53686-BA73-4CE4-B9A3-33623B3DBBC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22118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3034D28C-4DFF-9735-914F-7A1D2C1DD60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77536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C19C8901-A26B-9555-F3AD-D29B7BB954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0882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48685F34-6E13-C728-D7C0-317884A953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65464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B594836B-B774-7ED4-86A9-4C91943946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10045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1B1E52B-7DA3-2707-473A-225765487B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54627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BD0300A6-5733-F26D-96DB-693C9FA86A0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99209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3262BAA8-DF19-FFA8-457A-F7326987521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3791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58987D7D-E68F-31B7-B801-008078408B6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88373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2AFE774-D707-6669-6923-51C716A9F12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32954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453A89E2-9EAD-8D5A-F72D-B3B4FA786A34}"/>
              </a:ext>
            </a:extLst>
          </p:cNvPr>
          <p:cNvSpPr txBox="1"/>
          <p:nvPr/>
        </p:nvSpPr>
        <p:spPr>
          <a:xfrm>
            <a:off x="-114300" y="3304709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88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88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88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6EB87DC-AA19-10A0-E9DB-D05950034997}"/>
              </a:ext>
            </a:extLst>
          </p:cNvPr>
          <p:cNvSpPr txBox="1"/>
          <p:nvPr/>
        </p:nvSpPr>
        <p:spPr>
          <a:xfrm>
            <a:off x="2219037" y="3984646"/>
            <a:ext cx="775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Cooper Black" panose="0208090404030B020404" pitchFamily="18" charset="0"/>
              </a:rPr>
              <a:t>YOUR CORPORATE NAME GOES HERE</a:t>
            </a:r>
            <a:endParaRPr lang="zh-CN" altLang="en-US" sz="2800">
              <a:latin typeface="Cooper Black" panose="0208090404030B020404" pitchFamily="18" charset="0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3438AA9-486F-CD1B-78BC-FC95F517F67C}"/>
              </a:ext>
            </a:extLst>
          </p:cNvPr>
          <p:cNvSpPr/>
          <p:nvPr/>
        </p:nvSpPr>
        <p:spPr>
          <a:xfrm>
            <a:off x="5524310" y="5056450"/>
            <a:ext cx="1143380" cy="1143378"/>
          </a:xfrm>
          <a:custGeom>
            <a:avLst/>
            <a:gdLst>
              <a:gd name="connsiteX0" fmla="*/ 271297 w 4389125"/>
              <a:gd name="connsiteY0" fmla="*/ 3017758 h 4389125"/>
              <a:gd name="connsiteX1" fmla="*/ 652004 w 4389125"/>
              <a:gd name="connsiteY1" fmla="*/ 3085152 h 4389125"/>
              <a:gd name="connsiteX2" fmla="*/ 520007 w 4389125"/>
              <a:gd name="connsiteY2" fmla="*/ 3448567 h 4389125"/>
              <a:gd name="connsiteX3" fmla="*/ 940559 w 4389125"/>
              <a:gd name="connsiteY3" fmla="*/ 3869119 h 4389125"/>
              <a:gd name="connsiteX4" fmla="*/ 1303974 w 4389125"/>
              <a:gd name="connsiteY4" fmla="*/ 3737122 h 4389125"/>
              <a:gd name="connsiteX5" fmla="*/ 1371368 w 4389125"/>
              <a:gd name="connsiteY5" fmla="*/ 4117829 h 4389125"/>
              <a:gd name="connsiteX6" fmla="*/ 1945843 w 4389125"/>
              <a:gd name="connsiteY6" fmla="*/ 4271752 h 4389125"/>
              <a:gd name="connsiteX7" fmla="*/ 2194563 w 4389125"/>
              <a:gd name="connsiteY7" fmla="*/ 3975732 h 4389125"/>
              <a:gd name="connsiteX8" fmla="*/ 2443283 w 4389125"/>
              <a:gd name="connsiteY8" fmla="*/ 4271752 h 4389125"/>
              <a:gd name="connsiteX9" fmla="*/ 3017758 w 4389125"/>
              <a:gd name="connsiteY9" fmla="*/ 4117829 h 4389125"/>
              <a:gd name="connsiteX10" fmla="*/ 3085152 w 4389125"/>
              <a:gd name="connsiteY10" fmla="*/ 3737122 h 4389125"/>
              <a:gd name="connsiteX11" fmla="*/ 3448567 w 4389125"/>
              <a:gd name="connsiteY11" fmla="*/ 3869119 h 4389125"/>
              <a:gd name="connsiteX12" fmla="*/ 3869119 w 4389125"/>
              <a:gd name="connsiteY12" fmla="*/ 3448567 h 4389125"/>
              <a:gd name="connsiteX13" fmla="*/ 3737122 w 4389125"/>
              <a:gd name="connsiteY13" fmla="*/ 3085152 h 4389125"/>
              <a:gd name="connsiteX14" fmla="*/ 4117829 w 4389125"/>
              <a:gd name="connsiteY14" fmla="*/ 3017758 h 4389125"/>
              <a:gd name="connsiteX15" fmla="*/ 4271752 w 4389125"/>
              <a:gd name="connsiteY15" fmla="*/ 2443283 h 4389125"/>
              <a:gd name="connsiteX16" fmla="*/ 3975731 w 4389125"/>
              <a:gd name="connsiteY16" fmla="*/ 2194563 h 4389125"/>
              <a:gd name="connsiteX17" fmla="*/ 4271752 w 4389125"/>
              <a:gd name="connsiteY17" fmla="*/ 1945843 h 4389125"/>
              <a:gd name="connsiteX18" fmla="*/ 4117829 w 4389125"/>
              <a:gd name="connsiteY18" fmla="*/ 1371368 h 4389125"/>
              <a:gd name="connsiteX19" fmla="*/ 3737122 w 4389125"/>
              <a:gd name="connsiteY19" fmla="*/ 1303974 h 4389125"/>
              <a:gd name="connsiteX20" fmla="*/ 3869119 w 4389125"/>
              <a:gd name="connsiteY20" fmla="*/ 940559 h 4389125"/>
              <a:gd name="connsiteX21" fmla="*/ 3448567 w 4389125"/>
              <a:gd name="connsiteY21" fmla="*/ 520007 h 4389125"/>
              <a:gd name="connsiteX22" fmla="*/ 3085152 w 4389125"/>
              <a:gd name="connsiteY22" fmla="*/ 652004 h 4389125"/>
              <a:gd name="connsiteX23" fmla="*/ 3017758 w 4389125"/>
              <a:gd name="connsiteY23" fmla="*/ 271297 h 4389125"/>
              <a:gd name="connsiteX24" fmla="*/ 2443283 w 4389125"/>
              <a:gd name="connsiteY24" fmla="*/ 117374 h 4389125"/>
              <a:gd name="connsiteX25" fmla="*/ 2194563 w 4389125"/>
              <a:gd name="connsiteY25" fmla="*/ 413394 h 4389125"/>
              <a:gd name="connsiteX26" fmla="*/ 1945843 w 4389125"/>
              <a:gd name="connsiteY26" fmla="*/ 117374 h 4389125"/>
              <a:gd name="connsiteX27" fmla="*/ 1371368 w 4389125"/>
              <a:gd name="connsiteY27" fmla="*/ 271297 h 4389125"/>
              <a:gd name="connsiteX28" fmla="*/ 1303974 w 4389125"/>
              <a:gd name="connsiteY28" fmla="*/ 652004 h 4389125"/>
              <a:gd name="connsiteX29" fmla="*/ 940559 w 4389125"/>
              <a:gd name="connsiteY29" fmla="*/ 520007 h 4389125"/>
              <a:gd name="connsiteX30" fmla="*/ 520007 w 4389125"/>
              <a:gd name="connsiteY30" fmla="*/ 940559 h 4389125"/>
              <a:gd name="connsiteX31" fmla="*/ 652004 w 4389125"/>
              <a:gd name="connsiteY31" fmla="*/ 1303974 h 4389125"/>
              <a:gd name="connsiteX32" fmla="*/ 271297 w 4389125"/>
              <a:gd name="connsiteY32" fmla="*/ 1371368 h 4389125"/>
              <a:gd name="connsiteX33" fmla="*/ 117374 w 4389125"/>
              <a:gd name="connsiteY33" fmla="*/ 1945843 h 4389125"/>
              <a:gd name="connsiteX34" fmla="*/ 413394 w 4389125"/>
              <a:gd name="connsiteY34" fmla="*/ 2194563 h 4389125"/>
              <a:gd name="connsiteX35" fmla="*/ 117374 w 4389125"/>
              <a:gd name="connsiteY35" fmla="*/ 2443283 h 4389125"/>
              <a:gd name="connsiteX36" fmla="*/ 271297 w 4389125"/>
              <a:gd name="connsiteY36" fmla="*/ 3017758 h 438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89125" h="4389125">
                <a:moveTo>
                  <a:pt x="271297" y="3017758"/>
                </a:moveTo>
                <a:lnTo>
                  <a:pt x="652004" y="3085152"/>
                </a:lnTo>
                <a:lnTo>
                  <a:pt x="520007" y="3448567"/>
                </a:lnTo>
                <a:cubicBezTo>
                  <a:pt x="424906" y="3710415"/>
                  <a:pt x="678711" y="3964220"/>
                  <a:pt x="940559" y="3869119"/>
                </a:cubicBezTo>
                <a:lnTo>
                  <a:pt x="1303974" y="3737122"/>
                </a:lnTo>
                <a:lnTo>
                  <a:pt x="1371368" y="4117829"/>
                </a:lnTo>
                <a:cubicBezTo>
                  <a:pt x="1419932" y="4392149"/>
                  <a:pt x="1766624" y="4485065"/>
                  <a:pt x="1945843" y="4271752"/>
                </a:cubicBezTo>
                <a:lnTo>
                  <a:pt x="2194563" y="3975732"/>
                </a:lnTo>
                <a:lnTo>
                  <a:pt x="2443283" y="4271752"/>
                </a:lnTo>
                <a:cubicBezTo>
                  <a:pt x="2622502" y="4485036"/>
                  <a:pt x="2969193" y="4392149"/>
                  <a:pt x="3017758" y="4117829"/>
                </a:cubicBezTo>
                <a:lnTo>
                  <a:pt x="3085152" y="3737122"/>
                </a:lnTo>
                <a:lnTo>
                  <a:pt x="3448567" y="3869119"/>
                </a:lnTo>
                <a:cubicBezTo>
                  <a:pt x="3710415" y="3964220"/>
                  <a:pt x="3964220" y="3710415"/>
                  <a:pt x="3869119" y="3448567"/>
                </a:cubicBezTo>
                <a:lnTo>
                  <a:pt x="3737122" y="3085152"/>
                </a:lnTo>
                <a:lnTo>
                  <a:pt x="4117829" y="3017758"/>
                </a:lnTo>
                <a:cubicBezTo>
                  <a:pt x="4392149" y="2969194"/>
                  <a:pt x="4485066" y="2622502"/>
                  <a:pt x="4271752" y="2443283"/>
                </a:cubicBezTo>
                <a:lnTo>
                  <a:pt x="3975731" y="2194563"/>
                </a:lnTo>
                <a:lnTo>
                  <a:pt x="4271752" y="1945843"/>
                </a:lnTo>
                <a:cubicBezTo>
                  <a:pt x="4485036" y="1766624"/>
                  <a:pt x="4392149" y="1419932"/>
                  <a:pt x="4117829" y="1371368"/>
                </a:cubicBezTo>
                <a:lnTo>
                  <a:pt x="3737122" y="1303974"/>
                </a:lnTo>
                <a:lnTo>
                  <a:pt x="3869119" y="940559"/>
                </a:lnTo>
                <a:cubicBezTo>
                  <a:pt x="3964220" y="678711"/>
                  <a:pt x="3710415" y="424906"/>
                  <a:pt x="3448567" y="520007"/>
                </a:cubicBezTo>
                <a:lnTo>
                  <a:pt x="3085152" y="652004"/>
                </a:lnTo>
                <a:lnTo>
                  <a:pt x="3017758" y="271297"/>
                </a:lnTo>
                <a:cubicBezTo>
                  <a:pt x="2969193" y="-3024"/>
                  <a:pt x="2622502" y="-95940"/>
                  <a:pt x="2443283" y="117374"/>
                </a:cubicBezTo>
                <a:lnTo>
                  <a:pt x="2194563" y="413394"/>
                </a:lnTo>
                <a:lnTo>
                  <a:pt x="1945843" y="117374"/>
                </a:lnTo>
                <a:cubicBezTo>
                  <a:pt x="1766624" y="-95910"/>
                  <a:pt x="1419932" y="-3024"/>
                  <a:pt x="1371368" y="271297"/>
                </a:cubicBezTo>
                <a:lnTo>
                  <a:pt x="1303974" y="652004"/>
                </a:lnTo>
                <a:lnTo>
                  <a:pt x="940559" y="520007"/>
                </a:lnTo>
                <a:cubicBezTo>
                  <a:pt x="678711" y="424906"/>
                  <a:pt x="424906" y="678711"/>
                  <a:pt x="520007" y="940559"/>
                </a:cubicBezTo>
                <a:lnTo>
                  <a:pt x="652004" y="1303974"/>
                </a:lnTo>
                <a:lnTo>
                  <a:pt x="271297" y="1371368"/>
                </a:lnTo>
                <a:cubicBezTo>
                  <a:pt x="-3024" y="1419932"/>
                  <a:pt x="-95940" y="1766624"/>
                  <a:pt x="117374" y="1945843"/>
                </a:cubicBezTo>
                <a:lnTo>
                  <a:pt x="413394" y="2194563"/>
                </a:lnTo>
                <a:lnTo>
                  <a:pt x="117374" y="2443283"/>
                </a:lnTo>
                <a:cubicBezTo>
                  <a:pt x="-95940" y="2622502"/>
                  <a:pt x="-3024" y="2969194"/>
                  <a:pt x="271297" y="3017758"/>
                </a:cubicBezTo>
                <a:close/>
              </a:path>
            </a:pathLst>
          </a:custGeom>
          <a:solidFill>
            <a:srgbClr val="FFB8C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星形: 四角 99">
            <a:extLst>
              <a:ext uri="{FF2B5EF4-FFF2-40B4-BE49-F238E27FC236}">
                <a16:creationId xmlns:a16="http://schemas.microsoft.com/office/drawing/2014/main" id="{F2166BCF-4196-2172-1188-84923D90D65F}"/>
              </a:ext>
            </a:extLst>
          </p:cNvPr>
          <p:cNvSpPr/>
          <p:nvPr/>
        </p:nvSpPr>
        <p:spPr>
          <a:xfrm>
            <a:off x="5748705" y="5234768"/>
            <a:ext cx="254708" cy="25470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星形: 四角 100">
            <a:extLst>
              <a:ext uri="{FF2B5EF4-FFF2-40B4-BE49-F238E27FC236}">
                <a16:creationId xmlns:a16="http://schemas.microsoft.com/office/drawing/2014/main" id="{FCF3F631-03E6-5175-3663-A1312DA8EB93}"/>
              </a:ext>
            </a:extLst>
          </p:cNvPr>
          <p:cNvSpPr/>
          <p:nvPr/>
        </p:nvSpPr>
        <p:spPr>
          <a:xfrm>
            <a:off x="6323579" y="5398343"/>
            <a:ext cx="141545" cy="141545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星形: 四角 101">
            <a:extLst>
              <a:ext uri="{FF2B5EF4-FFF2-40B4-BE49-F238E27FC236}">
                <a16:creationId xmlns:a16="http://schemas.microsoft.com/office/drawing/2014/main" id="{46DDD6DA-E549-C585-21A0-2CC2651D4146}"/>
              </a:ext>
            </a:extLst>
          </p:cNvPr>
          <p:cNvSpPr/>
          <p:nvPr/>
        </p:nvSpPr>
        <p:spPr>
          <a:xfrm>
            <a:off x="5923445" y="5726456"/>
            <a:ext cx="116524" cy="116524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星形: 四角 102">
            <a:extLst>
              <a:ext uri="{FF2B5EF4-FFF2-40B4-BE49-F238E27FC236}">
                <a16:creationId xmlns:a16="http://schemas.microsoft.com/office/drawing/2014/main" id="{9FA7D8D8-BAEC-E24A-EB6B-061CFFAC2CCF}"/>
              </a:ext>
            </a:extLst>
          </p:cNvPr>
          <p:cNvSpPr/>
          <p:nvPr/>
        </p:nvSpPr>
        <p:spPr>
          <a:xfrm>
            <a:off x="6096956" y="5873063"/>
            <a:ext cx="222190" cy="22219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D41C8D8-96DD-DB3B-658B-3141852EB410}"/>
              </a:ext>
            </a:extLst>
          </p:cNvPr>
          <p:cNvSpPr txBox="1"/>
          <p:nvPr/>
        </p:nvSpPr>
        <p:spPr>
          <a:xfrm>
            <a:off x="5523355" y="5212641"/>
            <a:ext cx="1145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Gloucester MT Extra Condensed" panose="02030808020601010101" pitchFamily="18" charset="0"/>
              </a:rPr>
              <a:t>Malesuada Fames Ac Turpis Egestas</a:t>
            </a:r>
            <a:endParaRPr lang="zh-CN" altLang="en-US" sz="160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17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108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6325FA-4359-57AD-10B1-9C16E8153114}"/>
              </a:ext>
            </a:extLst>
          </p:cNvPr>
          <p:cNvSpPr txBox="1"/>
          <p:nvPr/>
        </p:nvSpPr>
        <p:spPr>
          <a:xfrm>
            <a:off x="3047036" y="3247227"/>
            <a:ext cx="60940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571387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7C1FC1BA-B745-239B-D451-99B331C11F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F53A12B-D083-3589-58DB-6AC2A91243A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4EF5B66-EB3A-4906-CC89-4E70B7A81BFD}"/>
                </a:ext>
              </a:extLst>
            </p:cNvPr>
            <p:cNvGrpSpPr/>
            <p:nvPr/>
          </p:nvGrpSpPr>
          <p:grpSpPr>
            <a:xfrm>
              <a:off x="0" y="527538"/>
              <a:ext cx="12192000" cy="5802918"/>
              <a:chOff x="0" y="527538"/>
              <a:chExt cx="12192000" cy="5802918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3A5C8B3D-6B25-80B5-B52C-5E646DCD81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05507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EF09EBD7-55AF-4626-4D6C-3225189A2E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58261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89415FC8-3F48-FBDE-838C-DE9EA7B30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11015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408BC88-A732-B347-BC91-F59D1EBC46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63769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8AAF501-7AA2-8B96-C20B-232A24E02E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6522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357BF186-1645-497C-471F-91C21B6E3D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69276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0C8D93C-671D-EB8F-158B-7C711975A4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22030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564059E-6FD5-1EE2-EACA-AA45D110F0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74784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4A643D5D-326B-451E-BFDA-722FB4C159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652E4A2-2A4A-2584-565A-01AA5C2AC2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80291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A7CA066-EEDF-3371-84B0-0B6F58746F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633045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2FA3EC4-3EB6-45AD-950F-D132E25866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778F11-1C4D-30E6-6540-16E906234054}"/>
                </a:ext>
              </a:extLst>
            </p:cNvPr>
            <p:cNvGrpSpPr/>
            <p:nvPr/>
          </p:nvGrpSpPr>
          <p:grpSpPr>
            <a:xfrm>
              <a:off x="554182" y="0"/>
              <a:ext cx="11083640" cy="6858000"/>
              <a:chOff x="554182" y="-1"/>
              <a:chExt cx="11083640" cy="685800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1D093798-D501-CF20-8F9B-8365CEA7403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6700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BAE120D-4041-0C09-87A6-DCE863E43D0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11282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18B4EE50-728C-719B-28DE-069EE46B393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55863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E49B8F7-A12B-163E-4175-DED5783F437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0445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074C7585-E9D8-A8BB-70BD-B19FDDFC60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5027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039F6E3C-B0FD-FAEC-7F3C-9041D27B3FD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0390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50788EE4-EED4-D0EF-78F4-A4C0D6FA539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65809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B8B10B9-91A6-ADEF-B8CE-469E8E02D35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21227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A27D118-8B73-B485-9214-B1F06AB5816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76645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3AE0300-4000-329A-905C-42889C28EC7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32063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2D4433C6-2C37-1E6D-20A5-B2C196EBBE1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87481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6F53686-BA73-4CE4-B9A3-33623B3DBBC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22118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3034D28C-4DFF-9735-914F-7A1D2C1DD60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77536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C19C8901-A26B-9555-F3AD-D29B7BB954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0882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48685F34-6E13-C728-D7C0-317884A953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65464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B594836B-B774-7ED4-86A9-4C91943946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10045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1B1E52B-7DA3-2707-473A-225765487B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54627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BD0300A6-5733-F26D-96DB-693C9FA86A0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99209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3262BAA8-DF19-FFA8-457A-F7326987521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3791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58987D7D-E68F-31B7-B801-008078408B6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88373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2AFE774-D707-6669-6923-51C716A9F12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32954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453A89E2-9EAD-8D5A-F72D-B3B4FA786A34}"/>
              </a:ext>
            </a:extLst>
          </p:cNvPr>
          <p:cNvSpPr txBox="1"/>
          <p:nvPr/>
        </p:nvSpPr>
        <p:spPr>
          <a:xfrm>
            <a:off x="-114300" y="3304709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88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88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88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6EB87DC-AA19-10A0-E9DB-D05950034997}"/>
              </a:ext>
            </a:extLst>
          </p:cNvPr>
          <p:cNvSpPr txBox="1"/>
          <p:nvPr/>
        </p:nvSpPr>
        <p:spPr>
          <a:xfrm>
            <a:off x="2219037" y="3984646"/>
            <a:ext cx="775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Cooper Black" panose="0208090404030B020404" pitchFamily="18" charset="0"/>
              </a:rPr>
              <a:t>YOUR CORPORATE NAME GOES HERE</a:t>
            </a:r>
            <a:endParaRPr lang="zh-CN" altLang="en-US" sz="2800">
              <a:latin typeface="Cooper Black" panose="0208090404030B020404" pitchFamily="18" charset="0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43348BF-AA9F-D8CF-575A-CBCD6116207F}"/>
              </a:ext>
            </a:extLst>
          </p:cNvPr>
          <p:cNvGrpSpPr/>
          <p:nvPr/>
        </p:nvGrpSpPr>
        <p:grpSpPr>
          <a:xfrm>
            <a:off x="5523355" y="5056450"/>
            <a:ext cx="1145290" cy="1143378"/>
            <a:chOff x="5523355" y="5056450"/>
            <a:chExt cx="1145290" cy="114337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3438AA9-486F-CD1B-78BC-FC95F517F67C}"/>
                </a:ext>
              </a:extLst>
            </p:cNvPr>
            <p:cNvSpPr/>
            <p:nvPr/>
          </p:nvSpPr>
          <p:spPr>
            <a:xfrm>
              <a:off x="5524310" y="5056450"/>
              <a:ext cx="1143380" cy="1143378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FFB8C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星形: 四角 99">
              <a:extLst>
                <a:ext uri="{FF2B5EF4-FFF2-40B4-BE49-F238E27FC236}">
                  <a16:creationId xmlns:a16="http://schemas.microsoft.com/office/drawing/2014/main" id="{F2166BCF-4196-2172-1188-84923D90D65F}"/>
                </a:ext>
              </a:extLst>
            </p:cNvPr>
            <p:cNvSpPr/>
            <p:nvPr/>
          </p:nvSpPr>
          <p:spPr>
            <a:xfrm>
              <a:off x="5748705" y="5234768"/>
              <a:ext cx="254708" cy="25470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星形: 四角 100">
              <a:extLst>
                <a:ext uri="{FF2B5EF4-FFF2-40B4-BE49-F238E27FC236}">
                  <a16:creationId xmlns:a16="http://schemas.microsoft.com/office/drawing/2014/main" id="{FCF3F631-03E6-5175-3663-A1312DA8EB93}"/>
                </a:ext>
              </a:extLst>
            </p:cNvPr>
            <p:cNvSpPr/>
            <p:nvPr/>
          </p:nvSpPr>
          <p:spPr>
            <a:xfrm>
              <a:off x="6323579" y="5398343"/>
              <a:ext cx="141545" cy="141545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星形: 四角 101">
              <a:extLst>
                <a:ext uri="{FF2B5EF4-FFF2-40B4-BE49-F238E27FC236}">
                  <a16:creationId xmlns:a16="http://schemas.microsoft.com/office/drawing/2014/main" id="{46DDD6DA-E549-C585-21A0-2CC2651D4146}"/>
                </a:ext>
              </a:extLst>
            </p:cNvPr>
            <p:cNvSpPr/>
            <p:nvPr/>
          </p:nvSpPr>
          <p:spPr>
            <a:xfrm>
              <a:off x="5923445" y="5726456"/>
              <a:ext cx="116524" cy="116524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星形: 四角 102">
              <a:extLst>
                <a:ext uri="{FF2B5EF4-FFF2-40B4-BE49-F238E27FC236}">
                  <a16:creationId xmlns:a16="http://schemas.microsoft.com/office/drawing/2014/main" id="{9FA7D8D8-BAEC-E24A-EB6B-061CFFAC2CCF}"/>
                </a:ext>
              </a:extLst>
            </p:cNvPr>
            <p:cNvSpPr/>
            <p:nvPr/>
          </p:nvSpPr>
          <p:spPr>
            <a:xfrm>
              <a:off x="6096956" y="5873063"/>
              <a:ext cx="222190" cy="22219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0D41C8D8-96DD-DB3B-658B-3141852EB410}"/>
                </a:ext>
              </a:extLst>
            </p:cNvPr>
            <p:cNvSpPr txBox="1"/>
            <p:nvPr/>
          </p:nvSpPr>
          <p:spPr>
            <a:xfrm>
              <a:off x="5523355" y="5212641"/>
              <a:ext cx="114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600">
                <a:latin typeface="Gloucester MT Extra Condensed" panose="02030808020601010101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93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 121">
            <a:extLst>
              <a:ext uri="{FF2B5EF4-FFF2-40B4-BE49-F238E27FC236}">
                <a16:creationId xmlns:a16="http://schemas.microsoft.com/office/drawing/2014/main" id="{63D4B512-6BAC-528B-5277-9136A96DEA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B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67663AA-531E-E1EB-D835-38C4CAD68660}"/>
              </a:ext>
            </a:extLst>
          </p:cNvPr>
          <p:cNvGrpSpPr/>
          <p:nvPr/>
        </p:nvGrpSpPr>
        <p:grpSpPr>
          <a:xfrm rot="2056932">
            <a:off x="5327449" y="779477"/>
            <a:ext cx="2624447" cy="2702056"/>
            <a:chOff x="3130503" y="3062347"/>
            <a:chExt cx="2624447" cy="2702056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89B7AA5-BEAB-A32B-8E7E-43B864FA26E2}"/>
                </a:ext>
              </a:extLst>
            </p:cNvPr>
            <p:cNvSpPr/>
            <p:nvPr/>
          </p:nvSpPr>
          <p:spPr>
            <a:xfrm>
              <a:off x="3130503" y="3062347"/>
              <a:ext cx="2624447" cy="2702056"/>
            </a:xfrm>
            <a:prstGeom prst="roundRect">
              <a:avLst>
                <a:gd name="adj" fmla="val 19958"/>
              </a:avLst>
            </a:prstGeom>
            <a:solidFill>
              <a:srgbClr val="F084C1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1DF8C55-0F20-A6FF-DC2F-B4308DA1AA33}"/>
                </a:ext>
              </a:extLst>
            </p:cNvPr>
            <p:cNvSpPr txBox="1"/>
            <p:nvPr/>
          </p:nvSpPr>
          <p:spPr>
            <a:xfrm>
              <a:off x="3252554" y="3206236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5FE1633-35DA-FBB6-6FCA-BA9361E62163}"/>
                </a:ext>
              </a:extLst>
            </p:cNvPr>
            <p:cNvSpPr txBox="1"/>
            <p:nvPr/>
          </p:nvSpPr>
          <p:spPr>
            <a:xfrm>
              <a:off x="3319779" y="5363537"/>
              <a:ext cx="2245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400">
                <a:solidFill>
                  <a:schemeClr val="bg1"/>
                </a:solidFill>
                <a:latin typeface="Gloucester MT Extra Condensed" panose="02030808020601010101" pitchFamily="18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35F35EF-2775-245C-BFC9-2D57FA5A1D35}"/>
                </a:ext>
              </a:extLst>
            </p:cNvPr>
            <p:cNvSpPr txBox="1"/>
            <p:nvPr/>
          </p:nvSpPr>
          <p:spPr>
            <a:xfrm rot="5400000">
              <a:off x="2418331" y="4369197"/>
              <a:ext cx="1973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826023-0C37-50BA-7D12-12D5732AD94E}"/>
                </a:ext>
              </a:extLst>
            </p:cNvPr>
            <p:cNvSpPr txBox="1"/>
            <p:nvPr/>
          </p:nvSpPr>
          <p:spPr>
            <a:xfrm rot="5400000">
              <a:off x="4493196" y="4369197"/>
              <a:ext cx="1973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51" name="图片 50" descr="图片包含 游戏机, 杯子, 房间&#10;&#10;描述已自动生成">
              <a:extLst>
                <a:ext uri="{FF2B5EF4-FFF2-40B4-BE49-F238E27FC236}">
                  <a16:creationId xmlns:a16="http://schemas.microsoft.com/office/drawing/2014/main" id="{9BF8E4B5-BBCA-B366-3DC9-2DD99C3B1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8413" y="3632669"/>
              <a:ext cx="2168627" cy="1561412"/>
            </a:xfrm>
            <a:prstGeom prst="rect">
              <a:avLst/>
            </a:prstGeom>
          </p:spPr>
        </p:pic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4B27DA3-9D73-1AFB-CB8D-B83E9D9322A5}"/>
              </a:ext>
            </a:extLst>
          </p:cNvPr>
          <p:cNvGrpSpPr/>
          <p:nvPr/>
        </p:nvGrpSpPr>
        <p:grpSpPr>
          <a:xfrm>
            <a:off x="572768" y="291677"/>
            <a:ext cx="3943858" cy="3118996"/>
            <a:chOff x="-3859486" y="1784093"/>
            <a:chExt cx="4117730" cy="3256502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A38CE38-15E1-AE37-2CDF-D346523BB97E}"/>
                </a:ext>
              </a:extLst>
            </p:cNvPr>
            <p:cNvSpPr/>
            <p:nvPr/>
          </p:nvSpPr>
          <p:spPr>
            <a:xfrm>
              <a:off x="-3859486" y="1784093"/>
              <a:ext cx="4117730" cy="3256502"/>
            </a:xfrm>
            <a:custGeom>
              <a:avLst/>
              <a:gdLst>
                <a:gd name="connsiteX0" fmla="*/ 549488 w 4105499"/>
                <a:gd name="connsiteY0" fmla="*/ 995605 h 2464387"/>
                <a:gd name="connsiteX1" fmla="*/ 363222 w 4105499"/>
                <a:gd name="connsiteY1" fmla="*/ 115072 h 2464387"/>
                <a:gd name="connsiteX2" fmla="*/ 1303022 w 4105499"/>
                <a:gd name="connsiteY2" fmla="*/ 301339 h 2464387"/>
                <a:gd name="connsiteX3" fmla="*/ 1709422 w 4105499"/>
                <a:gd name="connsiteY3" fmla="*/ 758539 h 2464387"/>
                <a:gd name="connsiteX4" fmla="*/ 2589955 w 4105499"/>
                <a:gd name="connsiteY4" fmla="*/ 538405 h 2464387"/>
                <a:gd name="connsiteX5" fmla="*/ 3284222 w 4105499"/>
                <a:gd name="connsiteY5" fmla="*/ 13472 h 2464387"/>
                <a:gd name="connsiteX6" fmla="*/ 4105488 w 4105499"/>
                <a:gd name="connsiteY6" fmla="*/ 1148005 h 2464387"/>
                <a:gd name="connsiteX7" fmla="*/ 3301155 w 4105499"/>
                <a:gd name="connsiteY7" fmla="*/ 2434939 h 2464387"/>
                <a:gd name="connsiteX8" fmla="*/ 2327488 w 4105499"/>
                <a:gd name="connsiteY8" fmla="*/ 2062405 h 2464387"/>
                <a:gd name="connsiteX9" fmla="*/ 1387688 w 4105499"/>
                <a:gd name="connsiteY9" fmla="*/ 2206339 h 2464387"/>
                <a:gd name="connsiteX10" fmla="*/ 193888 w 4105499"/>
                <a:gd name="connsiteY10" fmla="*/ 2240205 h 2464387"/>
                <a:gd name="connsiteX11" fmla="*/ 33022 w 4105499"/>
                <a:gd name="connsiteY11" fmla="*/ 1224205 h 2464387"/>
                <a:gd name="connsiteX12" fmla="*/ 549488 w 4105499"/>
                <a:gd name="connsiteY12" fmla="*/ 995605 h 2464387"/>
                <a:gd name="connsiteX0" fmla="*/ 549488 w 4105499"/>
                <a:gd name="connsiteY0" fmla="*/ 995605 h 2464387"/>
                <a:gd name="connsiteX1" fmla="*/ 363222 w 4105499"/>
                <a:gd name="connsiteY1" fmla="*/ 1150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6997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248733 w 3963494"/>
                <a:gd name="connsiteY0" fmla="*/ 1021005 h 2464387"/>
                <a:gd name="connsiteX1" fmla="*/ 557767 w 3963494"/>
                <a:gd name="connsiteY1" fmla="*/ 26172 h 2464387"/>
                <a:gd name="connsiteX2" fmla="*/ 1567417 w 3963494"/>
                <a:gd name="connsiteY2" fmla="*/ 758539 h 2464387"/>
                <a:gd name="connsiteX3" fmla="*/ 2447950 w 3963494"/>
                <a:gd name="connsiteY3" fmla="*/ 538405 h 2464387"/>
                <a:gd name="connsiteX4" fmla="*/ 3142217 w 3963494"/>
                <a:gd name="connsiteY4" fmla="*/ 13472 h 2464387"/>
                <a:gd name="connsiteX5" fmla="*/ 3963483 w 3963494"/>
                <a:gd name="connsiteY5" fmla="*/ 1148005 h 2464387"/>
                <a:gd name="connsiteX6" fmla="*/ 3159150 w 3963494"/>
                <a:gd name="connsiteY6" fmla="*/ 2434939 h 2464387"/>
                <a:gd name="connsiteX7" fmla="*/ 2185483 w 3963494"/>
                <a:gd name="connsiteY7" fmla="*/ 2062405 h 2464387"/>
                <a:gd name="connsiteX8" fmla="*/ 1245683 w 3963494"/>
                <a:gd name="connsiteY8" fmla="*/ 2206339 h 2464387"/>
                <a:gd name="connsiteX9" fmla="*/ 51883 w 3963494"/>
                <a:gd name="connsiteY9" fmla="*/ 2240205 h 2464387"/>
                <a:gd name="connsiteX10" fmla="*/ 248733 w 3963494"/>
                <a:gd name="connsiteY10" fmla="*/ 1021005 h 2464387"/>
                <a:gd name="connsiteX0" fmla="*/ 306215 w 4020976"/>
                <a:gd name="connsiteY0" fmla="*/ 1021005 h 2464387"/>
                <a:gd name="connsiteX1" fmla="*/ 615249 w 4020976"/>
                <a:gd name="connsiteY1" fmla="*/ 26172 h 2464387"/>
                <a:gd name="connsiteX2" fmla="*/ 1624899 w 4020976"/>
                <a:gd name="connsiteY2" fmla="*/ 758539 h 2464387"/>
                <a:gd name="connsiteX3" fmla="*/ 2505432 w 4020976"/>
                <a:gd name="connsiteY3" fmla="*/ 538405 h 2464387"/>
                <a:gd name="connsiteX4" fmla="*/ 3199699 w 4020976"/>
                <a:gd name="connsiteY4" fmla="*/ 13472 h 2464387"/>
                <a:gd name="connsiteX5" fmla="*/ 4020965 w 4020976"/>
                <a:gd name="connsiteY5" fmla="*/ 1148005 h 2464387"/>
                <a:gd name="connsiteX6" fmla="*/ 3216632 w 4020976"/>
                <a:gd name="connsiteY6" fmla="*/ 2434939 h 2464387"/>
                <a:gd name="connsiteX7" fmla="*/ 2242965 w 4020976"/>
                <a:gd name="connsiteY7" fmla="*/ 2062405 h 2464387"/>
                <a:gd name="connsiteX8" fmla="*/ 1303165 w 4020976"/>
                <a:gd name="connsiteY8" fmla="*/ 2206339 h 2464387"/>
                <a:gd name="connsiteX9" fmla="*/ 45865 w 4020976"/>
                <a:gd name="connsiteY9" fmla="*/ 2011605 h 2464387"/>
                <a:gd name="connsiteX10" fmla="*/ 306215 w 4020976"/>
                <a:gd name="connsiteY10" fmla="*/ 1021005 h 2464387"/>
                <a:gd name="connsiteX0" fmla="*/ 317874 w 4032635"/>
                <a:gd name="connsiteY0" fmla="*/ 1021005 h 2464387"/>
                <a:gd name="connsiteX1" fmla="*/ 626908 w 4032635"/>
                <a:gd name="connsiteY1" fmla="*/ 26172 h 2464387"/>
                <a:gd name="connsiteX2" fmla="*/ 1636558 w 4032635"/>
                <a:gd name="connsiteY2" fmla="*/ 758539 h 2464387"/>
                <a:gd name="connsiteX3" fmla="*/ 2517091 w 4032635"/>
                <a:gd name="connsiteY3" fmla="*/ 538405 h 2464387"/>
                <a:gd name="connsiteX4" fmla="*/ 3211358 w 4032635"/>
                <a:gd name="connsiteY4" fmla="*/ 13472 h 2464387"/>
                <a:gd name="connsiteX5" fmla="*/ 4032624 w 4032635"/>
                <a:gd name="connsiteY5" fmla="*/ 1148005 h 2464387"/>
                <a:gd name="connsiteX6" fmla="*/ 3228291 w 4032635"/>
                <a:gd name="connsiteY6" fmla="*/ 2434939 h 2464387"/>
                <a:gd name="connsiteX7" fmla="*/ 2254624 w 4032635"/>
                <a:gd name="connsiteY7" fmla="*/ 2062405 h 2464387"/>
                <a:gd name="connsiteX8" fmla="*/ 1314824 w 4032635"/>
                <a:gd name="connsiteY8" fmla="*/ 2206339 h 2464387"/>
                <a:gd name="connsiteX9" fmla="*/ 44824 w 4032635"/>
                <a:gd name="connsiteY9" fmla="*/ 2081455 h 2464387"/>
                <a:gd name="connsiteX10" fmla="*/ 317874 w 4032635"/>
                <a:gd name="connsiteY10" fmla="*/ 1021005 h 2464387"/>
                <a:gd name="connsiteX0" fmla="*/ 317874 w 4032635"/>
                <a:gd name="connsiteY0" fmla="*/ 1021005 h 2472189"/>
                <a:gd name="connsiteX1" fmla="*/ 626908 w 4032635"/>
                <a:gd name="connsiteY1" fmla="*/ 26172 h 2472189"/>
                <a:gd name="connsiteX2" fmla="*/ 1636558 w 4032635"/>
                <a:gd name="connsiteY2" fmla="*/ 758539 h 2472189"/>
                <a:gd name="connsiteX3" fmla="*/ 2517091 w 4032635"/>
                <a:gd name="connsiteY3" fmla="*/ 538405 h 2472189"/>
                <a:gd name="connsiteX4" fmla="*/ 3211358 w 4032635"/>
                <a:gd name="connsiteY4" fmla="*/ 13472 h 2472189"/>
                <a:gd name="connsiteX5" fmla="*/ 4032624 w 4032635"/>
                <a:gd name="connsiteY5" fmla="*/ 1148005 h 2472189"/>
                <a:gd name="connsiteX6" fmla="*/ 3228291 w 4032635"/>
                <a:gd name="connsiteY6" fmla="*/ 2434939 h 2472189"/>
                <a:gd name="connsiteX7" fmla="*/ 2337174 w 4032635"/>
                <a:gd name="connsiteY7" fmla="*/ 2132255 h 2472189"/>
                <a:gd name="connsiteX8" fmla="*/ 1314824 w 4032635"/>
                <a:gd name="connsiteY8" fmla="*/ 2206339 h 2472189"/>
                <a:gd name="connsiteX9" fmla="*/ 44824 w 4032635"/>
                <a:gd name="connsiteY9" fmla="*/ 2081455 h 2472189"/>
                <a:gd name="connsiteX10" fmla="*/ 317874 w 4032635"/>
                <a:gd name="connsiteY10" fmla="*/ 1021005 h 2472189"/>
                <a:gd name="connsiteX0" fmla="*/ 317874 w 3969136"/>
                <a:gd name="connsiteY0" fmla="*/ 1022215 h 2471620"/>
                <a:gd name="connsiteX1" fmla="*/ 626908 w 3969136"/>
                <a:gd name="connsiteY1" fmla="*/ 27382 h 2471620"/>
                <a:gd name="connsiteX2" fmla="*/ 1636558 w 3969136"/>
                <a:gd name="connsiteY2" fmla="*/ 759749 h 2471620"/>
                <a:gd name="connsiteX3" fmla="*/ 2517091 w 3969136"/>
                <a:gd name="connsiteY3" fmla="*/ 539615 h 2471620"/>
                <a:gd name="connsiteX4" fmla="*/ 3211358 w 3969136"/>
                <a:gd name="connsiteY4" fmla="*/ 14682 h 2471620"/>
                <a:gd name="connsiteX5" fmla="*/ 3969124 w 3969136"/>
                <a:gd name="connsiteY5" fmla="*/ 1180965 h 2471620"/>
                <a:gd name="connsiteX6" fmla="*/ 3228291 w 3969136"/>
                <a:gd name="connsiteY6" fmla="*/ 2436149 h 2471620"/>
                <a:gd name="connsiteX7" fmla="*/ 2337174 w 3969136"/>
                <a:gd name="connsiteY7" fmla="*/ 2133465 h 2471620"/>
                <a:gd name="connsiteX8" fmla="*/ 1314824 w 3969136"/>
                <a:gd name="connsiteY8" fmla="*/ 2207549 h 2471620"/>
                <a:gd name="connsiteX9" fmla="*/ 44824 w 3969136"/>
                <a:gd name="connsiteY9" fmla="*/ 2082665 h 2471620"/>
                <a:gd name="connsiteX10" fmla="*/ 317874 w 3969136"/>
                <a:gd name="connsiteY10" fmla="*/ 1022215 h 2471620"/>
                <a:gd name="connsiteX0" fmla="*/ 317874 w 3969136"/>
                <a:gd name="connsiteY0" fmla="*/ 1022215 h 2471620"/>
                <a:gd name="connsiteX1" fmla="*/ 626908 w 3969136"/>
                <a:gd name="connsiteY1" fmla="*/ 27382 h 2471620"/>
                <a:gd name="connsiteX2" fmla="*/ 1636558 w 3969136"/>
                <a:gd name="connsiteY2" fmla="*/ 759749 h 2471620"/>
                <a:gd name="connsiteX3" fmla="*/ 2517091 w 3969136"/>
                <a:gd name="connsiteY3" fmla="*/ 539615 h 2471620"/>
                <a:gd name="connsiteX4" fmla="*/ 3211358 w 3969136"/>
                <a:gd name="connsiteY4" fmla="*/ 14682 h 2471620"/>
                <a:gd name="connsiteX5" fmla="*/ 3969124 w 3969136"/>
                <a:gd name="connsiteY5" fmla="*/ 1180965 h 2471620"/>
                <a:gd name="connsiteX6" fmla="*/ 3228291 w 3969136"/>
                <a:gd name="connsiteY6" fmla="*/ 2436149 h 2471620"/>
                <a:gd name="connsiteX7" fmla="*/ 2337174 w 3969136"/>
                <a:gd name="connsiteY7" fmla="*/ 2133465 h 2471620"/>
                <a:gd name="connsiteX8" fmla="*/ 1314824 w 3969136"/>
                <a:gd name="connsiteY8" fmla="*/ 2207549 h 2471620"/>
                <a:gd name="connsiteX9" fmla="*/ 44824 w 3969136"/>
                <a:gd name="connsiteY9" fmla="*/ 2082665 h 2471620"/>
                <a:gd name="connsiteX10" fmla="*/ 317874 w 3969136"/>
                <a:gd name="connsiteY10" fmla="*/ 1022215 h 2471620"/>
                <a:gd name="connsiteX0" fmla="*/ 317874 w 3969136"/>
                <a:gd name="connsiteY0" fmla="*/ 1023711 h 2473116"/>
                <a:gd name="connsiteX1" fmla="*/ 626908 w 3969136"/>
                <a:gd name="connsiteY1" fmla="*/ 28878 h 2473116"/>
                <a:gd name="connsiteX2" fmla="*/ 1636558 w 3969136"/>
                <a:gd name="connsiteY2" fmla="*/ 761245 h 2473116"/>
                <a:gd name="connsiteX3" fmla="*/ 2517091 w 3969136"/>
                <a:gd name="connsiteY3" fmla="*/ 541111 h 2473116"/>
                <a:gd name="connsiteX4" fmla="*/ 3211358 w 3969136"/>
                <a:gd name="connsiteY4" fmla="*/ 16178 h 2473116"/>
                <a:gd name="connsiteX5" fmla="*/ 3969124 w 3969136"/>
                <a:gd name="connsiteY5" fmla="*/ 1182461 h 2473116"/>
                <a:gd name="connsiteX6" fmla="*/ 3228291 w 3969136"/>
                <a:gd name="connsiteY6" fmla="*/ 2437645 h 2473116"/>
                <a:gd name="connsiteX7" fmla="*/ 2337174 w 3969136"/>
                <a:gd name="connsiteY7" fmla="*/ 2134961 h 2473116"/>
                <a:gd name="connsiteX8" fmla="*/ 1314824 w 3969136"/>
                <a:gd name="connsiteY8" fmla="*/ 2209045 h 2473116"/>
                <a:gd name="connsiteX9" fmla="*/ 44824 w 3969136"/>
                <a:gd name="connsiteY9" fmla="*/ 2084161 h 2473116"/>
                <a:gd name="connsiteX10" fmla="*/ 317874 w 3969136"/>
                <a:gd name="connsiteY10" fmla="*/ 1023711 h 2473116"/>
                <a:gd name="connsiteX0" fmla="*/ 317874 w 3969136"/>
                <a:gd name="connsiteY0" fmla="*/ 1026840 h 2476245"/>
                <a:gd name="connsiteX1" fmla="*/ 626908 w 3969136"/>
                <a:gd name="connsiteY1" fmla="*/ 32007 h 2476245"/>
                <a:gd name="connsiteX2" fmla="*/ 1636558 w 3969136"/>
                <a:gd name="connsiteY2" fmla="*/ 764374 h 2476245"/>
                <a:gd name="connsiteX3" fmla="*/ 2517091 w 3969136"/>
                <a:gd name="connsiteY3" fmla="*/ 544240 h 2476245"/>
                <a:gd name="connsiteX4" fmla="*/ 3211358 w 3969136"/>
                <a:gd name="connsiteY4" fmla="*/ 19307 h 2476245"/>
                <a:gd name="connsiteX5" fmla="*/ 3969124 w 3969136"/>
                <a:gd name="connsiteY5" fmla="*/ 1185590 h 2476245"/>
                <a:gd name="connsiteX6" fmla="*/ 3228291 w 3969136"/>
                <a:gd name="connsiteY6" fmla="*/ 2440774 h 2476245"/>
                <a:gd name="connsiteX7" fmla="*/ 2337174 w 3969136"/>
                <a:gd name="connsiteY7" fmla="*/ 2138090 h 2476245"/>
                <a:gd name="connsiteX8" fmla="*/ 1314824 w 3969136"/>
                <a:gd name="connsiteY8" fmla="*/ 2212174 h 2476245"/>
                <a:gd name="connsiteX9" fmla="*/ 44824 w 3969136"/>
                <a:gd name="connsiteY9" fmla="*/ 2087290 h 2476245"/>
                <a:gd name="connsiteX10" fmla="*/ 317874 w 3969136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337036 w 3988298"/>
                <a:gd name="connsiteY0" fmla="*/ 1026840 h 2476245"/>
                <a:gd name="connsiteX1" fmla="*/ 646070 w 3988298"/>
                <a:gd name="connsiteY1" fmla="*/ 32007 h 2476245"/>
                <a:gd name="connsiteX2" fmla="*/ 1655720 w 3988298"/>
                <a:gd name="connsiteY2" fmla="*/ 764374 h 2476245"/>
                <a:gd name="connsiteX3" fmla="*/ 2536253 w 3988298"/>
                <a:gd name="connsiteY3" fmla="*/ 544240 h 2476245"/>
                <a:gd name="connsiteX4" fmla="*/ 3230520 w 3988298"/>
                <a:gd name="connsiteY4" fmla="*/ 19307 h 2476245"/>
                <a:gd name="connsiteX5" fmla="*/ 3988286 w 3988298"/>
                <a:gd name="connsiteY5" fmla="*/ 1185590 h 2476245"/>
                <a:gd name="connsiteX6" fmla="*/ 3247453 w 3988298"/>
                <a:gd name="connsiteY6" fmla="*/ 2440774 h 2476245"/>
                <a:gd name="connsiteX7" fmla="*/ 2356336 w 3988298"/>
                <a:gd name="connsiteY7" fmla="*/ 2138090 h 2476245"/>
                <a:gd name="connsiteX8" fmla="*/ 1333986 w 3988298"/>
                <a:gd name="connsiteY8" fmla="*/ 2212174 h 2476245"/>
                <a:gd name="connsiteX9" fmla="*/ 121136 w 3988298"/>
                <a:gd name="connsiteY9" fmla="*/ 2207940 h 2476245"/>
                <a:gd name="connsiteX10" fmla="*/ 337036 w 3988298"/>
                <a:gd name="connsiteY10" fmla="*/ 1026840 h 2476245"/>
                <a:gd name="connsiteX0" fmla="*/ 526690 w 4177952"/>
                <a:gd name="connsiteY0" fmla="*/ 1026840 h 2921646"/>
                <a:gd name="connsiteX1" fmla="*/ 835724 w 4177952"/>
                <a:gd name="connsiteY1" fmla="*/ 32007 h 2921646"/>
                <a:gd name="connsiteX2" fmla="*/ 1845374 w 4177952"/>
                <a:gd name="connsiteY2" fmla="*/ 764374 h 2921646"/>
                <a:gd name="connsiteX3" fmla="*/ 2725907 w 4177952"/>
                <a:gd name="connsiteY3" fmla="*/ 544240 h 2921646"/>
                <a:gd name="connsiteX4" fmla="*/ 3420174 w 4177952"/>
                <a:gd name="connsiteY4" fmla="*/ 19307 h 2921646"/>
                <a:gd name="connsiteX5" fmla="*/ 4177940 w 4177952"/>
                <a:gd name="connsiteY5" fmla="*/ 1185590 h 2921646"/>
                <a:gd name="connsiteX6" fmla="*/ 3437107 w 4177952"/>
                <a:gd name="connsiteY6" fmla="*/ 2440774 h 2921646"/>
                <a:gd name="connsiteX7" fmla="*/ 2545990 w 4177952"/>
                <a:gd name="connsiteY7" fmla="*/ 2138090 h 2921646"/>
                <a:gd name="connsiteX8" fmla="*/ 1523640 w 4177952"/>
                <a:gd name="connsiteY8" fmla="*/ 2212174 h 2921646"/>
                <a:gd name="connsiteX9" fmla="*/ 96781 w 4177952"/>
                <a:gd name="connsiteY9" fmla="*/ 2849966 h 2921646"/>
                <a:gd name="connsiteX10" fmla="*/ 526690 w 4177952"/>
                <a:gd name="connsiteY10" fmla="*/ 1026840 h 2921646"/>
                <a:gd name="connsiteX0" fmla="*/ 466990 w 4118252"/>
                <a:gd name="connsiteY0" fmla="*/ 1026840 h 3127098"/>
                <a:gd name="connsiteX1" fmla="*/ 776024 w 4118252"/>
                <a:gd name="connsiteY1" fmla="*/ 32007 h 3127098"/>
                <a:gd name="connsiteX2" fmla="*/ 1785674 w 4118252"/>
                <a:gd name="connsiteY2" fmla="*/ 764374 h 3127098"/>
                <a:gd name="connsiteX3" fmla="*/ 2666207 w 4118252"/>
                <a:gd name="connsiteY3" fmla="*/ 544240 h 3127098"/>
                <a:gd name="connsiteX4" fmla="*/ 3360474 w 4118252"/>
                <a:gd name="connsiteY4" fmla="*/ 19307 h 3127098"/>
                <a:gd name="connsiteX5" fmla="*/ 4118240 w 4118252"/>
                <a:gd name="connsiteY5" fmla="*/ 1185590 h 3127098"/>
                <a:gd name="connsiteX6" fmla="*/ 3377407 w 4118252"/>
                <a:gd name="connsiteY6" fmla="*/ 2440774 h 3127098"/>
                <a:gd name="connsiteX7" fmla="*/ 2486290 w 4118252"/>
                <a:gd name="connsiteY7" fmla="*/ 2138090 h 3127098"/>
                <a:gd name="connsiteX8" fmla="*/ 1502851 w 4118252"/>
                <a:gd name="connsiteY8" fmla="*/ 3048752 h 3127098"/>
                <a:gd name="connsiteX9" fmla="*/ 37081 w 4118252"/>
                <a:gd name="connsiteY9" fmla="*/ 2849966 h 3127098"/>
                <a:gd name="connsiteX10" fmla="*/ 466990 w 4118252"/>
                <a:gd name="connsiteY10" fmla="*/ 1026840 h 3127098"/>
                <a:gd name="connsiteX0" fmla="*/ 466990 w 4118252"/>
                <a:gd name="connsiteY0" fmla="*/ 1026840 h 3122885"/>
                <a:gd name="connsiteX1" fmla="*/ 776024 w 4118252"/>
                <a:gd name="connsiteY1" fmla="*/ 32007 h 3122885"/>
                <a:gd name="connsiteX2" fmla="*/ 1785674 w 4118252"/>
                <a:gd name="connsiteY2" fmla="*/ 764374 h 3122885"/>
                <a:gd name="connsiteX3" fmla="*/ 2666207 w 4118252"/>
                <a:gd name="connsiteY3" fmla="*/ 544240 h 3122885"/>
                <a:gd name="connsiteX4" fmla="*/ 3360474 w 4118252"/>
                <a:gd name="connsiteY4" fmla="*/ 19307 h 3122885"/>
                <a:gd name="connsiteX5" fmla="*/ 4118240 w 4118252"/>
                <a:gd name="connsiteY5" fmla="*/ 1185590 h 3122885"/>
                <a:gd name="connsiteX6" fmla="*/ 3377407 w 4118252"/>
                <a:gd name="connsiteY6" fmla="*/ 2440774 h 3122885"/>
                <a:gd name="connsiteX7" fmla="*/ 2603022 w 4118252"/>
                <a:gd name="connsiteY7" fmla="*/ 2196456 h 3122885"/>
                <a:gd name="connsiteX8" fmla="*/ 1502851 w 4118252"/>
                <a:gd name="connsiteY8" fmla="*/ 3048752 h 3122885"/>
                <a:gd name="connsiteX9" fmla="*/ 37081 w 4118252"/>
                <a:gd name="connsiteY9" fmla="*/ 2849966 h 3122885"/>
                <a:gd name="connsiteX10" fmla="*/ 466990 w 4118252"/>
                <a:gd name="connsiteY10" fmla="*/ 1026840 h 3122885"/>
                <a:gd name="connsiteX0" fmla="*/ 466990 w 4118252"/>
                <a:gd name="connsiteY0" fmla="*/ 1026840 h 3122885"/>
                <a:gd name="connsiteX1" fmla="*/ 776024 w 4118252"/>
                <a:gd name="connsiteY1" fmla="*/ 32007 h 3122885"/>
                <a:gd name="connsiteX2" fmla="*/ 1785674 w 4118252"/>
                <a:gd name="connsiteY2" fmla="*/ 764374 h 3122885"/>
                <a:gd name="connsiteX3" fmla="*/ 2666207 w 4118252"/>
                <a:gd name="connsiteY3" fmla="*/ 544240 h 3122885"/>
                <a:gd name="connsiteX4" fmla="*/ 3360474 w 4118252"/>
                <a:gd name="connsiteY4" fmla="*/ 19307 h 3122885"/>
                <a:gd name="connsiteX5" fmla="*/ 4118240 w 4118252"/>
                <a:gd name="connsiteY5" fmla="*/ 1185590 h 3122885"/>
                <a:gd name="connsiteX6" fmla="*/ 3377407 w 4118252"/>
                <a:gd name="connsiteY6" fmla="*/ 2440774 h 3122885"/>
                <a:gd name="connsiteX7" fmla="*/ 2603022 w 4118252"/>
                <a:gd name="connsiteY7" fmla="*/ 2196456 h 3122885"/>
                <a:gd name="connsiteX8" fmla="*/ 1502851 w 4118252"/>
                <a:gd name="connsiteY8" fmla="*/ 3048752 h 3122885"/>
                <a:gd name="connsiteX9" fmla="*/ 37081 w 4118252"/>
                <a:gd name="connsiteY9" fmla="*/ 2849966 h 3122885"/>
                <a:gd name="connsiteX10" fmla="*/ 466990 w 4118252"/>
                <a:gd name="connsiteY10" fmla="*/ 1026840 h 3122885"/>
                <a:gd name="connsiteX0" fmla="*/ 466990 w 4118252"/>
                <a:gd name="connsiteY0" fmla="*/ 1026840 h 3120111"/>
                <a:gd name="connsiteX1" fmla="*/ 776024 w 4118252"/>
                <a:gd name="connsiteY1" fmla="*/ 32007 h 3120111"/>
                <a:gd name="connsiteX2" fmla="*/ 1785674 w 4118252"/>
                <a:gd name="connsiteY2" fmla="*/ 764374 h 3120111"/>
                <a:gd name="connsiteX3" fmla="*/ 2666207 w 4118252"/>
                <a:gd name="connsiteY3" fmla="*/ 544240 h 3120111"/>
                <a:gd name="connsiteX4" fmla="*/ 3360474 w 4118252"/>
                <a:gd name="connsiteY4" fmla="*/ 19307 h 3120111"/>
                <a:gd name="connsiteX5" fmla="*/ 4118240 w 4118252"/>
                <a:gd name="connsiteY5" fmla="*/ 1185590 h 3120111"/>
                <a:gd name="connsiteX6" fmla="*/ 3377407 w 4118252"/>
                <a:gd name="connsiteY6" fmla="*/ 2440774 h 3120111"/>
                <a:gd name="connsiteX7" fmla="*/ 2487519 w 4118252"/>
                <a:gd name="connsiteY7" fmla="*/ 2234957 h 3120111"/>
                <a:gd name="connsiteX8" fmla="*/ 1502851 w 4118252"/>
                <a:gd name="connsiteY8" fmla="*/ 3048752 h 3120111"/>
                <a:gd name="connsiteX9" fmla="*/ 37081 w 4118252"/>
                <a:gd name="connsiteY9" fmla="*/ 2849966 h 3120111"/>
                <a:gd name="connsiteX10" fmla="*/ 466990 w 4118252"/>
                <a:gd name="connsiteY10" fmla="*/ 1026840 h 3120111"/>
                <a:gd name="connsiteX0" fmla="*/ 466469 w 4117731"/>
                <a:gd name="connsiteY0" fmla="*/ 1026840 h 3258686"/>
                <a:gd name="connsiteX1" fmla="*/ 775503 w 4117731"/>
                <a:gd name="connsiteY1" fmla="*/ 32007 h 3258686"/>
                <a:gd name="connsiteX2" fmla="*/ 1785153 w 4117731"/>
                <a:gd name="connsiteY2" fmla="*/ 764374 h 3258686"/>
                <a:gd name="connsiteX3" fmla="*/ 2665686 w 4117731"/>
                <a:gd name="connsiteY3" fmla="*/ 544240 h 3258686"/>
                <a:gd name="connsiteX4" fmla="*/ 3359953 w 4117731"/>
                <a:gd name="connsiteY4" fmla="*/ 19307 h 3258686"/>
                <a:gd name="connsiteX5" fmla="*/ 4117719 w 4117731"/>
                <a:gd name="connsiteY5" fmla="*/ 1185590 h 3258686"/>
                <a:gd name="connsiteX6" fmla="*/ 3376886 w 4117731"/>
                <a:gd name="connsiteY6" fmla="*/ 2440774 h 3258686"/>
                <a:gd name="connsiteX7" fmla="*/ 2486998 w 4117731"/>
                <a:gd name="connsiteY7" fmla="*/ 2234957 h 3258686"/>
                <a:gd name="connsiteX8" fmla="*/ 1492705 w 4117731"/>
                <a:gd name="connsiteY8" fmla="*/ 3222006 h 3258686"/>
                <a:gd name="connsiteX9" fmla="*/ 36560 w 4117731"/>
                <a:gd name="connsiteY9" fmla="*/ 2849966 h 3258686"/>
                <a:gd name="connsiteX10" fmla="*/ 466469 w 4117731"/>
                <a:gd name="connsiteY10" fmla="*/ 1026840 h 3258686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17730" h="3256502">
                  <a:moveTo>
                    <a:pt x="466469" y="1026840"/>
                  </a:moveTo>
                  <a:cubicBezTo>
                    <a:pt x="589626" y="557180"/>
                    <a:pt x="339822" y="177351"/>
                    <a:pt x="775503" y="32007"/>
                  </a:cubicBezTo>
                  <a:cubicBezTo>
                    <a:pt x="1211184" y="-113337"/>
                    <a:pt x="1470123" y="679002"/>
                    <a:pt x="1785153" y="764374"/>
                  </a:cubicBezTo>
                  <a:cubicBezTo>
                    <a:pt x="2100184" y="849746"/>
                    <a:pt x="2403219" y="668418"/>
                    <a:pt x="2665686" y="544240"/>
                  </a:cubicBezTo>
                  <a:cubicBezTo>
                    <a:pt x="2928153" y="420062"/>
                    <a:pt x="2933798" y="-106635"/>
                    <a:pt x="3359953" y="19307"/>
                  </a:cubicBezTo>
                  <a:cubicBezTo>
                    <a:pt x="3786108" y="145249"/>
                    <a:pt x="4114897" y="782012"/>
                    <a:pt x="4117719" y="1185590"/>
                  </a:cubicBezTo>
                  <a:cubicBezTo>
                    <a:pt x="4120541" y="1589168"/>
                    <a:pt x="3623273" y="2260588"/>
                    <a:pt x="3376886" y="2440774"/>
                  </a:cubicBezTo>
                  <a:cubicBezTo>
                    <a:pt x="3130499" y="2620960"/>
                    <a:pt x="3048678" y="2104752"/>
                    <a:pt x="2639398" y="2266707"/>
                  </a:cubicBezTo>
                  <a:cubicBezTo>
                    <a:pt x="2230118" y="2428662"/>
                    <a:pt x="1926511" y="3124796"/>
                    <a:pt x="1492705" y="3222006"/>
                  </a:cubicBezTo>
                  <a:cubicBezTo>
                    <a:pt x="1058899" y="3319216"/>
                    <a:pt x="207599" y="3215827"/>
                    <a:pt x="36560" y="2849966"/>
                  </a:cubicBezTo>
                  <a:cubicBezTo>
                    <a:pt x="-134479" y="2484105"/>
                    <a:pt x="343312" y="1496500"/>
                    <a:pt x="466469" y="1026840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rgbClr val="F084C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 descr="图标&#10;&#10;描述已自动生成">
              <a:extLst>
                <a:ext uri="{FF2B5EF4-FFF2-40B4-BE49-F238E27FC236}">
                  <a16:creationId xmlns:a16="http://schemas.microsoft.com/office/drawing/2014/main" id="{50C66282-CC35-43CF-406E-647339AA0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636006" y="2002946"/>
              <a:ext cx="3810000" cy="2038350"/>
            </a:xfrm>
            <a:prstGeom prst="rect">
              <a:avLst/>
            </a:prstGeom>
          </p:spPr>
        </p:pic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17FDA26-DDFD-F31E-B663-7978B2A7D2E4}"/>
                </a:ext>
              </a:extLst>
            </p:cNvPr>
            <p:cNvSpPr txBox="1"/>
            <p:nvPr/>
          </p:nvSpPr>
          <p:spPr>
            <a:xfrm>
              <a:off x="-3766250" y="3865097"/>
              <a:ext cx="2380343" cy="369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700">
                  <a:latin typeface="Cooper Black" panose="0208090404030B020404" pitchFamily="18" charset="0"/>
                </a:rPr>
                <a:t>TITLE GOES HERE</a:t>
              </a:r>
              <a:endParaRPr lang="zh-CN" altLang="en-US" sz="1700">
                <a:latin typeface="Cooper Black" panose="0208090404030B020404" pitchFamily="18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80A3749-2E26-B220-81E1-A9E326A6AD9E}"/>
                </a:ext>
              </a:extLst>
            </p:cNvPr>
            <p:cNvSpPr txBox="1"/>
            <p:nvPr/>
          </p:nvSpPr>
          <p:spPr>
            <a:xfrm rot="10800000" flipV="1">
              <a:off x="-3804036" y="4194481"/>
              <a:ext cx="19739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latin typeface="Cooper Black" panose="0208090404030B020404" pitchFamily="18" charset="0"/>
                </a:rPr>
                <a:t>pellentesque habitant morbi tristique malesuada fames ac</a:t>
              </a:r>
              <a:endParaRPr lang="zh-CN" altLang="en-US" sz="1200">
                <a:latin typeface="Cooper Black" panose="0208090404030B020404" pitchFamily="18" charset="0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C749F71-571C-68B9-71F6-3B360C69400C}"/>
              </a:ext>
            </a:extLst>
          </p:cNvPr>
          <p:cNvGrpSpPr/>
          <p:nvPr/>
        </p:nvGrpSpPr>
        <p:grpSpPr>
          <a:xfrm rot="20412011">
            <a:off x="8517433" y="2766445"/>
            <a:ext cx="3609799" cy="3252261"/>
            <a:chOff x="7619008" y="6521787"/>
            <a:chExt cx="4376606" cy="39431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D526BFB-A154-AB07-3409-051D4189E625}"/>
                </a:ext>
              </a:extLst>
            </p:cNvPr>
            <p:cNvSpPr/>
            <p:nvPr/>
          </p:nvSpPr>
          <p:spPr>
            <a:xfrm>
              <a:off x="7619008" y="6521787"/>
              <a:ext cx="4207108" cy="3943119"/>
            </a:xfrm>
            <a:custGeom>
              <a:avLst/>
              <a:gdLst>
                <a:gd name="connsiteX0" fmla="*/ 899677 w 4534401"/>
                <a:gd name="connsiteY0" fmla="*/ 1136182 h 3044033"/>
                <a:gd name="connsiteX1" fmla="*/ 1269328 w 4534401"/>
                <a:gd name="connsiteY1" fmla="*/ 494156 h 3044033"/>
                <a:gd name="connsiteX2" fmla="*/ 2242094 w 4534401"/>
                <a:gd name="connsiteY2" fmla="*/ 649799 h 3044033"/>
                <a:gd name="connsiteX3" fmla="*/ 2689567 w 4534401"/>
                <a:gd name="connsiteY3" fmla="*/ 7773 h 3044033"/>
                <a:gd name="connsiteX4" fmla="*/ 3759609 w 4534401"/>
                <a:gd name="connsiteY4" fmla="*/ 435790 h 3044033"/>
                <a:gd name="connsiteX5" fmla="*/ 4421090 w 4534401"/>
                <a:gd name="connsiteY5" fmla="*/ 2322956 h 3044033"/>
                <a:gd name="connsiteX6" fmla="*/ 1347150 w 4534401"/>
                <a:gd name="connsiteY6" fmla="*/ 3042803 h 3044033"/>
                <a:gd name="connsiteX7" fmla="*/ 4732 w 4534401"/>
                <a:gd name="connsiteY7" fmla="*/ 2459144 h 3044033"/>
                <a:gd name="connsiteX8" fmla="*/ 899677 w 4534401"/>
                <a:gd name="connsiteY8" fmla="*/ 1136182 h 3044033"/>
                <a:gd name="connsiteX0" fmla="*/ 899677 w 4530274"/>
                <a:gd name="connsiteY0" fmla="*/ 1117890 h 3025741"/>
                <a:gd name="connsiteX1" fmla="*/ 1269328 w 4530274"/>
                <a:gd name="connsiteY1" fmla="*/ 475864 h 3025741"/>
                <a:gd name="connsiteX2" fmla="*/ 2242094 w 4530274"/>
                <a:gd name="connsiteY2" fmla="*/ 631507 h 3025741"/>
                <a:gd name="connsiteX3" fmla="*/ 2959074 w 4530274"/>
                <a:gd name="connsiteY3" fmla="*/ 8731 h 3025741"/>
                <a:gd name="connsiteX4" fmla="*/ 3759609 w 4530274"/>
                <a:gd name="connsiteY4" fmla="*/ 417498 h 3025741"/>
                <a:gd name="connsiteX5" fmla="*/ 4421090 w 4530274"/>
                <a:gd name="connsiteY5" fmla="*/ 2304664 h 3025741"/>
                <a:gd name="connsiteX6" fmla="*/ 1347150 w 4530274"/>
                <a:gd name="connsiteY6" fmla="*/ 3024511 h 3025741"/>
                <a:gd name="connsiteX7" fmla="*/ 4732 w 4530274"/>
                <a:gd name="connsiteY7" fmla="*/ 2440852 h 3025741"/>
                <a:gd name="connsiteX8" fmla="*/ 899677 w 4530274"/>
                <a:gd name="connsiteY8" fmla="*/ 1117890 h 3025741"/>
                <a:gd name="connsiteX0" fmla="*/ 899677 w 4530274"/>
                <a:gd name="connsiteY0" fmla="*/ 1117890 h 3025741"/>
                <a:gd name="connsiteX1" fmla="*/ 1269328 w 4530274"/>
                <a:gd name="connsiteY1" fmla="*/ 475864 h 3025741"/>
                <a:gd name="connsiteX2" fmla="*/ 2242094 w 4530274"/>
                <a:gd name="connsiteY2" fmla="*/ 631507 h 3025741"/>
                <a:gd name="connsiteX3" fmla="*/ 2959074 w 4530274"/>
                <a:gd name="connsiteY3" fmla="*/ 8731 h 3025741"/>
                <a:gd name="connsiteX4" fmla="*/ 3759609 w 4530274"/>
                <a:gd name="connsiteY4" fmla="*/ 417498 h 3025741"/>
                <a:gd name="connsiteX5" fmla="*/ 4421090 w 4530274"/>
                <a:gd name="connsiteY5" fmla="*/ 2304664 h 3025741"/>
                <a:gd name="connsiteX6" fmla="*/ 1347150 w 4530274"/>
                <a:gd name="connsiteY6" fmla="*/ 3024511 h 3025741"/>
                <a:gd name="connsiteX7" fmla="*/ 4732 w 4530274"/>
                <a:gd name="connsiteY7" fmla="*/ 2440852 h 3025741"/>
                <a:gd name="connsiteX8" fmla="*/ 899677 w 4530274"/>
                <a:gd name="connsiteY8" fmla="*/ 1117890 h 3025741"/>
                <a:gd name="connsiteX0" fmla="*/ 899677 w 4530274"/>
                <a:gd name="connsiteY0" fmla="*/ 1109897 h 3017748"/>
                <a:gd name="connsiteX1" fmla="*/ 1269328 w 4530274"/>
                <a:gd name="connsiteY1" fmla="*/ 467871 h 3017748"/>
                <a:gd name="connsiteX2" fmla="*/ 2242094 w 4530274"/>
                <a:gd name="connsiteY2" fmla="*/ 623514 h 3017748"/>
                <a:gd name="connsiteX3" fmla="*/ 2959074 w 4530274"/>
                <a:gd name="connsiteY3" fmla="*/ 738 h 3017748"/>
                <a:gd name="connsiteX4" fmla="*/ 3759609 w 4530274"/>
                <a:gd name="connsiteY4" fmla="*/ 409505 h 3017748"/>
                <a:gd name="connsiteX5" fmla="*/ 4421090 w 4530274"/>
                <a:gd name="connsiteY5" fmla="*/ 2296671 h 3017748"/>
                <a:gd name="connsiteX6" fmla="*/ 1347150 w 4530274"/>
                <a:gd name="connsiteY6" fmla="*/ 3016518 h 3017748"/>
                <a:gd name="connsiteX7" fmla="*/ 4732 w 4530274"/>
                <a:gd name="connsiteY7" fmla="*/ 2432859 h 3017748"/>
                <a:gd name="connsiteX8" fmla="*/ 899677 w 4530274"/>
                <a:gd name="connsiteY8" fmla="*/ 1109897 h 3017748"/>
                <a:gd name="connsiteX0" fmla="*/ 899677 w 4530274"/>
                <a:gd name="connsiteY0" fmla="*/ 1118425 h 3026276"/>
                <a:gd name="connsiteX1" fmla="*/ 1269328 w 4530274"/>
                <a:gd name="connsiteY1" fmla="*/ 476399 h 3026276"/>
                <a:gd name="connsiteX2" fmla="*/ 2155467 w 4530274"/>
                <a:gd name="connsiteY2" fmla="*/ 641668 h 3026276"/>
                <a:gd name="connsiteX3" fmla="*/ 2959074 w 4530274"/>
                <a:gd name="connsiteY3" fmla="*/ 9266 h 3026276"/>
                <a:gd name="connsiteX4" fmla="*/ 3759609 w 4530274"/>
                <a:gd name="connsiteY4" fmla="*/ 418033 h 3026276"/>
                <a:gd name="connsiteX5" fmla="*/ 4421090 w 4530274"/>
                <a:gd name="connsiteY5" fmla="*/ 2305199 h 3026276"/>
                <a:gd name="connsiteX6" fmla="*/ 1347150 w 4530274"/>
                <a:gd name="connsiteY6" fmla="*/ 3025046 h 3026276"/>
                <a:gd name="connsiteX7" fmla="*/ 4732 w 4530274"/>
                <a:gd name="connsiteY7" fmla="*/ 2441387 h 3026276"/>
                <a:gd name="connsiteX8" fmla="*/ 899677 w 4530274"/>
                <a:gd name="connsiteY8" fmla="*/ 1118425 h 3026276"/>
                <a:gd name="connsiteX0" fmla="*/ 899677 w 4532600"/>
                <a:gd name="connsiteY0" fmla="*/ 1182995 h 3090846"/>
                <a:gd name="connsiteX1" fmla="*/ 1269328 w 4532600"/>
                <a:gd name="connsiteY1" fmla="*/ 540969 h 3090846"/>
                <a:gd name="connsiteX2" fmla="*/ 2155467 w 4532600"/>
                <a:gd name="connsiteY2" fmla="*/ 706238 h 3090846"/>
                <a:gd name="connsiteX3" fmla="*/ 2805070 w 4532600"/>
                <a:gd name="connsiteY3" fmla="*/ 6459 h 3090846"/>
                <a:gd name="connsiteX4" fmla="*/ 3759609 w 4532600"/>
                <a:gd name="connsiteY4" fmla="*/ 482603 h 3090846"/>
                <a:gd name="connsiteX5" fmla="*/ 4421090 w 4532600"/>
                <a:gd name="connsiteY5" fmla="*/ 2369769 h 3090846"/>
                <a:gd name="connsiteX6" fmla="*/ 1347150 w 4532600"/>
                <a:gd name="connsiteY6" fmla="*/ 3089616 h 3090846"/>
                <a:gd name="connsiteX7" fmla="*/ 4732 w 4532600"/>
                <a:gd name="connsiteY7" fmla="*/ 2505957 h 3090846"/>
                <a:gd name="connsiteX8" fmla="*/ 899677 w 4532600"/>
                <a:gd name="connsiteY8" fmla="*/ 1182995 h 3090846"/>
                <a:gd name="connsiteX0" fmla="*/ 899677 w 4534401"/>
                <a:gd name="connsiteY0" fmla="*/ 1065132 h 2972983"/>
                <a:gd name="connsiteX1" fmla="*/ 1269328 w 4534401"/>
                <a:gd name="connsiteY1" fmla="*/ 423106 h 2972983"/>
                <a:gd name="connsiteX2" fmla="*/ 2155467 w 4534401"/>
                <a:gd name="connsiteY2" fmla="*/ 588375 h 2972983"/>
                <a:gd name="connsiteX3" fmla="*/ 2689566 w 4534401"/>
                <a:gd name="connsiteY3" fmla="*/ 13725 h 2972983"/>
                <a:gd name="connsiteX4" fmla="*/ 3759609 w 4534401"/>
                <a:gd name="connsiteY4" fmla="*/ 364740 h 2972983"/>
                <a:gd name="connsiteX5" fmla="*/ 4421090 w 4534401"/>
                <a:gd name="connsiteY5" fmla="*/ 2251906 h 2972983"/>
                <a:gd name="connsiteX6" fmla="*/ 1347150 w 4534401"/>
                <a:gd name="connsiteY6" fmla="*/ 2971753 h 2972983"/>
                <a:gd name="connsiteX7" fmla="*/ 4732 w 4534401"/>
                <a:gd name="connsiteY7" fmla="*/ 2388094 h 2972983"/>
                <a:gd name="connsiteX8" fmla="*/ 899677 w 4534401"/>
                <a:gd name="connsiteY8" fmla="*/ 1065132 h 2972983"/>
                <a:gd name="connsiteX0" fmla="*/ 899677 w 4534401"/>
                <a:gd name="connsiteY0" fmla="*/ 1113977 h 3021828"/>
                <a:gd name="connsiteX1" fmla="*/ 1269328 w 4534401"/>
                <a:gd name="connsiteY1" fmla="*/ 471951 h 3021828"/>
                <a:gd name="connsiteX2" fmla="*/ 2155467 w 4534401"/>
                <a:gd name="connsiteY2" fmla="*/ 637220 h 3021828"/>
                <a:gd name="connsiteX3" fmla="*/ 2689566 w 4534401"/>
                <a:gd name="connsiteY3" fmla="*/ 62570 h 3021828"/>
                <a:gd name="connsiteX4" fmla="*/ 3759609 w 4534401"/>
                <a:gd name="connsiteY4" fmla="*/ 413585 h 3021828"/>
                <a:gd name="connsiteX5" fmla="*/ 4421090 w 4534401"/>
                <a:gd name="connsiteY5" fmla="*/ 2300751 h 3021828"/>
                <a:gd name="connsiteX6" fmla="*/ 1347150 w 4534401"/>
                <a:gd name="connsiteY6" fmla="*/ 3020598 h 3021828"/>
                <a:gd name="connsiteX7" fmla="*/ 4732 w 4534401"/>
                <a:gd name="connsiteY7" fmla="*/ 2436939 h 3021828"/>
                <a:gd name="connsiteX8" fmla="*/ 899677 w 4534401"/>
                <a:gd name="connsiteY8" fmla="*/ 1113977 h 3021828"/>
                <a:gd name="connsiteX0" fmla="*/ 899677 w 4533344"/>
                <a:gd name="connsiteY0" fmla="*/ 1122115 h 3029966"/>
                <a:gd name="connsiteX1" fmla="*/ 1269328 w 4533344"/>
                <a:gd name="connsiteY1" fmla="*/ 480089 h 3029966"/>
                <a:gd name="connsiteX2" fmla="*/ 2155467 w 4533344"/>
                <a:gd name="connsiteY2" fmla="*/ 645358 h 3029966"/>
                <a:gd name="connsiteX3" fmla="*/ 2756943 w 4533344"/>
                <a:gd name="connsiteY3" fmla="*/ 61082 h 3029966"/>
                <a:gd name="connsiteX4" fmla="*/ 3759609 w 4533344"/>
                <a:gd name="connsiteY4" fmla="*/ 421723 h 3029966"/>
                <a:gd name="connsiteX5" fmla="*/ 4421090 w 4533344"/>
                <a:gd name="connsiteY5" fmla="*/ 2308889 h 3029966"/>
                <a:gd name="connsiteX6" fmla="*/ 1347150 w 4533344"/>
                <a:gd name="connsiteY6" fmla="*/ 3028736 h 3029966"/>
                <a:gd name="connsiteX7" fmla="*/ 4732 w 4533344"/>
                <a:gd name="connsiteY7" fmla="*/ 2445077 h 3029966"/>
                <a:gd name="connsiteX8" fmla="*/ 899677 w 4533344"/>
                <a:gd name="connsiteY8" fmla="*/ 1122115 h 3029966"/>
                <a:gd name="connsiteX0" fmla="*/ 899677 w 4367002"/>
                <a:gd name="connsiteY0" fmla="*/ 1133621 h 3041472"/>
                <a:gd name="connsiteX1" fmla="*/ 1269328 w 4367002"/>
                <a:gd name="connsiteY1" fmla="*/ 491595 h 3041472"/>
                <a:gd name="connsiteX2" fmla="*/ 2155467 w 4367002"/>
                <a:gd name="connsiteY2" fmla="*/ 656864 h 3041472"/>
                <a:gd name="connsiteX3" fmla="*/ 2756943 w 4367002"/>
                <a:gd name="connsiteY3" fmla="*/ 72588 h 3041472"/>
                <a:gd name="connsiteX4" fmla="*/ 3759609 w 4367002"/>
                <a:gd name="connsiteY4" fmla="*/ 433229 h 3041472"/>
                <a:gd name="connsiteX5" fmla="*/ 4236450 w 4367002"/>
                <a:gd name="connsiteY5" fmla="*/ 2709501 h 3041472"/>
                <a:gd name="connsiteX6" fmla="*/ 1347150 w 4367002"/>
                <a:gd name="connsiteY6" fmla="*/ 3040242 h 3041472"/>
                <a:gd name="connsiteX7" fmla="*/ 4732 w 4367002"/>
                <a:gd name="connsiteY7" fmla="*/ 2456583 h 3041472"/>
                <a:gd name="connsiteX8" fmla="*/ 899677 w 4367002"/>
                <a:gd name="connsiteY8" fmla="*/ 1133621 h 3041472"/>
                <a:gd name="connsiteX0" fmla="*/ 899677 w 4259717"/>
                <a:gd name="connsiteY0" fmla="*/ 1133622 h 3041473"/>
                <a:gd name="connsiteX1" fmla="*/ 1269328 w 4259717"/>
                <a:gd name="connsiteY1" fmla="*/ 491596 h 3041473"/>
                <a:gd name="connsiteX2" fmla="*/ 2155467 w 4259717"/>
                <a:gd name="connsiteY2" fmla="*/ 656865 h 3041473"/>
                <a:gd name="connsiteX3" fmla="*/ 2756943 w 4259717"/>
                <a:gd name="connsiteY3" fmla="*/ 72589 h 3041473"/>
                <a:gd name="connsiteX4" fmla="*/ 3759609 w 4259717"/>
                <a:gd name="connsiteY4" fmla="*/ 433230 h 3041473"/>
                <a:gd name="connsiteX5" fmla="*/ 4113357 w 4259717"/>
                <a:gd name="connsiteY5" fmla="*/ 2709502 h 3041473"/>
                <a:gd name="connsiteX6" fmla="*/ 1347150 w 4259717"/>
                <a:gd name="connsiteY6" fmla="*/ 3040243 h 3041473"/>
                <a:gd name="connsiteX7" fmla="*/ 4732 w 4259717"/>
                <a:gd name="connsiteY7" fmla="*/ 2456584 h 3041473"/>
                <a:gd name="connsiteX8" fmla="*/ 899677 w 4259717"/>
                <a:gd name="connsiteY8" fmla="*/ 1133622 h 3041473"/>
                <a:gd name="connsiteX0" fmla="*/ 1179617 w 4539657"/>
                <a:gd name="connsiteY0" fmla="*/ 1133622 h 3199375"/>
                <a:gd name="connsiteX1" fmla="*/ 1549268 w 4539657"/>
                <a:gd name="connsiteY1" fmla="*/ 491596 h 3199375"/>
                <a:gd name="connsiteX2" fmla="*/ 2435407 w 4539657"/>
                <a:gd name="connsiteY2" fmla="*/ 656865 h 3199375"/>
                <a:gd name="connsiteX3" fmla="*/ 3036883 w 4539657"/>
                <a:gd name="connsiteY3" fmla="*/ 72589 h 3199375"/>
                <a:gd name="connsiteX4" fmla="*/ 4039549 w 4539657"/>
                <a:gd name="connsiteY4" fmla="*/ 433230 h 3199375"/>
                <a:gd name="connsiteX5" fmla="*/ 4393297 w 4539657"/>
                <a:gd name="connsiteY5" fmla="*/ 2709502 h 3199375"/>
                <a:gd name="connsiteX6" fmla="*/ 1627090 w 4539657"/>
                <a:gd name="connsiteY6" fmla="*/ 3040243 h 3199375"/>
                <a:gd name="connsiteX7" fmla="*/ 91252 w 4539657"/>
                <a:gd name="connsiteY7" fmla="*/ 3176597 h 3199375"/>
                <a:gd name="connsiteX8" fmla="*/ 284672 w 4539657"/>
                <a:gd name="connsiteY8" fmla="*/ 2456584 h 3199375"/>
                <a:gd name="connsiteX9" fmla="*/ 1179617 w 4539657"/>
                <a:gd name="connsiteY9" fmla="*/ 1133622 h 3199375"/>
                <a:gd name="connsiteX0" fmla="*/ 296776 w 4551761"/>
                <a:gd name="connsiteY0" fmla="*/ 2456584 h 3199375"/>
                <a:gd name="connsiteX1" fmla="*/ 1561372 w 4551761"/>
                <a:gd name="connsiteY1" fmla="*/ 491596 h 3199375"/>
                <a:gd name="connsiteX2" fmla="*/ 2447511 w 4551761"/>
                <a:gd name="connsiteY2" fmla="*/ 656865 h 3199375"/>
                <a:gd name="connsiteX3" fmla="*/ 3048987 w 4551761"/>
                <a:gd name="connsiteY3" fmla="*/ 72589 h 3199375"/>
                <a:gd name="connsiteX4" fmla="*/ 4051653 w 4551761"/>
                <a:gd name="connsiteY4" fmla="*/ 433230 h 3199375"/>
                <a:gd name="connsiteX5" fmla="*/ 4405401 w 4551761"/>
                <a:gd name="connsiteY5" fmla="*/ 2709502 h 3199375"/>
                <a:gd name="connsiteX6" fmla="*/ 1639194 w 4551761"/>
                <a:gd name="connsiteY6" fmla="*/ 3040243 h 3199375"/>
                <a:gd name="connsiteX7" fmla="*/ 103356 w 4551761"/>
                <a:gd name="connsiteY7" fmla="*/ 3176597 h 3199375"/>
                <a:gd name="connsiteX8" fmla="*/ 296776 w 4551761"/>
                <a:gd name="connsiteY8" fmla="*/ 2456584 h 3199375"/>
                <a:gd name="connsiteX0" fmla="*/ 287193 w 4542178"/>
                <a:gd name="connsiteY0" fmla="*/ 2456584 h 3199375"/>
                <a:gd name="connsiteX1" fmla="*/ 1264571 w 4542178"/>
                <a:gd name="connsiteY1" fmla="*/ 608328 h 3199375"/>
                <a:gd name="connsiteX2" fmla="*/ 2437928 w 4542178"/>
                <a:gd name="connsiteY2" fmla="*/ 656865 h 3199375"/>
                <a:gd name="connsiteX3" fmla="*/ 3039404 w 4542178"/>
                <a:gd name="connsiteY3" fmla="*/ 72589 h 3199375"/>
                <a:gd name="connsiteX4" fmla="*/ 4042070 w 4542178"/>
                <a:gd name="connsiteY4" fmla="*/ 433230 h 3199375"/>
                <a:gd name="connsiteX5" fmla="*/ 4395818 w 4542178"/>
                <a:gd name="connsiteY5" fmla="*/ 2709502 h 3199375"/>
                <a:gd name="connsiteX6" fmla="*/ 1629611 w 4542178"/>
                <a:gd name="connsiteY6" fmla="*/ 3040243 h 3199375"/>
                <a:gd name="connsiteX7" fmla="*/ 93773 w 4542178"/>
                <a:gd name="connsiteY7" fmla="*/ 3176597 h 3199375"/>
                <a:gd name="connsiteX8" fmla="*/ 287193 w 4542178"/>
                <a:gd name="connsiteY8" fmla="*/ 2456584 h 3199375"/>
                <a:gd name="connsiteX0" fmla="*/ 288484 w 4543469"/>
                <a:gd name="connsiteY0" fmla="*/ 2456584 h 3199375"/>
                <a:gd name="connsiteX1" fmla="*/ 1306894 w 4543469"/>
                <a:gd name="connsiteY1" fmla="*/ 511052 h 3199375"/>
                <a:gd name="connsiteX2" fmla="*/ 2439219 w 4543469"/>
                <a:gd name="connsiteY2" fmla="*/ 656865 h 3199375"/>
                <a:gd name="connsiteX3" fmla="*/ 3040695 w 4543469"/>
                <a:gd name="connsiteY3" fmla="*/ 72589 h 3199375"/>
                <a:gd name="connsiteX4" fmla="*/ 4043361 w 4543469"/>
                <a:gd name="connsiteY4" fmla="*/ 433230 h 3199375"/>
                <a:gd name="connsiteX5" fmla="*/ 4397109 w 4543469"/>
                <a:gd name="connsiteY5" fmla="*/ 2709502 h 3199375"/>
                <a:gd name="connsiteX6" fmla="*/ 1630902 w 4543469"/>
                <a:gd name="connsiteY6" fmla="*/ 3040243 h 3199375"/>
                <a:gd name="connsiteX7" fmla="*/ 95064 w 4543469"/>
                <a:gd name="connsiteY7" fmla="*/ 3176597 h 3199375"/>
                <a:gd name="connsiteX8" fmla="*/ 288484 w 4543469"/>
                <a:gd name="connsiteY8" fmla="*/ 2456584 h 3199375"/>
                <a:gd name="connsiteX0" fmla="*/ 288484 w 4527437"/>
                <a:gd name="connsiteY0" fmla="*/ 2456584 h 3721436"/>
                <a:gd name="connsiteX1" fmla="*/ 1306894 w 4527437"/>
                <a:gd name="connsiteY1" fmla="*/ 511052 h 3721436"/>
                <a:gd name="connsiteX2" fmla="*/ 2439219 w 4527437"/>
                <a:gd name="connsiteY2" fmla="*/ 656865 h 3721436"/>
                <a:gd name="connsiteX3" fmla="*/ 3040695 w 4527437"/>
                <a:gd name="connsiteY3" fmla="*/ 72589 h 3721436"/>
                <a:gd name="connsiteX4" fmla="*/ 4043361 w 4527437"/>
                <a:gd name="connsiteY4" fmla="*/ 433230 h 3721436"/>
                <a:gd name="connsiteX5" fmla="*/ 4397109 w 4527437"/>
                <a:gd name="connsiteY5" fmla="*/ 2709502 h 3721436"/>
                <a:gd name="connsiteX6" fmla="*/ 1856573 w 4527437"/>
                <a:gd name="connsiteY6" fmla="*/ 3721179 h 3721436"/>
                <a:gd name="connsiteX7" fmla="*/ 95064 w 4527437"/>
                <a:gd name="connsiteY7" fmla="*/ 3176597 h 3721436"/>
                <a:gd name="connsiteX8" fmla="*/ 288484 w 4527437"/>
                <a:gd name="connsiteY8" fmla="*/ 2456584 h 3721436"/>
                <a:gd name="connsiteX0" fmla="*/ 213794 w 4555325"/>
                <a:gd name="connsiteY0" fmla="*/ 2359307 h 3721436"/>
                <a:gd name="connsiteX1" fmla="*/ 1334782 w 4555325"/>
                <a:gd name="connsiteY1" fmla="*/ 511052 h 3721436"/>
                <a:gd name="connsiteX2" fmla="*/ 2467107 w 4555325"/>
                <a:gd name="connsiteY2" fmla="*/ 656865 h 3721436"/>
                <a:gd name="connsiteX3" fmla="*/ 3068583 w 4555325"/>
                <a:gd name="connsiteY3" fmla="*/ 72589 h 3721436"/>
                <a:gd name="connsiteX4" fmla="*/ 4071249 w 4555325"/>
                <a:gd name="connsiteY4" fmla="*/ 433230 h 3721436"/>
                <a:gd name="connsiteX5" fmla="*/ 4424997 w 4555325"/>
                <a:gd name="connsiteY5" fmla="*/ 2709502 h 3721436"/>
                <a:gd name="connsiteX6" fmla="*/ 1884461 w 4555325"/>
                <a:gd name="connsiteY6" fmla="*/ 3721179 h 3721436"/>
                <a:gd name="connsiteX7" fmla="*/ 122952 w 4555325"/>
                <a:gd name="connsiteY7" fmla="*/ 3176597 h 3721436"/>
                <a:gd name="connsiteX8" fmla="*/ 213794 w 4555325"/>
                <a:gd name="connsiteY8" fmla="*/ 2359307 h 3721436"/>
                <a:gd name="connsiteX0" fmla="*/ 6421 w 4438794"/>
                <a:gd name="connsiteY0" fmla="*/ 3176597 h 3721436"/>
                <a:gd name="connsiteX1" fmla="*/ 1218251 w 4438794"/>
                <a:gd name="connsiteY1" fmla="*/ 511052 h 3721436"/>
                <a:gd name="connsiteX2" fmla="*/ 2350576 w 4438794"/>
                <a:gd name="connsiteY2" fmla="*/ 656865 h 3721436"/>
                <a:gd name="connsiteX3" fmla="*/ 2952052 w 4438794"/>
                <a:gd name="connsiteY3" fmla="*/ 72589 h 3721436"/>
                <a:gd name="connsiteX4" fmla="*/ 3954718 w 4438794"/>
                <a:gd name="connsiteY4" fmla="*/ 433230 h 3721436"/>
                <a:gd name="connsiteX5" fmla="*/ 4308466 w 4438794"/>
                <a:gd name="connsiteY5" fmla="*/ 2709502 h 3721436"/>
                <a:gd name="connsiteX6" fmla="*/ 1767930 w 4438794"/>
                <a:gd name="connsiteY6" fmla="*/ 3721179 h 3721436"/>
                <a:gd name="connsiteX7" fmla="*/ 6421 w 4438794"/>
                <a:gd name="connsiteY7" fmla="*/ 3176597 h 3721436"/>
                <a:gd name="connsiteX0" fmla="*/ 5814 w 4561281"/>
                <a:gd name="connsiteY0" fmla="*/ 3371150 h 3746562"/>
                <a:gd name="connsiteX1" fmla="*/ 1340738 w 4561281"/>
                <a:gd name="connsiteY1" fmla="*/ 511052 h 3746562"/>
                <a:gd name="connsiteX2" fmla="*/ 2473063 w 4561281"/>
                <a:gd name="connsiteY2" fmla="*/ 656865 h 3746562"/>
                <a:gd name="connsiteX3" fmla="*/ 3074539 w 4561281"/>
                <a:gd name="connsiteY3" fmla="*/ 72589 h 3746562"/>
                <a:gd name="connsiteX4" fmla="*/ 4077205 w 4561281"/>
                <a:gd name="connsiteY4" fmla="*/ 433230 h 3746562"/>
                <a:gd name="connsiteX5" fmla="*/ 4430953 w 4561281"/>
                <a:gd name="connsiteY5" fmla="*/ 2709502 h 3746562"/>
                <a:gd name="connsiteX6" fmla="*/ 1890417 w 4561281"/>
                <a:gd name="connsiteY6" fmla="*/ 3721179 h 3746562"/>
                <a:gd name="connsiteX7" fmla="*/ 5814 w 4561281"/>
                <a:gd name="connsiteY7" fmla="*/ 3371150 h 3746562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556927"/>
                <a:gd name="connsiteY0" fmla="*/ 3371150 h 3954827"/>
                <a:gd name="connsiteX1" fmla="*/ 1340738 w 4556927"/>
                <a:gd name="connsiteY1" fmla="*/ 511052 h 3954827"/>
                <a:gd name="connsiteX2" fmla="*/ 2473063 w 4556927"/>
                <a:gd name="connsiteY2" fmla="*/ 656865 h 3954827"/>
                <a:gd name="connsiteX3" fmla="*/ 3074539 w 4556927"/>
                <a:gd name="connsiteY3" fmla="*/ 72589 h 3954827"/>
                <a:gd name="connsiteX4" fmla="*/ 4077205 w 4556927"/>
                <a:gd name="connsiteY4" fmla="*/ 433230 h 3954827"/>
                <a:gd name="connsiteX5" fmla="*/ 4430953 w 4556927"/>
                <a:gd name="connsiteY5" fmla="*/ 2709502 h 3954827"/>
                <a:gd name="connsiteX6" fmla="*/ 1951963 w 4556927"/>
                <a:gd name="connsiteY6" fmla="*/ 3954643 h 3954827"/>
                <a:gd name="connsiteX7" fmla="*/ 5814 w 4556927"/>
                <a:gd name="connsiteY7" fmla="*/ 3371150 h 3954827"/>
                <a:gd name="connsiteX0" fmla="*/ 5814 w 4436380"/>
                <a:gd name="connsiteY0" fmla="*/ 3377925 h 3982319"/>
                <a:gd name="connsiteX1" fmla="*/ 1340738 w 4436380"/>
                <a:gd name="connsiteY1" fmla="*/ 517827 h 3982319"/>
                <a:gd name="connsiteX2" fmla="*/ 2473063 w 4436380"/>
                <a:gd name="connsiteY2" fmla="*/ 663640 h 3982319"/>
                <a:gd name="connsiteX3" fmla="*/ 3074539 w 4436380"/>
                <a:gd name="connsiteY3" fmla="*/ 79364 h 3982319"/>
                <a:gd name="connsiteX4" fmla="*/ 4077205 w 4436380"/>
                <a:gd name="connsiteY4" fmla="*/ 440005 h 3982319"/>
                <a:gd name="connsiteX5" fmla="*/ 4287345 w 4436380"/>
                <a:gd name="connsiteY5" fmla="*/ 2912765 h 3982319"/>
                <a:gd name="connsiteX6" fmla="*/ 1951963 w 4436380"/>
                <a:gd name="connsiteY6" fmla="*/ 3961418 h 3982319"/>
                <a:gd name="connsiteX7" fmla="*/ 5814 w 4436380"/>
                <a:gd name="connsiteY7" fmla="*/ 3377925 h 398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6380" h="3982319">
                  <a:moveTo>
                    <a:pt x="5814" y="3377925"/>
                  </a:moveTo>
                  <a:cubicBezTo>
                    <a:pt x="-85799" y="2842904"/>
                    <a:pt x="929530" y="970208"/>
                    <a:pt x="1340738" y="517827"/>
                  </a:cubicBezTo>
                  <a:cubicBezTo>
                    <a:pt x="1751946" y="65446"/>
                    <a:pt x="2184096" y="736717"/>
                    <a:pt x="2473063" y="663640"/>
                  </a:cubicBezTo>
                  <a:cubicBezTo>
                    <a:pt x="2762030" y="590563"/>
                    <a:pt x="2643552" y="232140"/>
                    <a:pt x="3074539" y="79364"/>
                  </a:cubicBezTo>
                  <a:cubicBezTo>
                    <a:pt x="3505526" y="-73412"/>
                    <a:pt x="3875071" y="-32228"/>
                    <a:pt x="4077205" y="440005"/>
                  </a:cubicBezTo>
                  <a:cubicBezTo>
                    <a:pt x="4279339" y="912238"/>
                    <a:pt x="4641552" y="2325863"/>
                    <a:pt x="4287345" y="2912765"/>
                  </a:cubicBezTo>
                  <a:cubicBezTo>
                    <a:pt x="3933138" y="3499667"/>
                    <a:pt x="2665552" y="3883891"/>
                    <a:pt x="1951963" y="3961418"/>
                  </a:cubicBezTo>
                  <a:cubicBezTo>
                    <a:pt x="1238375" y="4038945"/>
                    <a:pt x="97427" y="3912946"/>
                    <a:pt x="5814" y="3377925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rgbClr val="2C226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4" name="图片 83" descr="蓝色的自行车&#10;&#10;描述已自动生成">
              <a:extLst>
                <a:ext uri="{FF2B5EF4-FFF2-40B4-BE49-F238E27FC236}">
                  <a16:creationId xmlns:a16="http://schemas.microsoft.com/office/drawing/2014/main" id="{D1BF9AA2-3B2C-5BAB-D447-F09791A85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5614" y="6846216"/>
              <a:ext cx="3810000" cy="2562225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29CA883-8C2A-8D2B-3458-5B5D1D9584B7}"/>
                </a:ext>
              </a:extLst>
            </p:cNvPr>
            <p:cNvSpPr txBox="1"/>
            <p:nvPr/>
          </p:nvSpPr>
          <p:spPr>
            <a:xfrm>
              <a:off x="7943865" y="9256598"/>
              <a:ext cx="2979276" cy="429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">
                  <a:latin typeface="Cooper Black" panose="0208090404030B020404" pitchFamily="18" charset="0"/>
                </a:rPr>
                <a:t>TITLE GOES HERE</a:t>
              </a:r>
              <a:endParaRPr lang="zh-CN" altLang="en-US" sz="1700">
                <a:latin typeface="Cooper Black" panose="0208090404030B020404" pitchFamily="18" charset="0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1B45260-A8CB-74F2-21D1-93539A4EFC46}"/>
                </a:ext>
              </a:extLst>
            </p:cNvPr>
            <p:cNvSpPr txBox="1"/>
            <p:nvPr/>
          </p:nvSpPr>
          <p:spPr>
            <a:xfrm rot="10800000" flipV="1">
              <a:off x="7943865" y="9530844"/>
              <a:ext cx="3353162" cy="783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latin typeface="Cooper Black" panose="0208090404030B020404" pitchFamily="18" charset="0"/>
                </a:rPr>
                <a:t>pellentesque habitant morbi tristique senectus et netus et malesuada fames ac</a:t>
              </a:r>
              <a:endParaRPr lang="zh-CN" altLang="en-US" sz="1200">
                <a:latin typeface="Cooper Black" panose="0208090404030B020404" pitchFamily="18" charset="0"/>
              </a:endParaRPr>
            </a:p>
          </p:txBody>
        </p:sp>
        <p:sp>
          <p:nvSpPr>
            <p:cNvPr id="91" name="星形: 四角 90">
              <a:extLst>
                <a:ext uri="{FF2B5EF4-FFF2-40B4-BE49-F238E27FC236}">
                  <a16:creationId xmlns:a16="http://schemas.microsoft.com/office/drawing/2014/main" id="{B5370216-53ED-19C0-2473-FDC6820E4372}"/>
                </a:ext>
              </a:extLst>
            </p:cNvPr>
            <p:cNvSpPr/>
            <p:nvPr/>
          </p:nvSpPr>
          <p:spPr>
            <a:xfrm>
              <a:off x="10090614" y="8902897"/>
              <a:ext cx="547509" cy="547509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星形: 四角 91">
              <a:extLst>
                <a:ext uri="{FF2B5EF4-FFF2-40B4-BE49-F238E27FC236}">
                  <a16:creationId xmlns:a16="http://schemas.microsoft.com/office/drawing/2014/main" id="{ABFA1293-3C94-CDA5-B63E-3FC7D1735601}"/>
                </a:ext>
              </a:extLst>
            </p:cNvPr>
            <p:cNvSpPr/>
            <p:nvPr/>
          </p:nvSpPr>
          <p:spPr>
            <a:xfrm>
              <a:off x="11045561" y="7257016"/>
              <a:ext cx="300463" cy="300463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星形: 四角 92">
              <a:extLst>
                <a:ext uri="{FF2B5EF4-FFF2-40B4-BE49-F238E27FC236}">
                  <a16:creationId xmlns:a16="http://schemas.microsoft.com/office/drawing/2014/main" id="{FC200E24-224D-1AAA-BA8E-5F3E1843C40C}"/>
                </a:ext>
              </a:extLst>
            </p:cNvPr>
            <p:cNvSpPr/>
            <p:nvPr/>
          </p:nvSpPr>
          <p:spPr>
            <a:xfrm>
              <a:off x="9305972" y="10054286"/>
              <a:ext cx="300463" cy="300463"/>
            </a:xfrm>
            <a:prstGeom prst="star4">
              <a:avLst/>
            </a:prstGeom>
            <a:solidFill>
              <a:srgbClr val="FF6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星形: 四角 93">
              <a:extLst>
                <a:ext uri="{FF2B5EF4-FFF2-40B4-BE49-F238E27FC236}">
                  <a16:creationId xmlns:a16="http://schemas.microsoft.com/office/drawing/2014/main" id="{1668F1F1-8CBA-0F54-6E07-5709411F0E06}"/>
                </a:ext>
              </a:extLst>
            </p:cNvPr>
            <p:cNvSpPr/>
            <p:nvPr/>
          </p:nvSpPr>
          <p:spPr>
            <a:xfrm>
              <a:off x="8185614" y="8996453"/>
              <a:ext cx="180199" cy="180199"/>
            </a:xfrm>
            <a:prstGeom prst="star4">
              <a:avLst/>
            </a:prstGeom>
            <a:solidFill>
              <a:srgbClr val="2C22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星形: 四角 94">
              <a:extLst>
                <a:ext uri="{FF2B5EF4-FFF2-40B4-BE49-F238E27FC236}">
                  <a16:creationId xmlns:a16="http://schemas.microsoft.com/office/drawing/2014/main" id="{9F77B70F-E033-46BC-304E-F8445F4AC903}"/>
                </a:ext>
              </a:extLst>
            </p:cNvPr>
            <p:cNvSpPr/>
            <p:nvPr/>
          </p:nvSpPr>
          <p:spPr>
            <a:xfrm>
              <a:off x="10059457" y="7317147"/>
              <a:ext cx="180199" cy="180199"/>
            </a:xfrm>
            <a:prstGeom prst="star4">
              <a:avLst/>
            </a:prstGeom>
            <a:solidFill>
              <a:srgbClr val="FFB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C55D9B-331B-0CDD-3AE1-9A486444C728}"/>
              </a:ext>
            </a:extLst>
          </p:cNvPr>
          <p:cNvGrpSpPr/>
          <p:nvPr/>
        </p:nvGrpSpPr>
        <p:grpSpPr>
          <a:xfrm rot="1533961">
            <a:off x="943129" y="2756624"/>
            <a:ext cx="2760434" cy="3479500"/>
            <a:chOff x="5077625" y="1159433"/>
            <a:chExt cx="2760434" cy="347950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EE86117-D640-E017-560D-E91EA34EC236}"/>
                </a:ext>
              </a:extLst>
            </p:cNvPr>
            <p:cNvSpPr/>
            <p:nvPr/>
          </p:nvSpPr>
          <p:spPr>
            <a:xfrm>
              <a:off x="5077625" y="1159433"/>
              <a:ext cx="2760434" cy="3479500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8F2D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E66DD2-8615-C0FE-74AE-90D98B549EF0}"/>
                </a:ext>
              </a:extLst>
            </p:cNvPr>
            <p:cNvSpPr/>
            <p:nvPr/>
          </p:nvSpPr>
          <p:spPr>
            <a:xfrm>
              <a:off x="5246080" y="1333821"/>
              <a:ext cx="2423524" cy="2736995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614E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EFA2626-CDAF-F064-1301-1FA92688ECB2}"/>
                </a:ext>
              </a:extLst>
            </p:cNvPr>
            <p:cNvSpPr txBox="1"/>
            <p:nvPr/>
          </p:nvSpPr>
          <p:spPr>
            <a:xfrm flipH="1">
              <a:off x="5347331" y="1580279"/>
              <a:ext cx="2221015" cy="248258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8138609"/>
                </a:avLst>
              </a:prstTxWarp>
              <a:spAutoFit/>
            </a:bodyPr>
            <a:lstStyle/>
            <a:p>
              <a:pPr algn="r"/>
              <a:r>
                <a:rPr lang="fr-FR" altLang="zh-CN" sz="24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tristique seet malesuada fame</a:t>
              </a:r>
              <a:endParaRPr lang="zh-CN" altLang="en-US" sz="24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23D09C00-602B-204F-9489-D4DEBB083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6420" y="2239487"/>
              <a:ext cx="2462845" cy="1799622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343C22C-F38B-4327-AE2A-6FA4EF874F7B}"/>
                </a:ext>
              </a:extLst>
            </p:cNvPr>
            <p:cNvSpPr txBox="1"/>
            <p:nvPr/>
          </p:nvSpPr>
          <p:spPr>
            <a:xfrm>
              <a:off x="5267670" y="4161390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D0A6123-A5C2-4185-C2B5-38EB0938B0F0}"/>
              </a:ext>
            </a:extLst>
          </p:cNvPr>
          <p:cNvGrpSpPr/>
          <p:nvPr/>
        </p:nvGrpSpPr>
        <p:grpSpPr>
          <a:xfrm rot="21139894">
            <a:off x="4081673" y="3168544"/>
            <a:ext cx="2624447" cy="2702056"/>
            <a:chOff x="4487995" y="6020057"/>
            <a:chExt cx="2624447" cy="2702056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08F870F8-3783-00CE-C8E7-5A558E32E778}"/>
                </a:ext>
              </a:extLst>
            </p:cNvPr>
            <p:cNvGrpSpPr/>
            <p:nvPr/>
          </p:nvGrpSpPr>
          <p:grpSpPr>
            <a:xfrm>
              <a:off x="4487995" y="6020057"/>
              <a:ext cx="2624447" cy="2702056"/>
              <a:chOff x="3130503" y="3062347"/>
              <a:chExt cx="2624447" cy="2702056"/>
            </a:xfrm>
          </p:grpSpPr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27E769A3-FAEB-6B75-A13F-72F6C4B2C29C}"/>
                  </a:ext>
                </a:extLst>
              </p:cNvPr>
              <p:cNvSpPr/>
              <p:nvPr/>
            </p:nvSpPr>
            <p:spPr>
              <a:xfrm>
                <a:off x="3130503" y="3062347"/>
                <a:ext cx="2624447" cy="2702056"/>
              </a:xfrm>
              <a:prstGeom prst="roundRect">
                <a:avLst>
                  <a:gd name="adj" fmla="val 19958"/>
                </a:avLst>
              </a:prstGeom>
              <a:solidFill>
                <a:srgbClr val="FFB700"/>
              </a:solidFill>
              <a:ln w="889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21624078-4EFB-FFBF-AAD1-D3CBF0B5FD90}"/>
                  </a:ext>
                </a:extLst>
              </p:cNvPr>
              <p:cNvSpPr txBox="1"/>
              <p:nvPr/>
            </p:nvSpPr>
            <p:spPr>
              <a:xfrm>
                <a:off x="3252554" y="3206236"/>
                <a:ext cx="2380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TITLE GOES HERE</a:t>
                </a:r>
                <a:endParaRPr lang="zh-CN" altLang="en-US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B325F873-F391-F57F-3FCD-05392D3A2B5D}"/>
                  </a:ext>
                </a:extLst>
              </p:cNvPr>
              <p:cNvSpPr txBox="1"/>
              <p:nvPr/>
            </p:nvSpPr>
            <p:spPr>
              <a:xfrm>
                <a:off x="3319779" y="5363537"/>
                <a:ext cx="2245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chemeClr val="bg1"/>
                    </a:solidFill>
                    <a:latin typeface="Gloucester MT Extra Condensed" panose="02030808020601010101" pitchFamily="18" charset="0"/>
                  </a:rPr>
                  <a:t>Malesuada Fames Ac Turpis Egestas</a:t>
                </a:r>
                <a:endParaRPr lang="zh-CN" altLang="en-US" sz="1400">
                  <a:solidFill>
                    <a:schemeClr val="bg1"/>
                  </a:solidFill>
                  <a:latin typeface="Gloucester MT Extra Condensed" panose="02030808020601010101" pitchFamily="18" charset="0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4C2F7FC3-E62A-586C-529A-F7C96FB6F3A7}"/>
                  </a:ext>
                </a:extLst>
              </p:cNvPr>
              <p:cNvSpPr txBox="1"/>
              <p:nvPr/>
            </p:nvSpPr>
            <p:spPr>
              <a:xfrm rot="5400000">
                <a:off x="2418331" y="4369197"/>
                <a:ext cx="19739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7379237D-E67D-8F2F-57A4-1B339EE8DD90}"/>
                  </a:ext>
                </a:extLst>
              </p:cNvPr>
              <p:cNvSpPr txBox="1"/>
              <p:nvPr/>
            </p:nvSpPr>
            <p:spPr>
              <a:xfrm rot="5400000">
                <a:off x="4493196" y="4369197"/>
                <a:ext cx="19739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</p:grpSp>
        <p:pic>
          <p:nvPicPr>
            <p:cNvPr id="107" name="图片 106" descr="卡通人物&#10;&#10;描述已自动生成">
              <a:extLst>
                <a:ext uri="{FF2B5EF4-FFF2-40B4-BE49-F238E27FC236}">
                  <a16:creationId xmlns:a16="http://schemas.microsoft.com/office/drawing/2014/main" id="{0A709041-E7E7-8C1A-B4A5-DA25D1E49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9168" y="6482085"/>
              <a:ext cx="1562100" cy="1905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9D57426-B98C-DAED-E202-B198320F228D}"/>
              </a:ext>
            </a:extLst>
          </p:cNvPr>
          <p:cNvGrpSpPr/>
          <p:nvPr/>
        </p:nvGrpSpPr>
        <p:grpSpPr>
          <a:xfrm rot="19530290">
            <a:off x="7861667" y="572298"/>
            <a:ext cx="2624447" cy="3051958"/>
            <a:chOff x="3847605" y="1462166"/>
            <a:chExt cx="2624447" cy="305195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BEE4A65-0E37-20DA-BD8E-37477F079E61}"/>
                </a:ext>
              </a:extLst>
            </p:cNvPr>
            <p:cNvSpPr/>
            <p:nvPr/>
          </p:nvSpPr>
          <p:spPr>
            <a:xfrm>
              <a:off x="3847605" y="1462166"/>
              <a:ext cx="2624447" cy="3051958"/>
            </a:xfrm>
            <a:prstGeom prst="roundRect">
              <a:avLst>
                <a:gd name="adj" fmla="val 19958"/>
              </a:avLst>
            </a:prstGeom>
            <a:solidFill>
              <a:srgbClr val="F084C1"/>
            </a:solidFill>
            <a:ln w="88900">
              <a:solidFill>
                <a:srgbClr val="3287D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图标&#10;&#10;描述已自动生成">
              <a:extLst>
                <a:ext uri="{FF2B5EF4-FFF2-40B4-BE49-F238E27FC236}">
                  <a16:creationId xmlns:a16="http://schemas.microsoft.com/office/drawing/2014/main" id="{0C8A6D51-549E-364C-AA1A-0C4E24070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1994" y="2015536"/>
              <a:ext cx="1615668" cy="2291728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BC62D83-BD45-E71F-090A-0C86F1F7C195}"/>
                </a:ext>
              </a:extLst>
            </p:cNvPr>
            <p:cNvSpPr txBox="1"/>
            <p:nvPr/>
          </p:nvSpPr>
          <p:spPr>
            <a:xfrm>
              <a:off x="3969656" y="1637117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7C2AFCF-C2A4-F8E8-B672-C745E89D48C2}"/>
                </a:ext>
              </a:extLst>
            </p:cNvPr>
            <p:cNvSpPr txBox="1"/>
            <p:nvPr/>
          </p:nvSpPr>
          <p:spPr>
            <a:xfrm>
              <a:off x="4036881" y="4158485"/>
              <a:ext cx="2245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400">
                <a:solidFill>
                  <a:schemeClr val="bg1"/>
                </a:solidFill>
                <a:latin typeface="Gloucester MT Extra Condensed" panose="02030808020601010101" pitchFamily="18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3BF1F7C-A603-9812-10D5-BE6CA2BF63F0}"/>
                </a:ext>
              </a:extLst>
            </p:cNvPr>
            <p:cNvSpPr txBox="1"/>
            <p:nvPr/>
          </p:nvSpPr>
          <p:spPr>
            <a:xfrm rot="5400000">
              <a:off x="3135433" y="2943967"/>
              <a:ext cx="1973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39BABD3-2640-A081-EE05-50A948A508E0}"/>
                </a:ext>
              </a:extLst>
            </p:cNvPr>
            <p:cNvSpPr txBox="1"/>
            <p:nvPr/>
          </p:nvSpPr>
          <p:spPr>
            <a:xfrm rot="5400000">
              <a:off x="5210298" y="2943967"/>
              <a:ext cx="1973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3563AA8-C20E-C0B5-0C7A-78B855C3C091}"/>
              </a:ext>
            </a:extLst>
          </p:cNvPr>
          <p:cNvGrpSpPr/>
          <p:nvPr/>
        </p:nvGrpSpPr>
        <p:grpSpPr>
          <a:xfrm>
            <a:off x="2546033" y="1533122"/>
            <a:ext cx="2880000" cy="2880000"/>
            <a:chOff x="3522000" y="1065405"/>
            <a:chExt cx="2880000" cy="2880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2CA3BB7-B8A4-8282-1781-D1F15B6DD3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2000" y="1065405"/>
              <a:ext cx="2880000" cy="2880000"/>
            </a:xfrm>
            <a:prstGeom prst="ellipse">
              <a:avLst/>
            </a:prstGeom>
            <a:solidFill>
              <a:srgbClr val="3287D9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形状, 圆圈&#10;&#10;描述已自动生成">
              <a:extLst>
                <a:ext uri="{FF2B5EF4-FFF2-40B4-BE49-F238E27FC236}">
                  <a16:creationId xmlns:a16="http://schemas.microsoft.com/office/drawing/2014/main" id="{B1B4AF5E-9E62-F8F1-A43B-213897621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0539" y="1513321"/>
              <a:ext cx="2102922" cy="210292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9CE9EFD-1840-06A2-4884-D5F6C6B5B710}"/>
                </a:ext>
              </a:extLst>
            </p:cNvPr>
            <p:cNvSpPr txBox="1"/>
            <p:nvPr/>
          </p:nvSpPr>
          <p:spPr>
            <a:xfrm>
              <a:off x="3771828" y="1386217"/>
              <a:ext cx="2380344" cy="235103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6557925-7740-4183-15AA-AB1ACAC4BAF5}"/>
                </a:ext>
              </a:extLst>
            </p:cNvPr>
            <p:cNvSpPr txBox="1"/>
            <p:nvPr/>
          </p:nvSpPr>
          <p:spPr>
            <a:xfrm rot="16200000" flipH="1">
              <a:off x="3653820" y="1827430"/>
              <a:ext cx="2022043" cy="167658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292917"/>
                </a:avLst>
              </a:prstTxWarp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4FBAAD0-2044-684B-E3BE-FAACB46C5632}"/>
                </a:ext>
              </a:extLst>
            </p:cNvPr>
            <p:cNvSpPr txBox="1"/>
            <p:nvPr/>
          </p:nvSpPr>
          <p:spPr>
            <a:xfrm rot="5400000">
              <a:off x="4248138" y="1827431"/>
              <a:ext cx="2022043" cy="167658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292917"/>
                </a:avLst>
              </a:prstTxWarp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B1CF5A5-432C-1DA9-8483-EA45845806D4}"/>
              </a:ext>
            </a:extLst>
          </p:cNvPr>
          <p:cNvGrpSpPr/>
          <p:nvPr/>
        </p:nvGrpSpPr>
        <p:grpSpPr>
          <a:xfrm>
            <a:off x="6911886" y="2128964"/>
            <a:ext cx="2346072" cy="2346072"/>
            <a:chOff x="-2167908" y="-283964"/>
            <a:chExt cx="2346072" cy="2346072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65DBD254-9103-1E86-C891-FCDCDA4AC8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167908" y="-283964"/>
              <a:ext cx="2346072" cy="2346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rgbClr val="FF8F2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F2D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7912F74-080D-1BAA-6AFA-90EB9EB22B7F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-1984872" y="-100927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rgbClr val="FF8F2D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rgbClr val="FF8F2D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78" name="图片 77" descr="卡通人物&#10;&#10;中度可信度描述已自动生成">
              <a:extLst>
                <a:ext uri="{FF2B5EF4-FFF2-40B4-BE49-F238E27FC236}">
                  <a16:creationId xmlns:a16="http://schemas.microsoft.com/office/drawing/2014/main" id="{5DA7592B-4FDB-B1DE-CC43-BE6433767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47372" y="-90928"/>
              <a:ext cx="1905000" cy="1709738"/>
            </a:xfrm>
            <a:prstGeom prst="rect">
              <a:avLst/>
            </a:prstGeom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7BB2784-F4AB-EEF5-9187-C4C0DA116163}"/>
              </a:ext>
            </a:extLst>
          </p:cNvPr>
          <p:cNvGrpSpPr/>
          <p:nvPr/>
        </p:nvGrpSpPr>
        <p:grpSpPr>
          <a:xfrm>
            <a:off x="6297209" y="3886076"/>
            <a:ext cx="2346072" cy="2346072"/>
            <a:chOff x="4652997" y="2660595"/>
            <a:chExt cx="2346072" cy="2346072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B010F3C-5B78-8523-C3EF-5B2DF73CB2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2997" y="2660595"/>
              <a:ext cx="2346072" cy="2346072"/>
            </a:xfrm>
            <a:prstGeom prst="ellipse">
              <a:avLst/>
            </a:prstGeom>
            <a:solidFill>
              <a:srgbClr val="3287D9"/>
            </a:solidFill>
            <a:ln w="88900">
              <a:solidFill>
                <a:srgbClr val="F084C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DE0F912-A299-EE83-FC28-20FA23B734AE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4836033" y="2843632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EF86394-0C27-B54D-3ACF-136EDE40C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5944" y="3151243"/>
              <a:ext cx="1260178" cy="1260178"/>
            </a:xfrm>
            <a:prstGeom prst="ellipse">
              <a:avLst/>
            </a:prstGeom>
            <a:solidFill>
              <a:srgbClr val="F084C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 descr="图标&#10;&#10;描述已自动生成">
              <a:extLst>
                <a:ext uri="{FF2B5EF4-FFF2-40B4-BE49-F238E27FC236}">
                  <a16:creationId xmlns:a16="http://schemas.microsoft.com/office/drawing/2014/main" id="{3E37E570-D49F-3E43-93B6-50A995389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7205" y="3199726"/>
              <a:ext cx="1737656" cy="1524792"/>
            </a:xfrm>
            <a:prstGeom prst="rect">
              <a:avLst/>
            </a:prstGeom>
          </p:spPr>
        </p:pic>
      </p:grpSp>
      <p:sp>
        <p:nvSpPr>
          <p:cNvPr id="110" name="星形: 四角 109">
            <a:extLst>
              <a:ext uri="{FF2B5EF4-FFF2-40B4-BE49-F238E27FC236}">
                <a16:creationId xmlns:a16="http://schemas.microsoft.com/office/drawing/2014/main" id="{A0620265-7EDE-21B2-7D9F-E1B3BDD3634B}"/>
              </a:ext>
            </a:extLst>
          </p:cNvPr>
          <p:cNvSpPr/>
          <p:nvPr/>
        </p:nvSpPr>
        <p:spPr>
          <a:xfrm rot="20575743">
            <a:off x="10812608" y="469979"/>
            <a:ext cx="667120" cy="6671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星形: 四角 110">
            <a:extLst>
              <a:ext uri="{FF2B5EF4-FFF2-40B4-BE49-F238E27FC236}">
                <a16:creationId xmlns:a16="http://schemas.microsoft.com/office/drawing/2014/main" id="{9EB75862-8195-5CAE-0FD5-AB5120113751}"/>
              </a:ext>
            </a:extLst>
          </p:cNvPr>
          <p:cNvSpPr/>
          <p:nvPr/>
        </p:nvSpPr>
        <p:spPr>
          <a:xfrm rot="390528">
            <a:off x="5505349" y="6206152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星形: 四角 111">
            <a:extLst>
              <a:ext uri="{FF2B5EF4-FFF2-40B4-BE49-F238E27FC236}">
                <a16:creationId xmlns:a16="http://schemas.microsoft.com/office/drawing/2014/main" id="{7419C2DE-D4DB-44AD-1E41-C8787F52C2EF}"/>
              </a:ext>
            </a:extLst>
          </p:cNvPr>
          <p:cNvSpPr/>
          <p:nvPr/>
        </p:nvSpPr>
        <p:spPr>
          <a:xfrm rot="19943754">
            <a:off x="3246060" y="5578330"/>
            <a:ext cx="482675" cy="482675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星形: 四角 112">
            <a:extLst>
              <a:ext uri="{FF2B5EF4-FFF2-40B4-BE49-F238E27FC236}">
                <a16:creationId xmlns:a16="http://schemas.microsoft.com/office/drawing/2014/main" id="{D477C06E-D716-E9CB-9E72-809B85EF58C6}"/>
              </a:ext>
            </a:extLst>
          </p:cNvPr>
          <p:cNvSpPr/>
          <p:nvPr/>
        </p:nvSpPr>
        <p:spPr>
          <a:xfrm rot="19943754">
            <a:off x="11269876" y="2109324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星形: 四角 113">
            <a:extLst>
              <a:ext uri="{FF2B5EF4-FFF2-40B4-BE49-F238E27FC236}">
                <a16:creationId xmlns:a16="http://schemas.microsoft.com/office/drawing/2014/main" id="{250F6A39-6130-8BF3-C834-587F6F4A1993}"/>
              </a:ext>
            </a:extLst>
          </p:cNvPr>
          <p:cNvSpPr/>
          <p:nvPr/>
        </p:nvSpPr>
        <p:spPr>
          <a:xfrm rot="2352540">
            <a:off x="11354894" y="6178332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星形: 四角 114">
            <a:extLst>
              <a:ext uri="{FF2B5EF4-FFF2-40B4-BE49-F238E27FC236}">
                <a16:creationId xmlns:a16="http://schemas.microsoft.com/office/drawing/2014/main" id="{867C3FF6-F3EB-CB8B-18B9-BB311DB5F5B0}"/>
              </a:ext>
            </a:extLst>
          </p:cNvPr>
          <p:cNvSpPr/>
          <p:nvPr/>
        </p:nvSpPr>
        <p:spPr>
          <a:xfrm rot="2352540">
            <a:off x="4544709" y="1448860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星形: 四角 115">
            <a:extLst>
              <a:ext uri="{FF2B5EF4-FFF2-40B4-BE49-F238E27FC236}">
                <a16:creationId xmlns:a16="http://schemas.microsoft.com/office/drawing/2014/main" id="{F96A9386-D5C5-106A-4C7E-0195D24A315C}"/>
              </a:ext>
            </a:extLst>
          </p:cNvPr>
          <p:cNvSpPr/>
          <p:nvPr/>
        </p:nvSpPr>
        <p:spPr>
          <a:xfrm rot="390528">
            <a:off x="4881450" y="195674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星形: 四角 116">
            <a:extLst>
              <a:ext uri="{FF2B5EF4-FFF2-40B4-BE49-F238E27FC236}">
                <a16:creationId xmlns:a16="http://schemas.microsoft.com/office/drawing/2014/main" id="{9D2E52EC-771D-02A9-D2AF-FB57D8E870B8}"/>
              </a:ext>
            </a:extLst>
          </p:cNvPr>
          <p:cNvSpPr/>
          <p:nvPr/>
        </p:nvSpPr>
        <p:spPr>
          <a:xfrm rot="19943754">
            <a:off x="248089" y="3764613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星形: 四角 117">
            <a:extLst>
              <a:ext uri="{FF2B5EF4-FFF2-40B4-BE49-F238E27FC236}">
                <a16:creationId xmlns:a16="http://schemas.microsoft.com/office/drawing/2014/main" id="{BE359D8B-3AA1-6098-8753-02A5CA17DDE7}"/>
              </a:ext>
            </a:extLst>
          </p:cNvPr>
          <p:cNvSpPr/>
          <p:nvPr/>
        </p:nvSpPr>
        <p:spPr>
          <a:xfrm rot="19202614">
            <a:off x="11640354" y="3485587"/>
            <a:ext cx="354720" cy="3547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星形: 四角 118">
            <a:extLst>
              <a:ext uri="{FF2B5EF4-FFF2-40B4-BE49-F238E27FC236}">
                <a16:creationId xmlns:a16="http://schemas.microsoft.com/office/drawing/2014/main" id="{2540C252-BF64-46EA-1511-B135B8D818EE}"/>
              </a:ext>
            </a:extLst>
          </p:cNvPr>
          <p:cNvSpPr/>
          <p:nvPr/>
        </p:nvSpPr>
        <p:spPr>
          <a:xfrm rot="2352540">
            <a:off x="415372" y="1781718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星形: 四角 119">
            <a:extLst>
              <a:ext uri="{FF2B5EF4-FFF2-40B4-BE49-F238E27FC236}">
                <a16:creationId xmlns:a16="http://schemas.microsoft.com/office/drawing/2014/main" id="{9922D746-983F-5A01-1F4C-A66EDA0CF9C1}"/>
              </a:ext>
            </a:extLst>
          </p:cNvPr>
          <p:cNvSpPr/>
          <p:nvPr/>
        </p:nvSpPr>
        <p:spPr>
          <a:xfrm rot="19943754">
            <a:off x="11658327" y="503301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星形: 四角 120">
            <a:extLst>
              <a:ext uri="{FF2B5EF4-FFF2-40B4-BE49-F238E27FC236}">
                <a16:creationId xmlns:a16="http://schemas.microsoft.com/office/drawing/2014/main" id="{9135CCE7-567F-82BE-6060-64A029A8C910}"/>
              </a:ext>
            </a:extLst>
          </p:cNvPr>
          <p:cNvSpPr/>
          <p:nvPr/>
        </p:nvSpPr>
        <p:spPr>
          <a:xfrm rot="390528">
            <a:off x="10128951" y="1227052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17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0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 118">
            <a:extLst>
              <a:ext uri="{FF2B5EF4-FFF2-40B4-BE49-F238E27FC236}">
                <a16:creationId xmlns:a16="http://schemas.microsoft.com/office/drawing/2014/main" id="{037435B5-1436-F47E-A261-7265763F5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69A1DBF7-8409-FB35-43AB-A13AD067327A}"/>
              </a:ext>
            </a:extLst>
          </p:cNvPr>
          <p:cNvSpPr/>
          <p:nvPr/>
        </p:nvSpPr>
        <p:spPr>
          <a:xfrm>
            <a:off x="300377" y="345082"/>
            <a:ext cx="11591246" cy="6167837"/>
          </a:xfrm>
          <a:prstGeom prst="rect">
            <a:avLst/>
          </a:prstGeom>
          <a:solidFill>
            <a:srgbClr val="FFB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0ED2C846-B4DF-68C4-0A0A-93898F03DCF0}"/>
              </a:ext>
            </a:extLst>
          </p:cNvPr>
          <p:cNvSpPr/>
          <p:nvPr/>
        </p:nvSpPr>
        <p:spPr>
          <a:xfrm>
            <a:off x="300377" y="345082"/>
            <a:ext cx="11591246" cy="2303070"/>
          </a:xfrm>
          <a:custGeom>
            <a:avLst/>
            <a:gdLst>
              <a:gd name="connsiteX0" fmla="*/ 0 w 12192000"/>
              <a:gd name="connsiteY0" fmla="*/ 0 h 1930400"/>
              <a:gd name="connsiteX1" fmla="*/ 12192000 w 12192000"/>
              <a:gd name="connsiteY1" fmla="*/ 0 h 1930400"/>
              <a:gd name="connsiteX2" fmla="*/ 12192000 w 12192000"/>
              <a:gd name="connsiteY2" fmla="*/ 1901011 h 1930400"/>
              <a:gd name="connsiteX3" fmla="*/ 12009347 w 12192000"/>
              <a:gd name="connsiteY3" fmla="*/ 1712912 h 1930400"/>
              <a:gd name="connsiteX4" fmla="*/ 11798156 w 12192000"/>
              <a:gd name="connsiteY4" fmla="*/ 1930400 h 1930400"/>
              <a:gd name="connsiteX5" fmla="*/ 11586965 w 12192000"/>
              <a:gd name="connsiteY5" fmla="*/ 1712912 h 1930400"/>
              <a:gd name="connsiteX6" fmla="*/ 11375774 w 12192000"/>
              <a:gd name="connsiteY6" fmla="*/ 1930400 h 1930400"/>
              <a:gd name="connsiteX7" fmla="*/ 11164583 w 12192000"/>
              <a:gd name="connsiteY7" fmla="*/ 1712912 h 1930400"/>
              <a:gd name="connsiteX8" fmla="*/ 10953392 w 12192000"/>
              <a:gd name="connsiteY8" fmla="*/ 1930400 h 1930400"/>
              <a:gd name="connsiteX9" fmla="*/ 10742201 w 12192000"/>
              <a:gd name="connsiteY9" fmla="*/ 1712912 h 1930400"/>
              <a:gd name="connsiteX10" fmla="*/ 10531010 w 12192000"/>
              <a:gd name="connsiteY10" fmla="*/ 1930400 h 1930400"/>
              <a:gd name="connsiteX11" fmla="*/ 10319819 w 12192000"/>
              <a:gd name="connsiteY11" fmla="*/ 1712912 h 1930400"/>
              <a:gd name="connsiteX12" fmla="*/ 10108628 w 12192000"/>
              <a:gd name="connsiteY12" fmla="*/ 1930400 h 1930400"/>
              <a:gd name="connsiteX13" fmla="*/ 10108627 w 12192000"/>
              <a:gd name="connsiteY13" fmla="*/ 1930400 h 1930400"/>
              <a:gd name="connsiteX14" fmla="*/ 9897436 w 12192000"/>
              <a:gd name="connsiteY14" fmla="*/ 1712912 h 1930400"/>
              <a:gd name="connsiteX15" fmla="*/ 9686245 w 12192000"/>
              <a:gd name="connsiteY15" fmla="*/ 1930400 h 1930400"/>
              <a:gd name="connsiteX16" fmla="*/ 9475054 w 12192000"/>
              <a:gd name="connsiteY16" fmla="*/ 1712912 h 1930400"/>
              <a:gd name="connsiteX17" fmla="*/ 9263863 w 12192000"/>
              <a:gd name="connsiteY17" fmla="*/ 1930400 h 1930400"/>
              <a:gd name="connsiteX18" fmla="*/ 9052672 w 12192000"/>
              <a:gd name="connsiteY18" fmla="*/ 1712912 h 1930400"/>
              <a:gd name="connsiteX19" fmla="*/ 8841481 w 12192000"/>
              <a:gd name="connsiteY19" fmla="*/ 1930400 h 1930400"/>
              <a:gd name="connsiteX20" fmla="*/ 8630290 w 12192000"/>
              <a:gd name="connsiteY20" fmla="*/ 1712912 h 1930400"/>
              <a:gd name="connsiteX21" fmla="*/ 8419099 w 12192000"/>
              <a:gd name="connsiteY21" fmla="*/ 1930400 h 1930400"/>
              <a:gd name="connsiteX22" fmla="*/ 8207908 w 12192000"/>
              <a:gd name="connsiteY22" fmla="*/ 1712912 h 1930400"/>
              <a:gd name="connsiteX23" fmla="*/ 7996717 w 12192000"/>
              <a:gd name="connsiteY23" fmla="*/ 1930400 h 1930400"/>
              <a:gd name="connsiteX24" fmla="*/ 7785526 w 12192000"/>
              <a:gd name="connsiteY24" fmla="*/ 1712912 h 1930400"/>
              <a:gd name="connsiteX25" fmla="*/ 7574335 w 12192000"/>
              <a:gd name="connsiteY25" fmla="*/ 1930400 h 1930400"/>
              <a:gd name="connsiteX26" fmla="*/ 7363144 w 12192000"/>
              <a:gd name="connsiteY26" fmla="*/ 1712912 h 1930400"/>
              <a:gd name="connsiteX27" fmla="*/ 7151953 w 12192000"/>
              <a:gd name="connsiteY27" fmla="*/ 1930400 h 1930400"/>
              <a:gd name="connsiteX28" fmla="*/ 6940762 w 12192000"/>
              <a:gd name="connsiteY28" fmla="*/ 1712912 h 1930400"/>
              <a:gd name="connsiteX29" fmla="*/ 6729571 w 12192000"/>
              <a:gd name="connsiteY29" fmla="*/ 1930400 h 1930400"/>
              <a:gd name="connsiteX30" fmla="*/ 6518380 w 12192000"/>
              <a:gd name="connsiteY30" fmla="*/ 1712912 h 1930400"/>
              <a:gd name="connsiteX31" fmla="*/ 6307189 w 12192000"/>
              <a:gd name="connsiteY31" fmla="*/ 1930400 h 1930400"/>
              <a:gd name="connsiteX32" fmla="*/ 6095999 w 12192000"/>
              <a:gd name="connsiteY32" fmla="*/ 1712912 h 1930400"/>
              <a:gd name="connsiteX33" fmla="*/ 5884807 w 12192000"/>
              <a:gd name="connsiteY33" fmla="*/ 1930400 h 1930400"/>
              <a:gd name="connsiteX34" fmla="*/ 5673616 w 12192000"/>
              <a:gd name="connsiteY34" fmla="*/ 1712912 h 1930400"/>
              <a:gd name="connsiteX35" fmla="*/ 5462426 w 12192000"/>
              <a:gd name="connsiteY35" fmla="*/ 1930400 h 1930400"/>
              <a:gd name="connsiteX36" fmla="*/ 5251234 w 12192000"/>
              <a:gd name="connsiteY36" fmla="*/ 1712912 h 1930400"/>
              <a:gd name="connsiteX37" fmla="*/ 5040043 w 12192000"/>
              <a:gd name="connsiteY37" fmla="*/ 1930400 h 1930400"/>
              <a:gd name="connsiteX38" fmla="*/ 4828852 w 12192000"/>
              <a:gd name="connsiteY38" fmla="*/ 1712912 h 1930400"/>
              <a:gd name="connsiteX39" fmla="*/ 4617661 w 12192000"/>
              <a:gd name="connsiteY39" fmla="*/ 1930400 h 1930400"/>
              <a:gd name="connsiteX40" fmla="*/ 4406471 w 12192000"/>
              <a:gd name="connsiteY40" fmla="*/ 1712912 h 1930400"/>
              <a:gd name="connsiteX41" fmla="*/ 4195279 w 12192000"/>
              <a:gd name="connsiteY41" fmla="*/ 1930400 h 1930400"/>
              <a:gd name="connsiteX42" fmla="*/ 3984090 w 12192000"/>
              <a:gd name="connsiteY42" fmla="*/ 1712912 h 1930400"/>
              <a:gd name="connsiteX43" fmla="*/ 3772898 w 12192000"/>
              <a:gd name="connsiteY43" fmla="*/ 1930400 h 1930400"/>
              <a:gd name="connsiteX44" fmla="*/ 3561708 w 12192000"/>
              <a:gd name="connsiteY44" fmla="*/ 1712912 h 1930400"/>
              <a:gd name="connsiteX45" fmla="*/ 3350517 w 12192000"/>
              <a:gd name="connsiteY45" fmla="*/ 1930400 h 1930400"/>
              <a:gd name="connsiteX46" fmla="*/ 3139326 w 12192000"/>
              <a:gd name="connsiteY46" fmla="*/ 1712912 h 1930400"/>
              <a:gd name="connsiteX47" fmla="*/ 2928135 w 12192000"/>
              <a:gd name="connsiteY47" fmla="*/ 1930400 h 1930400"/>
              <a:gd name="connsiteX48" fmla="*/ 2716945 w 12192000"/>
              <a:gd name="connsiteY48" fmla="*/ 1712912 h 1930400"/>
              <a:gd name="connsiteX49" fmla="*/ 2505754 w 12192000"/>
              <a:gd name="connsiteY49" fmla="*/ 1930400 h 1930400"/>
              <a:gd name="connsiteX50" fmla="*/ 2294562 w 12192000"/>
              <a:gd name="connsiteY50" fmla="*/ 1712912 h 1930400"/>
              <a:gd name="connsiteX51" fmla="*/ 2083372 w 12192000"/>
              <a:gd name="connsiteY51" fmla="*/ 1930400 h 1930400"/>
              <a:gd name="connsiteX52" fmla="*/ 1872181 w 12192000"/>
              <a:gd name="connsiteY52" fmla="*/ 1712912 h 1930400"/>
              <a:gd name="connsiteX53" fmla="*/ 1660990 w 12192000"/>
              <a:gd name="connsiteY53" fmla="*/ 1930400 h 1930400"/>
              <a:gd name="connsiteX54" fmla="*/ 1449799 w 12192000"/>
              <a:gd name="connsiteY54" fmla="*/ 1712912 h 1930400"/>
              <a:gd name="connsiteX55" fmla="*/ 1238608 w 12192000"/>
              <a:gd name="connsiteY55" fmla="*/ 1930400 h 1930400"/>
              <a:gd name="connsiteX56" fmla="*/ 1027417 w 12192000"/>
              <a:gd name="connsiteY56" fmla="*/ 1712912 h 1930400"/>
              <a:gd name="connsiteX57" fmla="*/ 816226 w 12192000"/>
              <a:gd name="connsiteY57" fmla="*/ 1930400 h 1930400"/>
              <a:gd name="connsiteX58" fmla="*/ 605034 w 12192000"/>
              <a:gd name="connsiteY58" fmla="*/ 1712912 h 1930400"/>
              <a:gd name="connsiteX59" fmla="*/ 393843 w 12192000"/>
              <a:gd name="connsiteY59" fmla="*/ 1930400 h 1930400"/>
              <a:gd name="connsiteX60" fmla="*/ 182652 w 12192000"/>
              <a:gd name="connsiteY60" fmla="*/ 1712912 h 1930400"/>
              <a:gd name="connsiteX61" fmla="*/ 0 w 12192000"/>
              <a:gd name="connsiteY61" fmla="*/ 1901011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2192000" h="1930400">
                <a:moveTo>
                  <a:pt x="0" y="0"/>
                </a:moveTo>
                <a:lnTo>
                  <a:pt x="12192000" y="0"/>
                </a:lnTo>
                <a:lnTo>
                  <a:pt x="12192000" y="1901011"/>
                </a:lnTo>
                <a:lnTo>
                  <a:pt x="12009347" y="1712912"/>
                </a:lnTo>
                <a:lnTo>
                  <a:pt x="11798156" y="1930400"/>
                </a:lnTo>
                <a:lnTo>
                  <a:pt x="11586965" y="1712912"/>
                </a:lnTo>
                <a:lnTo>
                  <a:pt x="11375774" y="1930400"/>
                </a:lnTo>
                <a:lnTo>
                  <a:pt x="11164583" y="1712912"/>
                </a:lnTo>
                <a:lnTo>
                  <a:pt x="10953392" y="1930400"/>
                </a:lnTo>
                <a:lnTo>
                  <a:pt x="10742201" y="1712912"/>
                </a:lnTo>
                <a:lnTo>
                  <a:pt x="10531010" y="1930400"/>
                </a:lnTo>
                <a:lnTo>
                  <a:pt x="10319819" y="1712912"/>
                </a:lnTo>
                <a:lnTo>
                  <a:pt x="10108628" y="1930400"/>
                </a:lnTo>
                <a:lnTo>
                  <a:pt x="10108627" y="1930400"/>
                </a:lnTo>
                <a:lnTo>
                  <a:pt x="9897436" y="1712912"/>
                </a:lnTo>
                <a:lnTo>
                  <a:pt x="9686245" y="1930400"/>
                </a:lnTo>
                <a:lnTo>
                  <a:pt x="9475054" y="1712912"/>
                </a:lnTo>
                <a:lnTo>
                  <a:pt x="9263863" y="1930400"/>
                </a:lnTo>
                <a:lnTo>
                  <a:pt x="9052672" y="1712912"/>
                </a:lnTo>
                <a:lnTo>
                  <a:pt x="8841481" y="1930400"/>
                </a:lnTo>
                <a:lnTo>
                  <a:pt x="8630290" y="1712912"/>
                </a:lnTo>
                <a:lnTo>
                  <a:pt x="8419099" y="1930400"/>
                </a:lnTo>
                <a:lnTo>
                  <a:pt x="8207908" y="1712912"/>
                </a:lnTo>
                <a:lnTo>
                  <a:pt x="7996717" y="1930400"/>
                </a:lnTo>
                <a:lnTo>
                  <a:pt x="7785526" y="1712912"/>
                </a:lnTo>
                <a:lnTo>
                  <a:pt x="7574335" y="1930400"/>
                </a:lnTo>
                <a:lnTo>
                  <a:pt x="7363144" y="1712912"/>
                </a:lnTo>
                <a:lnTo>
                  <a:pt x="7151953" y="1930400"/>
                </a:lnTo>
                <a:lnTo>
                  <a:pt x="6940762" y="1712912"/>
                </a:lnTo>
                <a:lnTo>
                  <a:pt x="6729571" y="1930400"/>
                </a:lnTo>
                <a:lnTo>
                  <a:pt x="6518380" y="1712912"/>
                </a:lnTo>
                <a:lnTo>
                  <a:pt x="6307189" y="1930400"/>
                </a:lnTo>
                <a:lnTo>
                  <a:pt x="6095999" y="1712912"/>
                </a:lnTo>
                <a:lnTo>
                  <a:pt x="5884807" y="1930400"/>
                </a:lnTo>
                <a:lnTo>
                  <a:pt x="5673616" y="1712912"/>
                </a:lnTo>
                <a:lnTo>
                  <a:pt x="5462426" y="1930400"/>
                </a:lnTo>
                <a:lnTo>
                  <a:pt x="5251234" y="1712912"/>
                </a:lnTo>
                <a:lnTo>
                  <a:pt x="5040043" y="1930400"/>
                </a:lnTo>
                <a:lnTo>
                  <a:pt x="4828852" y="1712912"/>
                </a:lnTo>
                <a:lnTo>
                  <a:pt x="4617661" y="1930400"/>
                </a:lnTo>
                <a:lnTo>
                  <a:pt x="4406471" y="1712912"/>
                </a:lnTo>
                <a:lnTo>
                  <a:pt x="4195279" y="1930400"/>
                </a:lnTo>
                <a:lnTo>
                  <a:pt x="3984090" y="1712912"/>
                </a:lnTo>
                <a:lnTo>
                  <a:pt x="3772898" y="1930400"/>
                </a:lnTo>
                <a:lnTo>
                  <a:pt x="3561708" y="1712912"/>
                </a:lnTo>
                <a:lnTo>
                  <a:pt x="3350517" y="1930400"/>
                </a:lnTo>
                <a:lnTo>
                  <a:pt x="3139326" y="1712912"/>
                </a:lnTo>
                <a:lnTo>
                  <a:pt x="2928135" y="1930400"/>
                </a:lnTo>
                <a:lnTo>
                  <a:pt x="2716945" y="1712912"/>
                </a:lnTo>
                <a:lnTo>
                  <a:pt x="2505754" y="1930400"/>
                </a:lnTo>
                <a:lnTo>
                  <a:pt x="2294562" y="1712912"/>
                </a:lnTo>
                <a:lnTo>
                  <a:pt x="2083372" y="1930400"/>
                </a:lnTo>
                <a:lnTo>
                  <a:pt x="1872181" y="1712912"/>
                </a:lnTo>
                <a:lnTo>
                  <a:pt x="1660990" y="1930400"/>
                </a:lnTo>
                <a:lnTo>
                  <a:pt x="1449799" y="1712912"/>
                </a:lnTo>
                <a:lnTo>
                  <a:pt x="1238608" y="1930400"/>
                </a:lnTo>
                <a:lnTo>
                  <a:pt x="1027417" y="1712912"/>
                </a:lnTo>
                <a:lnTo>
                  <a:pt x="816226" y="1930400"/>
                </a:lnTo>
                <a:lnTo>
                  <a:pt x="605034" y="1712912"/>
                </a:lnTo>
                <a:lnTo>
                  <a:pt x="393843" y="1930400"/>
                </a:lnTo>
                <a:lnTo>
                  <a:pt x="182652" y="1712912"/>
                </a:lnTo>
                <a:lnTo>
                  <a:pt x="0" y="1901011"/>
                </a:lnTo>
                <a:close/>
              </a:path>
            </a:pathLst>
          </a:cu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D4770AE-504B-8982-3B10-B25864816A01}"/>
              </a:ext>
            </a:extLst>
          </p:cNvPr>
          <p:cNvGrpSpPr/>
          <p:nvPr/>
        </p:nvGrpSpPr>
        <p:grpSpPr>
          <a:xfrm rot="20897929">
            <a:off x="1086973" y="3498356"/>
            <a:ext cx="2624447" cy="2702056"/>
            <a:chOff x="4487995" y="6020057"/>
            <a:chExt cx="2624447" cy="2702056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6A413D7-A365-2899-34A0-1FB5838D9A30}"/>
                </a:ext>
              </a:extLst>
            </p:cNvPr>
            <p:cNvGrpSpPr/>
            <p:nvPr/>
          </p:nvGrpSpPr>
          <p:grpSpPr>
            <a:xfrm>
              <a:off x="4487995" y="6020057"/>
              <a:ext cx="2624447" cy="2702056"/>
              <a:chOff x="3130503" y="3062347"/>
              <a:chExt cx="2624447" cy="2702056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9BA5E54E-E6FC-5658-CEAF-817BED8FC9E6}"/>
                  </a:ext>
                </a:extLst>
              </p:cNvPr>
              <p:cNvSpPr/>
              <p:nvPr/>
            </p:nvSpPr>
            <p:spPr>
              <a:xfrm>
                <a:off x="3130503" y="3062347"/>
                <a:ext cx="2624447" cy="2702056"/>
              </a:xfrm>
              <a:prstGeom prst="roundRect">
                <a:avLst>
                  <a:gd name="adj" fmla="val 19958"/>
                </a:avLst>
              </a:prstGeom>
              <a:solidFill>
                <a:srgbClr val="FFB700"/>
              </a:solidFill>
              <a:ln w="889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484F4739-6760-B168-9CB3-2D290754D5D5}"/>
                  </a:ext>
                </a:extLst>
              </p:cNvPr>
              <p:cNvSpPr txBox="1"/>
              <p:nvPr/>
            </p:nvSpPr>
            <p:spPr>
              <a:xfrm>
                <a:off x="3252554" y="3206236"/>
                <a:ext cx="2380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TITLE GOES HERE</a:t>
                </a:r>
                <a:endParaRPr lang="zh-CN" altLang="en-US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086F627F-CAD0-A61C-5FD3-3C726FA6FBCF}"/>
                  </a:ext>
                </a:extLst>
              </p:cNvPr>
              <p:cNvSpPr txBox="1"/>
              <p:nvPr/>
            </p:nvSpPr>
            <p:spPr>
              <a:xfrm>
                <a:off x="3319779" y="5363537"/>
                <a:ext cx="2245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chemeClr val="bg1"/>
                    </a:solidFill>
                    <a:latin typeface="Gloucester MT Extra Condensed" panose="02030808020601010101" pitchFamily="18" charset="0"/>
                  </a:rPr>
                  <a:t>Malesuada Fames Ac Turpis Egestas</a:t>
                </a:r>
                <a:endParaRPr lang="zh-CN" altLang="en-US" sz="1400">
                  <a:solidFill>
                    <a:schemeClr val="bg1"/>
                  </a:solidFill>
                  <a:latin typeface="Gloucester MT Extra Condensed" panose="02030808020601010101" pitchFamily="18" charset="0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20BBFFF8-8EC3-5C58-9EC5-A3343ACF4D74}"/>
                  </a:ext>
                </a:extLst>
              </p:cNvPr>
              <p:cNvSpPr txBox="1"/>
              <p:nvPr/>
            </p:nvSpPr>
            <p:spPr>
              <a:xfrm rot="5400000">
                <a:off x="2418331" y="4369197"/>
                <a:ext cx="19739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B3747C6C-25BC-2484-E1AF-764027752918}"/>
                  </a:ext>
                </a:extLst>
              </p:cNvPr>
              <p:cNvSpPr txBox="1"/>
              <p:nvPr/>
            </p:nvSpPr>
            <p:spPr>
              <a:xfrm rot="5400000">
                <a:off x="4493196" y="4369197"/>
                <a:ext cx="19739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</p:grpSp>
        <p:pic>
          <p:nvPicPr>
            <p:cNvPr id="102" name="图片 101" descr="卡通人物&#10;&#10;描述已自动生成">
              <a:extLst>
                <a:ext uri="{FF2B5EF4-FFF2-40B4-BE49-F238E27FC236}">
                  <a16:creationId xmlns:a16="http://schemas.microsoft.com/office/drawing/2014/main" id="{BC12A9CD-18C6-247D-52EE-E09433C2E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9168" y="6482085"/>
              <a:ext cx="1562100" cy="1905000"/>
            </a:xfrm>
            <a:prstGeom prst="rect">
              <a:avLst/>
            </a:prstGeom>
          </p:spPr>
        </p:pic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D3D46114-F032-3A6C-373F-CA82344BF37F}"/>
              </a:ext>
            </a:extLst>
          </p:cNvPr>
          <p:cNvSpPr txBox="1"/>
          <p:nvPr/>
        </p:nvSpPr>
        <p:spPr>
          <a:xfrm>
            <a:off x="-114300" y="1859064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60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CFB9C5B-1B9B-56C3-945C-A311A471603B}"/>
              </a:ext>
            </a:extLst>
          </p:cNvPr>
          <p:cNvGrpSpPr/>
          <p:nvPr/>
        </p:nvGrpSpPr>
        <p:grpSpPr>
          <a:xfrm rot="20241301">
            <a:off x="8365162" y="1735966"/>
            <a:ext cx="1145290" cy="1143378"/>
            <a:chOff x="1635759" y="1193611"/>
            <a:chExt cx="1145290" cy="1143378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3D692AE-5CE4-9B9C-6109-BB737BF7ACF4}"/>
                </a:ext>
              </a:extLst>
            </p:cNvPr>
            <p:cNvSpPr/>
            <p:nvPr/>
          </p:nvSpPr>
          <p:spPr>
            <a:xfrm>
              <a:off x="1636714" y="1193611"/>
              <a:ext cx="1143380" cy="1143378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F084C1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星形: 四角 71">
              <a:extLst>
                <a:ext uri="{FF2B5EF4-FFF2-40B4-BE49-F238E27FC236}">
                  <a16:creationId xmlns:a16="http://schemas.microsoft.com/office/drawing/2014/main" id="{BC02959E-9B32-A5D1-6AF5-747CFE46E6C4}"/>
                </a:ext>
              </a:extLst>
            </p:cNvPr>
            <p:cNvSpPr/>
            <p:nvPr/>
          </p:nvSpPr>
          <p:spPr>
            <a:xfrm>
              <a:off x="1861109" y="1371929"/>
              <a:ext cx="254708" cy="25470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星形: 四角 72">
              <a:extLst>
                <a:ext uri="{FF2B5EF4-FFF2-40B4-BE49-F238E27FC236}">
                  <a16:creationId xmlns:a16="http://schemas.microsoft.com/office/drawing/2014/main" id="{CED8C8B2-7342-91D7-5407-AADD79AD6BC4}"/>
                </a:ext>
              </a:extLst>
            </p:cNvPr>
            <p:cNvSpPr/>
            <p:nvPr/>
          </p:nvSpPr>
          <p:spPr>
            <a:xfrm>
              <a:off x="2435983" y="1535504"/>
              <a:ext cx="141545" cy="141545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星形: 四角 73">
              <a:extLst>
                <a:ext uri="{FF2B5EF4-FFF2-40B4-BE49-F238E27FC236}">
                  <a16:creationId xmlns:a16="http://schemas.microsoft.com/office/drawing/2014/main" id="{19E65494-E43D-7C83-4C11-3356CB93C0D3}"/>
                </a:ext>
              </a:extLst>
            </p:cNvPr>
            <p:cNvSpPr/>
            <p:nvPr/>
          </p:nvSpPr>
          <p:spPr>
            <a:xfrm>
              <a:off x="2035849" y="1863617"/>
              <a:ext cx="116524" cy="116524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四角 74">
              <a:extLst>
                <a:ext uri="{FF2B5EF4-FFF2-40B4-BE49-F238E27FC236}">
                  <a16:creationId xmlns:a16="http://schemas.microsoft.com/office/drawing/2014/main" id="{C3AE2006-9857-B6E7-7FF8-6EADC1631355}"/>
                </a:ext>
              </a:extLst>
            </p:cNvPr>
            <p:cNvSpPr/>
            <p:nvPr/>
          </p:nvSpPr>
          <p:spPr>
            <a:xfrm>
              <a:off x="2209360" y="2010224"/>
              <a:ext cx="222190" cy="22219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1558C81-794F-A23C-D9AD-2D44F7B356E4}"/>
                </a:ext>
              </a:extLst>
            </p:cNvPr>
            <p:cNvSpPr txBox="1"/>
            <p:nvPr/>
          </p:nvSpPr>
          <p:spPr>
            <a:xfrm>
              <a:off x="1635759" y="1472913"/>
              <a:ext cx="11452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>
                  <a:latin typeface="Gloucester MT Extra Condensed" panose="02030808020601010101" pitchFamily="18" charset="0"/>
                </a:rPr>
                <a:t>Malesuada Fames Ac Turpis</a:t>
              </a:r>
              <a:endParaRPr lang="zh-CN" altLang="en-US" sz="1600">
                <a:latin typeface="Gloucester MT Extra Condensed" panose="02030808020601010101" pitchFamily="18" charset="0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A487FBA-CAD4-24EE-C1B8-1939ED2A7F3E}"/>
              </a:ext>
            </a:extLst>
          </p:cNvPr>
          <p:cNvGrpSpPr/>
          <p:nvPr/>
        </p:nvGrpSpPr>
        <p:grpSpPr>
          <a:xfrm>
            <a:off x="518781" y="1628348"/>
            <a:ext cx="2346072" cy="2346072"/>
            <a:chOff x="4652997" y="2660595"/>
            <a:chExt cx="2346072" cy="2346072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13A2BA2A-2CB6-6305-F4DE-B5D263693A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2997" y="2660595"/>
              <a:ext cx="2346072" cy="2346072"/>
            </a:xfrm>
            <a:prstGeom prst="ellipse">
              <a:avLst/>
            </a:prstGeom>
            <a:solidFill>
              <a:srgbClr val="3287D9"/>
            </a:solidFill>
            <a:ln w="88900">
              <a:solidFill>
                <a:srgbClr val="F084C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63B0715-D1DA-9134-7B37-3717D74168FA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4836033" y="2843632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C404E78-3643-5A04-0AD9-979BCABF59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5944" y="3151243"/>
              <a:ext cx="1260178" cy="1260178"/>
            </a:xfrm>
            <a:prstGeom prst="ellipse">
              <a:avLst/>
            </a:prstGeom>
            <a:solidFill>
              <a:srgbClr val="F084C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2" name="图片 81" descr="图标&#10;&#10;描述已自动生成">
              <a:extLst>
                <a:ext uri="{FF2B5EF4-FFF2-40B4-BE49-F238E27FC236}">
                  <a16:creationId xmlns:a16="http://schemas.microsoft.com/office/drawing/2014/main" id="{72781F16-D5C3-BC05-790D-7587B88AC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7205" y="3199726"/>
              <a:ext cx="1737656" cy="1524792"/>
            </a:xfrm>
            <a:prstGeom prst="rect">
              <a:avLst/>
            </a:prstGeom>
          </p:spPr>
        </p:pic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986D365-E21D-630C-97BE-73286D1A54D2}"/>
              </a:ext>
            </a:extLst>
          </p:cNvPr>
          <p:cNvGrpSpPr/>
          <p:nvPr/>
        </p:nvGrpSpPr>
        <p:grpSpPr>
          <a:xfrm rot="1533961">
            <a:off x="8569615" y="2467767"/>
            <a:ext cx="2760434" cy="3479500"/>
            <a:chOff x="5077625" y="1159433"/>
            <a:chExt cx="2760434" cy="3479500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67BFF07-D665-6C5F-BEA6-9A8A6F70E704}"/>
                </a:ext>
              </a:extLst>
            </p:cNvPr>
            <p:cNvSpPr/>
            <p:nvPr/>
          </p:nvSpPr>
          <p:spPr>
            <a:xfrm>
              <a:off x="5077625" y="1159433"/>
              <a:ext cx="2760434" cy="3479500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8F2D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7C2A659-3C9D-094F-5B03-E1CF65683AAA}"/>
                </a:ext>
              </a:extLst>
            </p:cNvPr>
            <p:cNvSpPr/>
            <p:nvPr/>
          </p:nvSpPr>
          <p:spPr>
            <a:xfrm>
              <a:off x="5246080" y="1333821"/>
              <a:ext cx="2423524" cy="2736995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614E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53346A2-825D-C217-C8D8-0E69F6B3A9B6}"/>
                </a:ext>
              </a:extLst>
            </p:cNvPr>
            <p:cNvSpPr txBox="1"/>
            <p:nvPr/>
          </p:nvSpPr>
          <p:spPr>
            <a:xfrm flipH="1">
              <a:off x="5347331" y="1580279"/>
              <a:ext cx="2221015" cy="248258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8138609"/>
                </a:avLst>
              </a:prstTxWarp>
              <a:spAutoFit/>
            </a:bodyPr>
            <a:lstStyle/>
            <a:p>
              <a:pPr algn="r"/>
              <a:r>
                <a:rPr lang="fr-FR" altLang="zh-CN" sz="24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tristique seet malesuada fame</a:t>
              </a:r>
              <a:endParaRPr lang="zh-CN" altLang="en-US" sz="24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A867B79D-8C9B-396D-3B0D-ACA2205E2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6420" y="2239487"/>
              <a:ext cx="2462845" cy="1799622"/>
            </a:xfrm>
            <a:prstGeom prst="rect">
              <a:avLst/>
            </a:prstGeom>
          </p:spPr>
        </p:pic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FAF8BEA-1053-6DA4-64F5-A656135109EE}"/>
                </a:ext>
              </a:extLst>
            </p:cNvPr>
            <p:cNvSpPr txBox="1"/>
            <p:nvPr/>
          </p:nvSpPr>
          <p:spPr>
            <a:xfrm>
              <a:off x="5267670" y="4161390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3D25D4EA-9214-CC0A-478E-D75F3F20A479}"/>
              </a:ext>
            </a:extLst>
          </p:cNvPr>
          <p:cNvSpPr txBox="1"/>
          <p:nvPr/>
        </p:nvSpPr>
        <p:spPr>
          <a:xfrm>
            <a:off x="3830478" y="3047548"/>
            <a:ext cx="3021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Cooper Black" panose="0208090404030B020404" pitchFamily="18" charset="0"/>
              </a:rPr>
              <a:t>TITLE GOES HERE</a:t>
            </a:r>
            <a:endParaRPr lang="zh-CN" altLang="en-US" sz="2000">
              <a:latin typeface="Cooper Black" panose="0208090404030B020404" pitchFamily="18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FB02849-DB22-2B5A-AA0F-6C3EC6B14E43}"/>
              </a:ext>
            </a:extLst>
          </p:cNvPr>
          <p:cNvSpPr txBox="1"/>
          <p:nvPr/>
        </p:nvSpPr>
        <p:spPr>
          <a:xfrm>
            <a:off x="3830478" y="3553787"/>
            <a:ext cx="4357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Cooper Black" panose="0208090404030B020404" pitchFamily="18" charset="0"/>
              </a:rPr>
              <a:t>Pellentesque habitant morbi tristique senectus et netus et malesuada fames ac turpis egestas</a:t>
            </a:r>
            <a:endParaRPr lang="zh-CN" altLang="en-US" sz="1600">
              <a:latin typeface="Cooper Black" panose="0208090404030B020404" pitchFamily="18" charset="0"/>
            </a:endParaRPr>
          </a:p>
        </p:txBody>
      </p:sp>
      <p:sp>
        <p:nvSpPr>
          <p:cNvPr id="91" name="星形: 四角 90">
            <a:extLst>
              <a:ext uri="{FF2B5EF4-FFF2-40B4-BE49-F238E27FC236}">
                <a16:creationId xmlns:a16="http://schemas.microsoft.com/office/drawing/2014/main" id="{2D38949D-BB75-C68B-E007-8D7186FCAE06}"/>
              </a:ext>
            </a:extLst>
          </p:cNvPr>
          <p:cNvSpPr/>
          <p:nvPr/>
        </p:nvSpPr>
        <p:spPr>
          <a:xfrm rot="20575743">
            <a:off x="10812608" y="469979"/>
            <a:ext cx="667120" cy="6671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星形: 四角 91">
            <a:extLst>
              <a:ext uri="{FF2B5EF4-FFF2-40B4-BE49-F238E27FC236}">
                <a16:creationId xmlns:a16="http://schemas.microsoft.com/office/drawing/2014/main" id="{64DFD53C-124D-BA16-217B-5FC400412450}"/>
              </a:ext>
            </a:extLst>
          </p:cNvPr>
          <p:cNvSpPr/>
          <p:nvPr/>
        </p:nvSpPr>
        <p:spPr>
          <a:xfrm rot="2352540">
            <a:off x="4544709" y="1448860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星形: 四角 92">
            <a:extLst>
              <a:ext uri="{FF2B5EF4-FFF2-40B4-BE49-F238E27FC236}">
                <a16:creationId xmlns:a16="http://schemas.microsoft.com/office/drawing/2014/main" id="{CAB27AB4-8796-C8BE-B274-3132FC806776}"/>
              </a:ext>
            </a:extLst>
          </p:cNvPr>
          <p:cNvSpPr/>
          <p:nvPr/>
        </p:nvSpPr>
        <p:spPr>
          <a:xfrm rot="390528">
            <a:off x="3326613" y="1951567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星形: 四角 93">
            <a:extLst>
              <a:ext uri="{FF2B5EF4-FFF2-40B4-BE49-F238E27FC236}">
                <a16:creationId xmlns:a16="http://schemas.microsoft.com/office/drawing/2014/main" id="{83142E23-21EE-8FD6-04AC-1F7F816AA2DD}"/>
              </a:ext>
            </a:extLst>
          </p:cNvPr>
          <p:cNvSpPr/>
          <p:nvPr/>
        </p:nvSpPr>
        <p:spPr>
          <a:xfrm rot="19943754">
            <a:off x="77477" y="3121208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星形: 四角 94">
            <a:extLst>
              <a:ext uri="{FF2B5EF4-FFF2-40B4-BE49-F238E27FC236}">
                <a16:creationId xmlns:a16="http://schemas.microsoft.com/office/drawing/2014/main" id="{7CC26283-0E13-4C0B-463F-757A83367E07}"/>
              </a:ext>
            </a:extLst>
          </p:cNvPr>
          <p:cNvSpPr/>
          <p:nvPr/>
        </p:nvSpPr>
        <p:spPr>
          <a:xfrm rot="19202614">
            <a:off x="1571753" y="1154286"/>
            <a:ext cx="354720" cy="3547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星形: 四角 95">
            <a:extLst>
              <a:ext uri="{FF2B5EF4-FFF2-40B4-BE49-F238E27FC236}">
                <a16:creationId xmlns:a16="http://schemas.microsoft.com/office/drawing/2014/main" id="{92F38F59-A1D3-9D35-29C3-C287EEC4CFD9}"/>
              </a:ext>
            </a:extLst>
          </p:cNvPr>
          <p:cNvSpPr/>
          <p:nvPr/>
        </p:nvSpPr>
        <p:spPr>
          <a:xfrm rot="19943754">
            <a:off x="11658327" y="503301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星形: 四角 96">
            <a:extLst>
              <a:ext uri="{FF2B5EF4-FFF2-40B4-BE49-F238E27FC236}">
                <a16:creationId xmlns:a16="http://schemas.microsoft.com/office/drawing/2014/main" id="{398226B8-905F-CEA9-F0C8-D0F39BE2D5D7}"/>
              </a:ext>
            </a:extLst>
          </p:cNvPr>
          <p:cNvSpPr/>
          <p:nvPr/>
        </p:nvSpPr>
        <p:spPr>
          <a:xfrm rot="390528">
            <a:off x="5657749" y="6282352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星形: 四角 97">
            <a:extLst>
              <a:ext uri="{FF2B5EF4-FFF2-40B4-BE49-F238E27FC236}">
                <a16:creationId xmlns:a16="http://schemas.microsoft.com/office/drawing/2014/main" id="{750BF099-73AE-601C-885F-061B95B0743D}"/>
              </a:ext>
            </a:extLst>
          </p:cNvPr>
          <p:cNvSpPr/>
          <p:nvPr/>
        </p:nvSpPr>
        <p:spPr>
          <a:xfrm rot="19943754">
            <a:off x="9377137" y="607074"/>
            <a:ext cx="306349" cy="306349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星形: 四角 98">
            <a:extLst>
              <a:ext uri="{FF2B5EF4-FFF2-40B4-BE49-F238E27FC236}">
                <a16:creationId xmlns:a16="http://schemas.microsoft.com/office/drawing/2014/main" id="{D30DC791-8D32-3ED5-4CDB-8E5F061965D2}"/>
              </a:ext>
            </a:extLst>
          </p:cNvPr>
          <p:cNvSpPr/>
          <p:nvPr/>
        </p:nvSpPr>
        <p:spPr>
          <a:xfrm rot="19943754">
            <a:off x="11881400" y="5040641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6AE197C4-9390-2A30-ADE8-93AFF09B2C9A}"/>
              </a:ext>
            </a:extLst>
          </p:cNvPr>
          <p:cNvSpPr txBox="1"/>
          <p:nvPr/>
        </p:nvSpPr>
        <p:spPr>
          <a:xfrm>
            <a:off x="4358571" y="5134094"/>
            <a:ext cx="3021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Cooper Black" panose="0208090404030B020404" pitchFamily="18" charset="0"/>
              </a:rPr>
              <a:t>TITLE GOES HERE</a:t>
            </a:r>
            <a:endParaRPr lang="zh-CN" altLang="en-US" sz="2000">
              <a:latin typeface="Cooper Black" panose="0208090404030B020404" pitchFamily="18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0BEF4CE-AA13-9AB9-BFB7-7260FBBA50C1}"/>
              </a:ext>
            </a:extLst>
          </p:cNvPr>
          <p:cNvSpPr txBox="1"/>
          <p:nvPr/>
        </p:nvSpPr>
        <p:spPr>
          <a:xfrm>
            <a:off x="4358571" y="5640333"/>
            <a:ext cx="4357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Cooper Black" panose="0208090404030B020404" pitchFamily="18" charset="0"/>
              </a:rPr>
              <a:t>Pellentesque habitant morbi tristique senectus et netus et malesuada fames ac</a:t>
            </a:r>
            <a:endParaRPr lang="zh-CN" altLang="en-US" sz="1600">
              <a:latin typeface="Cooper Black" panose="0208090404030B020404" pitchFamily="18" charset="0"/>
            </a:endParaRPr>
          </a:p>
        </p:txBody>
      </p:sp>
      <p:sp>
        <p:nvSpPr>
          <p:cNvPr id="110" name="星形: 四角 109">
            <a:extLst>
              <a:ext uri="{FF2B5EF4-FFF2-40B4-BE49-F238E27FC236}">
                <a16:creationId xmlns:a16="http://schemas.microsoft.com/office/drawing/2014/main" id="{D46B9173-6D9D-6DBA-F8B5-85F2A3318C0D}"/>
              </a:ext>
            </a:extLst>
          </p:cNvPr>
          <p:cNvSpPr/>
          <p:nvPr/>
        </p:nvSpPr>
        <p:spPr>
          <a:xfrm rot="19943754">
            <a:off x="3807247" y="6337378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18F3201-94CA-92C5-CAE3-A0AD4707BD77}"/>
              </a:ext>
            </a:extLst>
          </p:cNvPr>
          <p:cNvGrpSpPr/>
          <p:nvPr/>
        </p:nvGrpSpPr>
        <p:grpSpPr>
          <a:xfrm>
            <a:off x="6955494" y="4177368"/>
            <a:ext cx="1422648" cy="1422648"/>
            <a:chOff x="-2167908" y="-283964"/>
            <a:chExt cx="2346072" cy="2346072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89A0DE02-E8C1-33B9-6F6D-363E95FBD3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167908" y="-283964"/>
              <a:ext cx="2346072" cy="234607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8F2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F2D"/>
                </a:solidFill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37026B17-4D5C-F0CB-973B-0BA2A2225D6F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-1984872" y="-100927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rgbClr val="FF8F2D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rgbClr val="FF8F2D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114" name="图片 113" descr="卡通人物&#10;&#10;中度可信度描述已自动生成">
              <a:extLst>
                <a:ext uri="{FF2B5EF4-FFF2-40B4-BE49-F238E27FC236}">
                  <a16:creationId xmlns:a16="http://schemas.microsoft.com/office/drawing/2014/main" id="{03C3EB65-98FD-98C2-25B4-9889D6AA6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47372" y="-90928"/>
              <a:ext cx="1905000" cy="17097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9711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0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95730B7E-A24E-85DA-22B1-A3F8A201A2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34930FC-4CF8-8F67-8C3D-3F50CAF304B6}"/>
              </a:ext>
            </a:extLst>
          </p:cNvPr>
          <p:cNvSpPr/>
          <p:nvPr/>
        </p:nvSpPr>
        <p:spPr>
          <a:xfrm>
            <a:off x="1104900" y="400050"/>
            <a:ext cx="4051300" cy="554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C11F24-97FE-64C1-61A2-1E0E621A368D}"/>
              </a:ext>
            </a:extLst>
          </p:cNvPr>
          <p:cNvSpPr/>
          <p:nvPr/>
        </p:nvSpPr>
        <p:spPr>
          <a:xfrm>
            <a:off x="1104900" y="400050"/>
            <a:ext cx="4051300" cy="1483467"/>
          </a:xfrm>
          <a:prstGeom prst="rect">
            <a:avLst/>
          </a:pr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271A6B-E1D1-CADA-6969-6826EF0016D1}"/>
              </a:ext>
            </a:extLst>
          </p:cNvPr>
          <p:cNvSpPr txBox="1"/>
          <p:nvPr/>
        </p:nvSpPr>
        <p:spPr>
          <a:xfrm>
            <a:off x="1104900" y="1418481"/>
            <a:ext cx="4051300" cy="65553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8CA966-17F7-9FC9-36F0-54EA3ED20BDA}"/>
              </a:ext>
            </a:extLst>
          </p:cNvPr>
          <p:cNvGrpSpPr/>
          <p:nvPr/>
        </p:nvGrpSpPr>
        <p:grpSpPr>
          <a:xfrm rot="20520387">
            <a:off x="3941575" y="1484529"/>
            <a:ext cx="806408" cy="711616"/>
            <a:chOff x="3916175" y="1807109"/>
            <a:chExt cx="806408" cy="71161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82BF15-9D5D-A439-4EC6-E9B54F518432}"/>
                </a:ext>
              </a:extLst>
            </p:cNvPr>
            <p:cNvSpPr/>
            <p:nvPr/>
          </p:nvSpPr>
          <p:spPr>
            <a:xfrm>
              <a:off x="3963570" y="1807109"/>
              <a:ext cx="711618" cy="711616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FFB8C6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200"/>
            </a:p>
          </p:txBody>
        </p:sp>
        <p:sp>
          <p:nvSpPr>
            <p:cNvPr id="10" name="星形: 四角 9">
              <a:extLst>
                <a:ext uri="{FF2B5EF4-FFF2-40B4-BE49-F238E27FC236}">
                  <a16:creationId xmlns:a16="http://schemas.microsoft.com/office/drawing/2014/main" id="{5A83980A-462C-3940-317A-62D71A53D0BF}"/>
                </a:ext>
              </a:extLst>
            </p:cNvPr>
            <p:cNvSpPr/>
            <p:nvPr/>
          </p:nvSpPr>
          <p:spPr>
            <a:xfrm>
              <a:off x="4101835" y="1906581"/>
              <a:ext cx="179342" cy="17934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" name="星形: 四角 10">
              <a:extLst>
                <a:ext uri="{FF2B5EF4-FFF2-40B4-BE49-F238E27FC236}">
                  <a16:creationId xmlns:a16="http://schemas.microsoft.com/office/drawing/2014/main" id="{5DB7CFBE-BE20-5018-E8B7-CA56DC53EF02}"/>
                </a:ext>
              </a:extLst>
            </p:cNvPr>
            <p:cNvSpPr/>
            <p:nvPr/>
          </p:nvSpPr>
          <p:spPr>
            <a:xfrm>
              <a:off x="4479619" y="2001116"/>
              <a:ext cx="99663" cy="99663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星形: 四角 11">
              <a:extLst>
                <a:ext uri="{FF2B5EF4-FFF2-40B4-BE49-F238E27FC236}">
                  <a16:creationId xmlns:a16="http://schemas.microsoft.com/office/drawing/2014/main" id="{0BB580CA-22C9-7F55-EA69-E9A687D7CF5B}"/>
                </a:ext>
              </a:extLst>
            </p:cNvPr>
            <p:cNvSpPr/>
            <p:nvPr/>
          </p:nvSpPr>
          <p:spPr>
            <a:xfrm>
              <a:off x="4197882" y="2130543"/>
              <a:ext cx="82045" cy="820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3" name="星形: 四角 12">
              <a:extLst>
                <a:ext uri="{FF2B5EF4-FFF2-40B4-BE49-F238E27FC236}">
                  <a16:creationId xmlns:a16="http://schemas.microsoft.com/office/drawing/2014/main" id="{2F0BB076-854B-F83C-BBC9-4121A63EBE9E}"/>
                </a:ext>
              </a:extLst>
            </p:cNvPr>
            <p:cNvSpPr/>
            <p:nvPr/>
          </p:nvSpPr>
          <p:spPr>
            <a:xfrm>
              <a:off x="4320052" y="2335370"/>
              <a:ext cx="156446" cy="1564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EE7346-2322-4365-8032-784FB2EBD5EA}"/>
                </a:ext>
              </a:extLst>
            </p:cNvPr>
            <p:cNvSpPr txBox="1"/>
            <p:nvPr/>
          </p:nvSpPr>
          <p:spPr>
            <a:xfrm>
              <a:off x="3916175" y="1947474"/>
              <a:ext cx="8064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100">
                  <a:latin typeface="Gloucester MT Extra Condensed" panose="02030808020601010101" pitchFamily="18" charset="0"/>
                </a:rPr>
                <a:t>Malesuada Fames Ac</a:t>
              </a:r>
              <a:endParaRPr lang="zh-CN" altLang="en-US" sz="1100">
                <a:latin typeface="Gloucester MT Extra Condensed" panose="02030808020601010101" pitchFamily="18" charset="0"/>
              </a:endParaRPr>
            </a:p>
          </p:txBody>
        </p:sp>
      </p:grpSp>
      <p:pic>
        <p:nvPicPr>
          <p:cNvPr id="18" name="图片 17" descr="蓝色的自行车&#10;&#10;描述已自动生成">
            <a:extLst>
              <a:ext uri="{FF2B5EF4-FFF2-40B4-BE49-F238E27FC236}">
                <a16:creationId xmlns:a16="http://schemas.microsoft.com/office/drawing/2014/main" id="{55B3A9E0-3137-4C28-484B-1816F05AC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301" y="2238756"/>
            <a:ext cx="3894498" cy="261904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DE4569A-0EA3-30AF-C6B1-5388EF016F94}"/>
              </a:ext>
            </a:extLst>
          </p:cNvPr>
          <p:cNvSpPr txBox="1"/>
          <p:nvPr/>
        </p:nvSpPr>
        <p:spPr>
          <a:xfrm>
            <a:off x="1901906" y="4894889"/>
            <a:ext cx="245728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700">
                <a:latin typeface="Cooper Black" panose="0208090404030B020404" pitchFamily="18" charset="0"/>
              </a:rPr>
              <a:t>TITLE GOES HERE</a:t>
            </a:r>
            <a:endParaRPr lang="zh-CN" altLang="en-US" sz="1700">
              <a:latin typeface="Cooper Black" panose="0208090404030B0204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E7655E9-D00B-5628-842B-7F6C928473D2}"/>
              </a:ext>
            </a:extLst>
          </p:cNvPr>
          <p:cNvSpPr txBox="1"/>
          <p:nvPr/>
        </p:nvSpPr>
        <p:spPr>
          <a:xfrm rot="10800000" flipV="1">
            <a:off x="1347069" y="5323191"/>
            <a:ext cx="3566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Cooper Black" panose="0208090404030B020404" pitchFamily="18" charset="0"/>
              </a:rPr>
              <a:t>pellentesque habitant morbi tristique senectus et netus 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21" name="星形: 四角 20">
            <a:extLst>
              <a:ext uri="{FF2B5EF4-FFF2-40B4-BE49-F238E27FC236}">
                <a16:creationId xmlns:a16="http://schemas.microsoft.com/office/drawing/2014/main" id="{FF019D81-35D2-F184-DEC7-8DFC7FBDB06F}"/>
              </a:ext>
            </a:extLst>
          </p:cNvPr>
          <p:cNvSpPr/>
          <p:nvPr/>
        </p:nvSpPr>
        <p:spPr>
          <a:xfrm>
            <a:off x="3300048" y="4189170"/>
            <a:ext cx="451582" cy="451582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四角 21">
            <a:extLst>
              <a:ext uri="{FF2B5EF4-FFF2-40B4-BE49-F238E27FC236}">
                <a16:creationId xmlns:a16="http://schemas.microsoft.com/office/drawing/2014/main" id="{0D2CAFF3-02D2-9852-8A85-DCD6D1E45EBA}"/>
              </a:ext>
            </a:extLst>
          </p:cNvPr>
          <p:cNvSpPr/>
          <p:nvPr/>
        </p:nvSpPr>
        <p:spPr>
          <a:xfrm>
            <a:off x="4087683" y="2831657"/>
            <a:ext cx="247820" cy="247820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四角 22">
            <a:extLst>
              <a:ext uri="{FF2B5EF4-FFF2-40B4-BE49-F238E27FC236}">
                <a16:creationId xmlns:a16="http://schemas.microsoft.com/office/drawing/2014/main" id="{D519AD78-A3CB-0BD7-7F5C-80C6E068750A}"/>
              </a:ext>
            </a:extLst>
          </p:cNvPr>
          <p:cNvSpPr/>
          <p:nvPr/>
        </p:nvSpPr>
        <p:spPr>
          <a:xfrm>
            <a:off x="2652880" y="5138829"/>
            <a:ext cx="247820" cy="247820"/>
          </a:xfrm>
          <a:prstGeom prst="star4">
            <a:avLst/>
          </a:prstGeom>
          <a:solidFill>
            <a:srgbClr val="FF6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四角 23">
            <a:extLst>
              <a:ext uri="{FF2B5EF4-FFF2-40B4-BE49-F238E27FC236}">
                <a16:creationId xmlns:a16="http://schemas.microsoft.com/office/drawing/2014/main" id="{AA11FCA0-0EB2-098F-AF6C-7723A721BAA9}"/>
              </a:ext>
            </a:extLst>
          </p:cNvPr>
          <p:cNvSpPr/>
          <p:nvPr/>
        </p:nvSpPr>
        <p:spPr>
          <a:xfrm>
            <a:off x="1728815" y="4266335"/>
            <a:ext cx="148627" cy="148627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四角 24">
            <a:extLst>
              <a:ext uri="{FF2B5EF4-FFF2-40B4-BE49-F238E27FC236}">
                <a16:creationId xmlns:a16="http://schemas.microsoft.com/office/drawing/2014/main" id="{13E49D60-A8EC-67B8-2890-E92E75BB14AC}"/>
              </a:ext>
            </a:extLst>
          </p:cNvPr>
          <p:cNvSpPr/>
          <p:nvPr/>
        </p:nvSpPr>
        <p:spPr>
          <a:xfrm>
            <a:off x="3274350" y="2881253"/>
            <a:ext cx="148627" cy="148627"/>
          </a:xfrm>
          <a:prstGeom prst="star4">
            <a:avLst/>
          </a:prstGeom>
          <a:solidFill>
            <a:srgbClr val="FF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DCDE819-064D-FB4D-6326-913F71DD2EE4}"/>
              </a:ext>
            </a:extLst>
          </p:cNvPr>
          <p:cNvGrpSpPr/>
          <p:nvPr/>
        </p:nvGrpSpPr>
        <p:grpSpPr>
          <a:xfrm>
            <a:off x="7035802" y="400050"/>
            <a:ext cx="4051300" cy="5543550"/>
            <a:chOff x="1104900" y="488950"/>
            <a:chExt cx="4051300" cy="554355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7A45759-3B1E-07A6-FC50-51980C6F7262}"/>
                </a:ext>
              </a:extLst>
            </p:cNvPr>
            <p:cNvSpPr/>
            <p:nvPr/>
          </p:nvSpPr>
          <p:spPr>
            <a:xfrm>
              <a:off x="1104900" y="488950"/>
              <a:ext cx="4051300" cy="5543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6C725EA-FA3C-4696-E2E5-F588480A6D58}"/>
                </a:ext>
              </a:extLst>
            </p:cNvPr>
            <p:cNvSpPr/>
            <p:nvPr/>
          </p:nvSpPr>
          <p:spPr>
            <a:xfrm>
              <a:off x="1104900" y="488950"/>
              <a:ext cx="4051300" cy="1483467"/>
            </a:xfrm>
            <a:prstGeom prst="rect">
              <a:avLst/>
            </a:prstGeom>
            <a:solidFill>
              <a:srgbClr val="328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FA0F76F-9395-E624-A43E-A438C49CA4C1}"/>
              </a:ext>
            </a:extLst>
          </p:cNvPr>
          <p:cNvSpPr txBox="1"/>
          <p:nvPr/>
        </p:nvSpPr>
        <p:spPr>
          <a:xfrm>
            <a:off x="7035802" y="1418481"/>
            <a:ext cx="4051300" cy="65553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25A1EC7-EF82-A863-E7BA-56994EE0759F}"/>
              </a:ext>
            </a:extLst>
          </p:cNvPr>
          <p:cNvGrpSpPr/>
          <p:nvPr/>
        </p:nvGrpSpPr>
        <p:grpSpPr>
          <a:xfrm rot="20520387">
            <a:off x="9872477" y="1484529"/>
            <a:ext cx="806408" cy="711616"/>
            <a:chOff x="3916175" y="1807109"/>
            <a:chExt cx="806408" cy="711616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479225B-1D89-B6F0-16D8-72018CA51AC6}"/>
                </a:ext>
              </a:extLst>
            </p:cNvPr>
            <p:cNvSpPr/>
            <p:nvPr/>
          </p:nvSpPr>
          <p:spPr>
            <a:xfrm>
              <a:off x="3963570" y="1807109"/>
              <a:ext cx="711618" cy="711616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FFB8C6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200"/>
            </a:p>
          </p:txBody>
        </p:sp>
        <p:sp>
          <p:nvSpPr>
            <p:cNvPr id="36" name="星形: 四角 35">
              <a:extLst>
                <a:ext uri="{FF2B5EF4-FFF2-40B4-BE49-F238E27FC236}">
                  <a16:creationId xmlns:a16="http://schemas.microsoft.com/office/drawing/2014/main" id="{00A7C216-82CD-1FAE-CDBF-219146EC7C0C}"/>
                </a:ext>
              </a:extLst>
            </p:cNvPr>
            <p:cNvSpPr/>
            <p:nvPr/>
          </p:nvSpPr>
          <p:spPr>
            <a:xfrm>
              <a:off x="4101835" y="1906581"/>
              <a:ext cx="179342" cy="17934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星形: 四角 36">
              <a:extLst>
                <a:ext uri="{FF2B5EF4-FFF2-40B4-BE49-F238E27FC236}">
                  <a16:creationId xmlns:a16="http://schemas.microsoft.com/office/drawing/2014/main" id="{F086C6A0-B01D-BA67-D9F8-5CA36498C8C9}"/>
                </a:ext>
              </a:extLst>
            </p:cNvPr>
            <p:cNvSpPr/>
            <p:nvPr/>
          </p:nvSpPr>
          <p:spPr>
            <a:xfrm>
              <a:off x="4479619" y="2001116"/>
              <a:ext cx="99663" cy="99663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8" name="星形: 四角 37">
              <a:extLst>
                <a:ext uri="{FF2B5EF4-FFF2-40B4-BE49-F238E27FC236}">
                  <a16:creationId xmlns:a16="http://schemas.microsoft.com/office/drawing/2014/main" id="{000C38E5-2B3B-C600-C6DA-9C3B55C06F51}"/>
                </a:ext>
              </a:extLst>
            </p:cNvPr>
            <p:cNvSpPr/>
            <p:nvPr/>
          </p:nvSpPr>
          <p:spPr>
            <a:xfrm>
              <a:off x="4197882" y="2130543"/>
              <a:ext cx="82045" cy="820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9" name="星形: 四角 38">
              <a:extLst>
                <a:ext uri="{FF2B5EF4-FFF2-40B4-BE49-F238E27FC236}">
                  <a16:creationId xmlns:a16="http://schemas.microsoft.com/office/drawing/2014/main" id="{CD9B6641-39F7-27D9-F926-2FCB89E7D64B}"/>
                </a:ext>
              </a:extLst>
            </p:cNvPr>
            <p:cNvSpPr/>
            <p:nvPr/>
          </p:nvSpPr>
          <p:spPr>
            <a:xfrm>
              <a:off x="4320052" y="2335370"/>
              <a:ext cx="156446" cy="1564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3E2409-883C-D05C-974E-BACF98DE389D}"/>
                </a:ext>
              </a:extLst>
            </p:cNvPr>
            <p:cNvSpPr txBox="1"/>
            <p:nvPr/>
          </p:nvSpPr>
          <p:spPr>
            <a:xfrm>
              <a:off x="3916175" y="1947474"/>
              <a:ext cx="8064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100">
                  <a:latin typeface="Gloucester MT Extra Condensed" panose="02030808020601010101" pitchFamily="18" charset="0"/>
                </a:rPr>
                <a:t>Malesuada Fames Ac</a:t>
              </a:r>
              <a:endParaRPr lang="zh-CN" altLang="en-US" sz="1100">
                <a:latin typeface="Gloucester MT Extra Condensed" panose="02030808020601010101" pitchFamily="18" charset="0"/>
              </a:endParaRPr>
            </a:p>
          </p:txBody>
        </p:sp>
      </p:grpSp>
      <p:pic>
        <p:nvPicPr>
          <p:cNvPr id="44" name="图片 43" descr="图标&#10;&#10;描述已自动生成">
            <a:extLst>
              <a:ext uri="{FF2B5EF4-FFF2-40B4-BE49-F238E27FC236}">
                <a16:creationId xmlns:a16="http://schemas.microsoft.com/office/drawing/2014/main" id="{EBB96A18-7143-2F44-FE89-2EE380BA5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6867" y="2699817"/>
            <a:ext cx="2049169" cy="2906624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A2A95F37-411A-36FF-B4D1-C5DBED048C5F}"/>
              </a:ext>
            </a:extLst>
          </p:cNvPr>
          <p:cNvSpPr txBox="1"/>
          <p:nvPr/>
        </p:nvSpPr>
        <p:spPr>
          <a:xfrm>
            <a:off x="7551944" y="2219864"/>
            <a:ext cx="3019016" cy="468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Cooper Black" panose="0208090404030B020404" pitchFamily="18" charset="0"/>
              </a:rPr>
              <a:t>TITLE GOES HERE</a:t>
            </a:r>
            <a:endParaRPr lang="zh-CN" altLang="en-US">
              <a:latin typeface="Cooper Black" panose="0208090404030B0204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CA4580E-CCCB-55DD-DE85-BE32B927FFD7}"/>
              </a:ext>
            </a:extLst>
          </p:cNvPr>
          <p:cNvSpPr txBox="1"/>
          <p:nvPr/>
        </p:nvSpPr>
        <p:spPr>
          <a:xfrm>
            <a:off x="7637206" y="5417743"/>
            <a:ext cx="2848492" cy="390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Gloucester MT Extra Condensed" panose="02030808020601010101" pitchFamily="18" charset="0"/>
              </a:rPr>
              <a:t>Malesuada Fames Ac Turpis Egestas</a:t>
            </a:r>
            <a:endParaRPr lang="zh-CN" altLang="en-US" sz="1400">
              <a:latin typeface="Gloucester MT Extra Condensed" panose="02030808020601010101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699E1E-5095-6508-680C-F03F6D9AF7D6}"/>
              </a:ext>
            </a:extLst>
          </p:cNvPr>
          <p:cNvSpPr txBox="1"/>
          <p:nvPr/>
        </p:nvSpPr>
        <p:spPr>
          <a:xfrm rot="5400000">
            <a:off x="6493890" y="3877356"/>
            <a:ext cx="2503555" cy="35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Cooper Black" panose="0208090404030B020404" pitchFamily="18" charset="0"/>
              </a:rPr>
              <a:t>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5B4E4A4-1A25-7208-71DD-58F6A7C12A49}"/>
              </a:ext>
            </a:extLst>
          </p:cNvPr>
          <p:cNvSpPr txBox="1"/>
          <p:nvPr/>
        </p:nvSpPr>
        <p:spPr>
          <a:xfrm rot="5400000">
            <a:off x="9125463" y="3877356"/>
            <a:ext cx="2503552" cy="35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Cooper Black" panose="0208090404030B020404" pitchFamily="18" charset="0"/>
              </a:rPr>
              <a:t>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CA2AEF-702D-6D4D-EB25-906C62ECE08C}"/>
              </a:ext>
            </a:extLst>
          </p:cNvPr>
          <p:cNvSpPr txBox="1"/>
          <p:nvPr/>
        </p:nvSpPr>
        <p:spPr>
          <a:xfrm>
            <a:off x="273050" y="6267247"/>
            <a:ext cx="1164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</a:t>
            </a:r>
            <a:endParaRPr lang="zh-CN" altLang="en-US" sz="20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444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E1AF73E2-3ACE-2CB3-0D68-89F240CFA3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0ECDF7-C8A7-F7FD-D11B-D57844809447}"/>
              </a:ext>
            </a:extLst>
          </p:cNvPr>
          <p:cNvGrpSpPr/>
          <p:nvPr/>
        </p:nvGrpSpPr>
        <p:grpSpPr>
          <a:xfrm>
            <a:off x="127000" y="0"/>
            <a:ext cx="11938000" cy="6858000"/>
            <a:chOff x="-114300" y="0"/>
            <a:chExt cx="12420600" cy="685800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C2CB852-DA04-CD69-5AC9-8445B327F583}"/>
                </a:ext>
              </a:extLst>
            </p:cNvPr>
            <p:cNvSpPr txBox="1"/>
            <p:nvPr/>
          </p:nvSpPr>
          <p:spPr>
            <a:xfrm>
              <a:off x="-114300" y="0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38D22AE-553B-A567-7F64-3FDECB699311}"/>
                </a:ext>
              </a:extLst>
            </p:cNvPr>
            <p:cNvSpPr txBox="1"/>
            <p:nvPr/>
          </p:nvSpPr>
          <p:spPr>
            <a:xfrm>
              <a:off x="-114300" y="1150001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3991D5E-D42D-0A5C-17EC-B9EECA887E05}"/>
                </a:ext>
              </a:extLst>
            </p:cNvPr>
            <p:cNvSpPr txBox="1"/>
            <p:nvPr/>
          </p:nvSpPr>
          <p:spPr>
            <a:xfrm>
              <a:off x="-114300" y="2300002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93AB4B9-36E6-77C9-0040-D216962F6F71}"/>
                </a:ext>
              </a:extLst>
            </p:cNvPr>
            <p:cNvSpPr txBox="1"/>
            <p:nvPr/>
          </p:nvSpPr>
          <p:spPr>
            <a:xfrm>
              <a:off x="-114300" y="3450003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67B9B08-8169-A9CA-8B1F-882EC2E36152}"/>
                </a:ext>
              </a:extLst>
            </p:cNvPr>
            <p:cNvSpPr txBox="1"/>
            <p:nvPr/>
          </p:nvSpPr>
          <p:spPr>
            <a:xfrm>
              <a:off x="-114300" y="460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7F290D4-9DF3-464C-04FB-613FC9430C9E}"/>
                </a:ext>
              </a:extLst>
            </p:cNvPr>
            <p:cNvSpPr txBox="1"/>
            <p:nvPr/>
          </p:nvSpPr>
          <p:spPr>
            <a:xfrm>
              <a:off x="-114300" y="575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12700">
                    <a:solidFill>
                      <a:schemeClr val="bg1"/>
                    </a:solidFill>
                  </a:ln>
                  <a:noFill/>
                  <a:effectLst>
                    <a:outerShdw dist="25400" dir="2700000" algn="tl" rotWithShape="0">
                      <a:prstClr val="black"/>
                    </a:outerShdw>
                  </a:effectLst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12700">
                  <a:solidFill>
                    <a:schemeClr val="bg1"/>
                  </a:solidFill>
                </a:ln>
                <a:noFill/>
                <a:effectLst>
                  <a:outerShdw dist="254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A58E9D-67B3-2B49-D77D-FA1E7823F52E}"/>
              </a:ext>
            </a:extLst>
          </p:cNvPr>
          <p:cNvGrpSpPr/>
          <p:nvPr/>
        </p:nvGrpSpPr>
        <p:grpSpPr>
          <a:xfrm>
            <a:off x="930258" y="3055741"/>
            <a:ext cx="3943858" cy="3118996"/>
            <a:chOff x="-3859486" y="1784093"/>
            <a:chExt cx="4117730" cy="325650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D40F61-44D5-A59B-A13F-08619356436A}"/>
                </a:ext>
              </a:extLst>
            </p:cNvPr>
            <p:cNvSpPr/>
            <p:nvPr/>
          </p:nvSpPr>
          <p:spPr>
            <a:xfrm>
              <a:off x="-3859486" y="1784093"/>
              <a:ext cx="4117730" cy="3256502"/>
            </a:xfrm>
            <a:custGeom>
              <a:avLst/>
              <a:gdLst>
                <a:gd name="connsiteX0" fmla="*/ 549488 w 4105499"/>
                <a:gd name="connsiteY0" fmla="*/ 995605 h 2464387"/>
                <a:gd name="connsiteX1" fmla="*/ 363222 w 4105499"/>
                <a:gd name="connsiteY1" fmla="*/ 115072 h 2464387"/>
                <a:gd name="connsiteX2" fmla="*/ 1303022 w 4105499"/>
                <a:gd name="connsiteY2" fmla="*/ 301339 h 2464387"/>
                <a:gd name="connsiteX3" fmla="*/ 1709422 w 4105499"/>
                <a:gd name="connsiteY3" fmla="*/ 758539 h 2464387"/>
                <a:gd name="connsiteX4" fmla="*/ 2589955 w 4105499"/>
                <a:gd name="connsiteY4" fmla="*/ 538405 h 2464387"/>
                <a:gd name="connsiteX5" fmla="*/ 3284222 w 4105499"/>
                <a:gd name="connsiteY5" fmla="*/ 13472 h 2464387"/>
                <a:gd name="connsiteX6" fmla="*/ 4105488 w 4105499"/>
                <a:gd name="connsiteY6" fmla="*/ 1148005 h 2464387"/>
                <a:gd name="connsiteX7" fmla="*/ 3301155 w 4105499"/>
                <a:gd name="connsiteY7" fmla="*/ 2434939 h 2464387"/>
                <a:gd name="connsiteX8" fmla="*/ 2327488 w 4105499"/>
                <a:gd name="connsiteY8" fmla="*/ 2062405 h 2464387"/>
                <a:gd name="connsiteX9" fmla="*/ 1387688 w 4105499"/>
                <a:gd name="connsiteY9" fmla="*/ 2206339 h 2464387"/>
                <a:gd name="connsiteX10" fmla="*/ 193888 w 4105499"/>
                <a:gd name="connsiteY10" fmla="*/ 2240205 h 2464387"/>
                <a:gd name="connsiteX11" fmla="*/ 33022 w 4105499"/>
                <a:gd name="connsiteY11" fmla="*/ 1224205 h 2464387"/>
                <a:gd name="connsiteX12" fmla="*/ 549488 w 4105499"/>
                <a:gd name="connsiteY12" fmla="*/ 995605 h 2464387"/>
                <a:gd name="connsiteX0" fmla="*/ 549488 w 4105499"/>
                <a:gd name="connsiteY0" fmla="*/ 995605 h 2464387"/>
                <a:gd name="connsiteX1" fmla="*/ 363222 w 4105499"/>
                <a:gd name="connsiteY1" fmla="*/ 1150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8013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549488 w 4105499"/>
                <a:gd name="connsiteY0" fmla="*/ 995605 h 2464387"/>
                <a:gd name="connsiteX1" fmla="*/ 699772 w 4105499"/>
                <a:gd name="connsiteY1" fmla="*/ 26172 h 2464387"/>
                <a:gd name="connsiteX2" fmla="*/ 1709422 w 4105499"/>
                <a:gd name="connsiteY2" fmla="*/ 758539 h 2464387"/>
                <a:gd name="connsiteX3" fmla="*/ 2589955 w 4105499"/>
                <a:gd name="connsiteY3" fmla="*/ 538405 h 2464387"/>
                <a:gd name="connsiteX4" fmla="*/ 3284222 w 4105499"/>
                <a:gd name="connsiteY4" fmla="*/ 13472 h 2464387"/>
                <a:gd name="connsiteX5" fmla="*/ 4105488 w 4105499"/>
                <a:gd name="connsiteY5" fmla="*/ 1148005 h 2464387"/>
                <a:gd name="connsiteX6" fmla="*/ 3301155 w 4105499"/>
                <a:gd name="connsiteY6" fmla="*/ 2434939 h 2464387"/>
                <a:gd name="connsiteX7" fmla="*/ 2327488 w 4105499"/>
                <a:gd name="connsiteY7" fmla="*/ 2062405 h 2464387"/>
                <a:gd name="connsiteX8" fmla="*/ 1387688 w 4105499"/>
                <a:gd name="connsiteY8" fmla="*/ 2206339 h 2464387"/>
                <a:gd name="connsiteX9" fmla="*/ 193888 w 4105499"/>
                <a:gd name="connsiteY9" fmla="*/ 2240205 h 2464387"/>
                <a:gd name="connsiteX10" fmla="*/ 33022 w 4105499"/>
                <a:gd name="connsiteY10" fmla="*/ 1224205 h 2464387"/>
                <a:gd name="connsiteX11" fmla="*/ 549488 w 4105499"/>
                <a:gd name="connsiteY11" fmla="*/ 9956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380885 w 4095646"/>
                <a:gd name="connsiteY0" fmla="*/ 1021005 h 2464387"/>
                <a:gd name="connsiteX1" fmla="*/ 689919 w 4095646"/>
                <a:gd name="connsiteY1" fmla="*/ 26172 h 2464387"/>
                <a:gd name="connsiteX2" fmla="*/ 1699569 w 4095646"/>
                <a:gd name="connsiteY2" fmla="*/ 758539 h 2464387"/>
                <a:gd name="connsiteX3" fmla="*/ 2580102 w 4095646"/>
                <a:gd name="connsiteY3" fmla="*/ 538405 h 2464387"/>
                <a:gd name="connsiteX4" fmla="*/ 3274369 w 4095646"/>
                <a:gd name="connsiteY4" fmla="*/ 13472 h 2464387"/>
                <a:gd name="connsiteX5" fmla="*/ 4095635 w 4095646"/>
                <a:gd name="connsiteY5" fmla="*/ 1148005 h 2464387"/>
                <a:gd name="connsiteX6" fmla="*/ 3291302 w 4095646"/>
                <a:gd name="connsiteY6" fmla="*/ 2434939 h 2464387"/>
                <a:gd name="connsiteX7" fmla="*/ 2317635 w 4095646"/>
                <a:gd name="connsiteY7" fmla="*/ 2062405 h 2464387"/>
                <a:gd name="connsiteX8" fmla="*/ 1377835 w 4095646"/>
                <a:gd name="connsiteY8" fmla="*/ 2206339 h 2464387"/>
                <a:gd name="connsiteX9" fmla="*/ 184035 w 4095646"/>
                <a:gd name="connsiteY9" fmla="*/ 2240205 h 2464387"/>
                <a:gd name="connsiteX10" fmla="*/ 23169 w 4095646"/>
                <a:gd name="connsiteY10" fmla="*/ 1224205 h 2464387"/>
                <a:gd name="connsiteX11" fmla="*/ 380885 w 4095646"/>
                <a:gd name="connsiteY11" fmla="*/ 1021005 h 2464387"/>
                <a:gd name="connsiteX0" fmla="*/ 248733 w 3963494"/>
                <a:gd name="connsiteY0" fmla="*/ 1021005 h 2464387"/>
                <a:gd name="connsiteX1" fmla="*/ 557767 w 3963494"/>
                <a:gd name="connsiteY1" fmla="*/ 26172 h 2464387"/>
                <a:gd name="connsiteX2" fmla="*/ 1567417 w 3963494"/>
                <a:gd name="connsiteY2" fmla="*/ 758539 h 2464387"/>
                <a:gd name="connsiteX3" fmla="*/ 2447950 w 3963494"/>
                <a:gd name="connsiteY3" fmla="*/ 538405 h 2464387"/>
                <a:gd name="connsiteX4" fmla="*/ 3142217 w 3963494"/>
                <a:gd name="connsiteY4" fmla="*/ 13472 h 2464387"/>
                <a:gd name="connsiteX5" fmla="*/ 3963483 w 3963494"/>
                <a:gd name="connsiteY5" fmla="*/ 1148005 h 2464387"/>
                <a:gd name="connsiteX6" fmla="*/ 3159150 w 3963494"/>
                <a:gd name="connsiteY6" fmla="*/ 2434939 h 2464387"/>
                <a:gd name="connsiteX7" fmla="*/ 2185483 w 3963494"/>
                <a:gd name="connsiteY7" fmla="*/ 2062405 h 2464387"/>
                <a:gd name="connsiteX8" fmla="*/ 1245683 w 3963494"/>
                <a:gd name="connsiteY8" fmla="*/ 2206339 h 2464387"/>
                <a:gd name="connsiteX9" fmla="*/ 51883 w 3963494"/>
                <a:gd name="connsiteY9" fmla="*/ 2240205 h 2464387"/>
                <a:gd name="connsiteX10" fmla="*/ 248733 w 3963494"/>
                <a:gd name="connsiteY10" fmla="*/ 1021005 h 2464387"/>
                <a:gd name="connsiteX0" fmla="*/ 306215 w 4020976"/>
                <a:gd name="connsiteY0" fmla="*/ 1021005 h 2464387"/>
                <a:gd name="connsiteX1" fmla="*/ 615249 w 4020976"/>
                <a:gd name="connsiteY1" fmla="*/ 26172 h 2464387"/>
                <a:gd name="connsiteX2" fmla="*/ 1624899 w 4020976"/>
                <a:gd name="connsiteY2" fmla="*/ 758539 h 2464387"/>
                <a:gd name="connsiteX3" fmla="*/ 2505432 w 4020976"/>
                <a:gd name="connsiteY3" fmla="*/ 538405 h 2464387"/>
                <a:gd name="connsiteX4" fmla="*/ 3199699 w 4020976"/>
                <a:gd name="connsiteY4" fmla="*/ 13472 h 2464387"/>
                <a:gd name="connsiteX5" fmla="*/ 4020965 w 4020976"/>
                <a:gd name="connsiteY5" fmla="*/ 1148005 h 2464387"/>
                <a:gd name="connsiteX6" fmla="*/ 3216632 w 4020976"/>
                <a:gd name="connsiteY6" fmla="*/ 2434939 h 2464387"/>
                <a:gd name="connsiteX7" fmla="*/ 2242965 w 4020976"/>
                <a:gd name="connsiteY7" fmla="*/ 2062405 h 2464387"/>
                <a:gd name="connsiteX8" fmla="*/ 1303165 w 4020976"/>
                <a:gd name="connsiteY8" fmla="*/ 2206339 h 2464387"/>
                <a:gd name="connsiteX9" fmla="*/ 45865 w 4020976"/>
                <a:gd name="connsiteY9" fmla="*/ 2011605 h 2464387"/>
                <a:gd name="connsiteX10" fmla="*/ 306215 w 4020976"/>
                <a:gd name="connsiteY10" fmla="*/ 1021005 h 2464387"/>
                <a:gd name="connsiteX0" fmla="*/ 317874 w 4032635"/>
                <a:gd name="connsiteY0" fmla="*/ 1021005 h 2464387"/>
                <a:gd name="connsiteX1" fmla="*/ 626908 w 4032635"/>
                <a:gd name="connsiteY1" fmla="*/ 26172 h 2464387"/>
                <a:gd name="connsiteX2" fmla="*/ 1636558 w 4032635"/>
                <a:gd name="connsiteY2" fmla="*/ 758539 h 2464387"/>
                <a:gd name="connsiteX3" fmla="*/ 2517091 w 4032635"/>
                <a:gd name="connsiteY3" fmla="*/ 538405 h 2464387"/>
                <a:gd name="connsiteX4" fmla="*/ 3211358 w 4032635"/>
                <a:gd name="connsiteY4" fmla="*/ 13472 h 2464387"/>
                <a:gd name="connsiteX5" fmla="*/ 4032624 w 4032635"/>
                <a:gd name="connsiteY5" fmla="*/ 1148005 h 2464387"/>
                <a:gd name="connsiteX6" fmla="*/ 3228291 w 4032635"/>
                <a:gd name="connsiteY6" fmla="*/ 2434939 h 2464387"/>
                <a:gd name="connsiteX7" fmla="*/ 2254624 w 4032635"/>
                <a:gd name="connsiteY7" fmla="*/ 2062405 h 2464387"/>
                <a:gd name="connsiteX8" fmla="*/ 1314824 w 4032635"/>
                <a:gd name="connsiteY8" fmla="*/ 2206339 h 2464387"/>
                <a:gd name="connsiteX9" fmla="*/ 44824 w 4032635"/>
                <a:gd name="connsiteY9" fmla="*/ 2081455 h 2464387"/>
                <a:gd name="connsiteX10" fmla="*/ 317874 w 4032635"/>
                <a:gd name="connsiteY10" fmla="*/ 1021005 h 2464387"/>
                <a:gd name="connsiteX0" fmla="*/ 317874 w 4032635"/>
                <a:gd name="connsiteY0" fmla="*/ 1021005 h 2472189"/>
                <a:gd name="connsiteX1" fmla="*/ 626908 w 4032635"/>
                <a:gd name="connsiteY1" fmla="*/ 26172 h 2472189"/>
                <a:gd name="connsiteX2" fmla="*/ 1636558 w 4032635"/>
                <a:gd name="connsiteY2" fmla="*/ 758539 h 2472189"/>
                <a:gd name="connsiteX3" fmla="*/ 2517091 w 4032635"/>
                <a:gd name="connsiteY3" fmla="*/ 538405 h 2472189"/>
                <a:gd name="connsiteX4" fmla="*/ 3211358 w 4032635"/>
                <a:gd name="connsiteY4" fmla="*/ 13472 h 2472189"/>
                <a:gd name="connsiteX5" fmla="*/ 4032624 w 4032635"/>
                <a:gd name="connsiteY5" fmla="*/ 1148005 h 2472189"/>
                <a:gd name="connsiteX6" fmla="*/ 3228291 w 4032635"/>
                <a:gd name="connsiteY6" fmla="*/ 2434939 h 2472189"/>
                <a:gd name="connsiteX7" fmla="*/ 2337174 w 4032635"/>
                <a:gd name="connsiteY7" fmla="*/ 2132255 h 2472189"/>
                <a:gd name="connsiteX8" fmla="*/ 1314824 w 4032635"/>
                <a:gd name="connsiteY8" fmla="*/ 2206339 h 2472189"/>
                <a:gd name="connsiteX9" fmla="*/ 44824 w 4032635"/>
                <a:gd name="connsiteY9" fmla="*/ 2081455 h 2472189"/>
                <a:gd name="connsiteX10" fmla="*/ 317874 w 4032635"/>
                <a:gd name="connsiteY10" fmla="*/ 1021005 h 2472189"/>
                <a:gd name="connsiteX0" fmla="*/ 317874 w 3969136"/>
                <a:gd name="connsiteY0" fmla="*/ 1022215 h 2471620"/>
                <a:gd name="connsiteX1" fmla="*/ 626908 w 3969136"/>
                <a:gd name="connsiteY1" fmla="*/ 27382 h 2471620"/>
                <a:gd name="connsiteX2" fmla="*/ 1636558 w 3969136"/>
                <a:gd name="connsiteY2" fmla="*/ 759749 h 2471620"/>
                <a:gd name="connsiteX3" fmla="*/ 2517091 w 3969136"/>
                <a:gd name="connsiteY3" fmla="*/ 539615 h 2471620"/>
                <a:gd name="connsiteX4" fmla="*/ 3211358 w 3969136"/>
                <a:gd name="connsiteY4" fmla="*/ 14682 h 2471620"/>
                <a:gd name="connsiteX5" fmla="*/ 3969124 w 3969136"/>
                <a:gd name="connsiteY5" fmla="*/ 1180965 h 2471620"/>
                <a:gd name="connsiteX6" fmla="*/ 3228291 w 3969136"/>
                <a:gd name="connsiteY6" fmla="*/ 2436149 h 2471620"/>
                <a:gd name="connsiteX7" fmla="*/ 2337174 w 3969136"/>
                <a:gd name="connsiteY7" fmla="*/ 2133465 h 2471620"/>
                <a:gd name="connsiteX8" fmla="*/ 1314824 w 3969136"/>
                <a:gd name="connsiteY8" fmla="*/ 2207549 h 2471620"/>
                <a:gd name="connsiteX9" fmla="*/ 44824 w 3969136"/>
                <a:gd name="connsiteY9" fmla="*/ 2082665 h 2471620"/>
                <a:gd name="connsiteX10" fmla="*/ 317874 w 3969136"/>
                <a:gd name="connsiteY10" fmla="*/ 1022215 h 2471620"/>
                <a:gd name="connsiteX0" fmla="*/ 317874 w 3969136"/>
                <a:gd name="connsiteY0" fmla="*/ 1022215 h 2471620"/>
                <a:gd name="connsiteX1" fmla="*/ 626908 w 3969136"/>
                <a:gd name="connsiteY1" fmla="*/ 27382 h 2471620"/>
                <a:gd name="connsiteX2" fmla="*/ 1636558 w 3969136"/>
                <a:gd name="connsiteY2" fmla="*/ 759749 h 2471620"/>
                <a:gd name="connsiteX3" fmla="*/ 2517091 w 3969136"/>
                <a:gd name="connsiteY3" fmla="*/ 539615 h 2471620"/>
                <a:gd name="connsiteX4" fmla="*/ 3211358 w 3969136"/>
                <a:gd name="connsiteY4" fmla="*/ 14682 h 2471620"/>
                <a:gd name="connsiteX5" fmla="*/ 3969124 w 3969136"/>
                <a:gd name="connsiteY5" fmla="*/ 1180965 h 2471620"/>
                <a:gd name="connsiteX6" fmla="*/ 3228291 w 3969136"/>
                <a:gd name="connsiteY6" fmla="*/ 2436149 h 2471620"/>
                <a:gd name="connsiteX7" fmla="*/ 2337174 w 3969136"/>
                <a:gd name="connsiteY7" fmla="*/ 2133465 h 2471620"/>
                <a:gd name="connsiteX8" fmla="*/ 1314824 w 3969136"/>
                <a:gd name="connsiteY8" fmla="*/ 2207549 h 2471620"/>
                <a:gd name="connsiteX9" fmla="*/ 44824 w 3969136"/>
                <a:gd name="connsiteY9" fmla="*/ 2082665 h 2471620"/>
                <a:gd name="connsiteX10" fmla="*/ 317874 w 3969136"/>
                <a:gd name="connsiteY10" fmla="*/ 1022215 h 2471620"/>
                <a:gd name="connsiteX0" fmla="*/ 317874 w 3969136"/>
                <a:gd name="connsiteY0" fmla="*/ 1023711 h 2473116"/>
                <a:gd name="connsiteX1" fmla="*/ 626908 w 3969136"/>
                <a:gd name="connsiteY1" fmla="*/ 28878 h 2473116"/>
                <a:gd name="connsiteX2" fmla="*/ 1636558 w 3969136"/>
                <a:gd name="connsiteY2" fmla="*/ 761245 h 2473116"/>
                <a:gd name="connsiteX3" fmla="*/ 2517091 w 3969136"/>
                <a:gd name="connsiteY3" fmla="*/ 541111 h 2473116"/>
                <a:gd name="connsiteX4" fmla="*/ 3211358 w 3969136"/>
                <a:gd name="connsiteY4" fmla="*/ 16178 h 2473116"/>
                <a:gd name="connsiteX5" fmla="*/ 3969124 w 3969136"/>
                <a:gd name="connsiteY5" fmla="*/ 1182461 h 2473116"/>
                <a:gd name="connsiteX6" fmla="*/ 3228291 w 3969136"/>
                <a:gd name="connsiteY6" fmla="*/ 2437645 h 2473116"/>
                <a:gd name="connsiteX7" fmla="*/ 2337174 w 3969136"/>
                <a:gd name="connsiteY7" fmla="*/ 2134961 h 2473116"/>
                <a:gd name="connsiteX8" fmla="*/ 1314824 w 3969136"/>
                <a:gd name="connsiteY8" fmla="*/ 2209045 h 2473116"/>
                <a:gd name="connsiteX9" fmla="*/ 44824 w 3969136"/>
                <a:gd name="connsiteY9" fmla="*/ 2084161 h 2473116"/>
                <a:gd name="connsiteX10" fmla="*/ 317874 w 3969136"/>
                <a:gd name="connsiteY10" fmla="*/ 1023711 h 2473116"/>
                <a:gd name="connsiteX0" fmla="*/ 317874 w 3969136"/>
                <a:gd name="connsiteY0" fmla="*/ 1026840 h 2476245"/>
                <a:gd name="connsiteX1" fmla="*/ 626908 w 3969136"/>
                <a:gd name="connsiteY1" fmla="*/ 32007 h 2476245"/>
                <a:gd name="connsiteX2" fmla="*/ 1636558 w 3969136"/>
                <a:gd name="connsiteY2" fmla="*/ 764374 h 2476245"/>
                <a:gd name="connsiteX3" fmla="*/ 2517091 w 3969136"/>
                <a:gd name="connsiteY3" fmla="*/ 544240 h 2476245"/>
                <a:gd name="connsiteX4" fmla="*/ 3211358 w 3969136"/>
                <a:gd name="connsiteY4" fmla="*/ 19307 h 2476245"/>
                <a:gd name="connsiteX5" fmla="*/ 3969124 w 3969136"/>
                <a:gd name="connsiteY5" fmla="*/ 1185590 h 2476245"/>
                <a:gd name="connsiteX6" fmla="*/ 3228291 w 3969136"/>
                <a:gd name="connsiteY6" fmla="*/ 2440774 h 2476245"/>
                <a:gd name="connsiteX7" fmla="*/ 2337174 w 3969136"/>
                <a:gd name="connsiteY7" fmla="*/ 2138090 h 2476245"/>
                <a:gd name="connsiteX8" fmla="*/ 1314824 w 3969136"/>
                <a:gd name="connsiteY8" fmla="*/ 2212174 h 2476245"/>
                <a:gd name="connsiteX9" fmla="*/ 44824 w 3969136"/>
                <a:gd name="connsiteY9" fmla="*/ 2087290 h 2476245"/>
                <a:gd name="connsiteX10" fmla="*/ 317874 w 3969136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265821 w 3917083"/>
                <a:gd name="connsiteY0" fmla="*/ 1026840 h 2476245"/>
                <a:gd name="connsiteX1" fmla="*/ 574855 w 3917083"/>
                <a:gd name="connsiteY1" fmla="*/ 32007 h 2476245"/>
                <a:gd name="connsiteX2" fmla="*/ 1584505 w 3917083"/>
                <a:gd name="connsiteY2" fmla="*/ 764374 h 2476245"/>
                <a:gd name="connsiteX3" fmla="*/ 2465038 w 3917083"/>
                <a:gd name="connsiteY3" fmla="*/ 544240 h 2476245"/>
                <a:gd name="connsiteX4" fmla="*/ 3159305 w 3917083"/>
                <a:gd name="connsiteY4" fmla="*/ 19307 h 2476245"/>
                <a:gd name="connsiteX5" fmla="*/ 3917071 w 3917083"/>
                <a:gd name="connsiteY5" fmla="*/ 1185590 h 2476245"/>
                <a:gd name="connsiteX6" fmla="*/ 3176238 w 3917083"/>
                <a:gd name="connsiteY6" fmla="*/ 2440774 h 2476245"/>
                <a:gd name="connsiteX7" fmla="*/ 2285121 w 3917083"/>
                <a:gd name="connsiteY7" fmla="*/ 2138090 h 2476245"/>
                <a:gd name="connsiteX8" fmla="*/ 1262771 w 3917083"/>
                <a:gd name="connsiteY8" fmla="*/ 2212174 h 2476245"/>
                <a:gd name="connsiteX9" fmla="*/ 49921 w 3917083"/>
                <a:gd name="connsiteY9" fmla="*/ 2207940 h 2476245"/>
                <a:gd name="connsiteX10" fmla="*/ 265821 w 3917083"/>
                <a:gd name="connsiteY10" fmla="*/ 1026840 h 2476245"/>
                <a:gd name="connsiteX0" fmla="*/ 337036 w 3988298"/>
                <a:gd name="connsiteY0" fmla="*/ 1026840 h 2476245"/>
                <a:gd name="connsiteX1" fmla="*/ 646070 w 3988298"/>
                <a:gd name="connsiteY1" fmla="*/ 32007 h 2476245"/>
                <a:gd name="connsiteX2" fmla="*/ 1655720 w 3988298"/>
                <a:gd name="connsiteY2" fmla="*/ 764374 h 2476245"/>
                <a:gd name="connsiteX3" fmla="*/ 2536253 w 3988298"/>
                <a:gd name="connsiteY3" fmla="*/ 544240 h 2476245"/>
                <a:gd name="connsiteX4" fmla="*/ 3230520 w 3988298"/>
                <a:gd name="connsiteY4" fmla="*/ 19307 h 2476245"/>
                <a:gd name="connsiteX5" fmla="*/ 3988286 w 3988298"/>
                <a:gd name="connsiteY5" fmla="*/ 1185590 h 2476245"/>
                <a:gd name="connsiteX6" fmla="*/ 3247453 w 3988298"/>
                <a:gd name="connsiteY6" fmla="*/ 2440774 h 2476245"/>
                <a:gd name="connsiteX7" fmla="*/ 2356336 w 3988298"/>
                <a:gd name="connsiteY7" fmla="*/ 2138090 h 2476245"/>
                <a:gd name="connsiteX8" fmla="*/ 1333986 w 3988298"/>
                <a:gd name="connsiteY8" fmla="*/ 2212174 h 2476245"/>
                <a:gd name="connsiteX9" fmla="*/ 121136 w 3988298"/>
                <a:gd name="connsiteY9" fmla="*/ 2207940 h 2476245"/>
                <a:gd name="connsiteX10" fmla="*/ 337036 w 3988298"/>
                <a:gd name="connsiteY10" fmla="*/ 1026840 h 2476245"/>
                <a:gd name="connsiteX0" fmla="*/ 526690 w 4177952"/>
                <a:gd name="connsiteY0" fmla="*/ 1026840 h 2921646"/>
                <a:gd name="connsiteX1" fmla="*/ 835724 w 4177952"/>
                <a:gd name="connsiteY1" fmla="*/ 32007 h 2921646"/>
                <a:gd name="connsiteX2" fmla="*/ 1845374 w 4177952"/>
                <a:gd name="connsiteY2" fmla="*/ 764374 h 2921646"/>
                <a:gd name="connsiteX3" fmla="*/ 2725907 w 4177952"/>
                <a:gd name="connsiteY3" fmla="*/ 544240 h 2921646"/>
                <a:gd name="connsiteX4" fmla="*/ 3420174 w 4177952"/>
                <a:gd name="connsiteY4" fmla="*/ 19307 h 2921646"/>
                <a:gd name="connsiteX5" fmla="*/ 4177940 w 4177952"/>
                <a:gd name="connsiteY5" fmla="*/ 1185590 h 2921646"/>
                <a:gd name="connsiteX6" fmla="*/ 3437107 w 4177952"/>
                <a:gd name="connsiteY6" fmla="*/ 2440774 h 2921646"/>
                <a:gd name="connsiteX7" fmla="*/ 2545990 w 4177952"/>
                <a:gd name="connsiteY7" fmla="*/ 2138090 h 2921646"/>
                <a:gd name="connsiteX8" fmla="*/ 1523640 w 4177952"/>
                <a:gd name="connsiteY8" fmla="*/ 2212174 h 2921646"/>
                <a:gd name="connsiteX9" fmla="*/ 96781 w 4177952"/>
                <a:gd name="connsiteY9" fmla="*/ 2849966 h 2921646"/>
                <a:gd name="connsiteX10" fmla="*/ 526690 w 4177952"/>
                <a:gd name="connsiteY10" fmla="*/ 1026840 h 2921646"/>
                <a:gd name="connsiteX0" fmla="*/ 466990 w 4118252"/>
                <a:gd name="connsiteY0" fmla="*/ 1026840 h 3127098"/>
                <a:gd name="connsiteX1" fmla="*/ 776024 w 4118252"/>
                <a:gd name="connsiteY1" fmla="*/ 32007 h 3127098"/>
                <a:gd name="connsiteX2" fmla="*/ 1785674 w 4118252"/>
                <a:gd name="connsiteY2" fmla="*/ 764374 h 3127098"/>
                <a:gd name="connsiteX3" fmla="*/ 2666207 w 4118252"/>
                <a:gd name="connsiteY3" fmla="*/ 544240 h 3127098"/>
                <a:gd name="connsiteX4" fmla="*/ 3360474 w 4118252"/>
                <a:gd name="connsiteY4" fmla="*/ 19307 h 3127098"/>
                <a:gd name="connsiteX5" fmla="*/ 4118240 w 4118252"/>
                <a:gd name="connsiteY5" fmla="*/ 1185590 h 3127098"/>
                <a:gd name="connsiteX6" fmla="*/ 3377407 w 4118252"/>
                <a:gd name="connsiteY6" fmla="*/ 2440774 h 3127098"/>
                <a:gd name="connsiteX7" fmla="*/ 2486290 w 4118252"/>
                <a:gd name="connsiteY7" fmla="*/ 2138090 h 3127098"/>
                <a:gd name="connsiteX8" fmla="*/ 1502851 w 4118252"/>
                <a:gd name="connsiteY8" fmla="*/ 3048752 h 3127098"/>
                <a:gd name="connsiteX9" fmla="*/ 37081 w 4118252"/>
                <a:gd name="connsiteY9" fmla="*/ 2849966 h 3127098"/>
                <a:gd name="connsiteX10" fmla="*/ 466990 w 4118252"/>
                <a:gd name="connsiteY10" fmla="*/ 1026840 h 3127098"/>
                <a:gd name="connsiteX0" fmla="*/ 466990 w 4118252"/>
                <a:gd name="connsiteY0" fmla="*/ 1026840 h 3122885"/>
                <a:gd name="connsiteX1" fmla="*/ 776024 w 4118252"/>
                <a:gd name="connsiteY1" fmla="*/ 32007 h 3122885"/>
                <a:gd name="connsiteX2" fmla="*/ 1785674 w 4118252"/>
                <a:gd name="connsiteY2" fmla="*/ 764374 h 3122885"/>
                <a:gd name="connsiteX3" fmla="*/ 2666207 w 4118252"/>
                <a:gd name="connsiteY3" fmla="*/ 544240 h 3122885"/>
                <a:gd name="connsiteX4" fmla="*/ 3360474 w 4118252"/>
                <a:gd name="connsiteY4" fmla="*/ 19307 h 3122885"/>
                <a:gd name="connsiteX5" fmla="*/ 4118240 w 4118252"/>
                <a:gd name="connsiteY5" fmla="*/ 1185590 h 3122885"/>
                <a:gd name="connsiteX6" fmla="*/ 3377407 w 4118252"/>
                <a:gd name="connsiteY6" fmla="*/ 2440774 h 3122885"/>
                <a:gd name="connsiteX7" fmla="*/ 2603022 w 4118252"/>
                <a:gd name="connsiteY7" fmla="*/ 2196456 h 3122885"/>
                <a:gd name="connsiteX8" fmla="*/ 1502851 w 4118252"/>
                <a:gd name="connsiteY8" fmla="*/ 3048752 h 3122885"/>
                <a:gd name="connsiteX9" fmla="*/ 37081 w 4118252"/>
                <a:gd name="connsiteY9" fmla="*/ 2849966 h 3122885"/>
                <a:gd name="connsiteX10" fmla="*/ 466990 w 4118252"/>
                <a:gd name="connsiteY10" fmla="*/ 1026840 h 3122885"/>
                <a:gd name="connsiteX0" fmla="*/ 466990 w 4118252"/>
                <a:gd name="connsiteY0" fmla="*/ 1026840 h 3122885"/>
                <a:gd name="connsiteX1" fmla="*/ 776024 w 4118252"/>
                <a:gd name="connsiteY1" fmla="*/ 32007 h 3122885"/>
                <a:gd name="connsiteX2" fmla="*/ 1785674 w 4118252"/>
                <a:gd name="connsiteY2" fmla="*/ 764374 h 3122885"/>
                <a:gd name="connsiteX3" fmla="*/ 2666207 w 4118252"/>
                <a:gd name="connsiteY3" fmla="*/ 544240 h 3122885"/>
                <a:gd name="connsiteX4" fmla="*/ 3360474 w 4118252"/>
                <a:gd name="connsiteY4" fmla="*/ 19307 h 3122885"/>
                <a:gd name="connsiteX5" fmla="*/ 4118240 w 4118252"/>
                <a:gd name="connsiteY5" fmla="*/ 1185590 h 3122885"/>
                <a:gd name="connsiteX6" fmla="*/ 3377407 w 4118252"/>
                <a:gd name="connsiteY6" fmla="*/ 2440774 h 3122885"/>
                <a:gd name="connsiteX7" fmla="*/ 2603022 w 4118252"/>
                <a:gd name="connsiteY7" fmla="*/ 2196456 h 3122885"/>
                <a:gd name="connsiteX8" fmla="*/ 1502851 w 4118252"/>
                <a:gd name="connsiteY8" fmla="*/ 3048752 h 3122885"/>
                <a:gd name="connsiteX9" fmla="*/ 37081 w 4118252"/>
                <a:gd name="connsiteY9" fmla="*/ 2849966 h 3122885"/>
                <a:gd name="connsiteX10" fmla="*/ 466990 w 4118252"/>
                <a:gd name="connsiteY10" fmla="*/ 1026840 h 3122885"/>
                <a:gd name="connsiteX0" fmla="*/ 466990 w 4118252"/>
                <a:gd name="connsiteY0" fmla="*/ 1026840 h 3120111"/>
                <a:gd name="connsiteX1" fmla="*/ 776024 w 4118252"/>
                <a:gd name="connsiteY1" fmla="*/ 32007 h 3120111"/>
                <a:gd name="connsiteX2" fmla="*/ 1785674 w 4118252"/>
                <a:gd name="connsiteY2" fmla="*/ 764374 h 3120111"/>
                <a:gd name="connsiteX3" fmla="*/ 2666207 w 4118252"/>
                <a:gd name="connsiteY3" fmla="*/ 544240 h 3120111"/>
                <a:gd name="connsiteX4" fmla="*/ 3360474 w 4118252"/>
                <a:gd name="connsiteY4" fmla="*/ 19307 h 3120111"/>
                <a:gd name="connsiteX5" fmla="*/ 4118240 w 4118252"/>
                <a:gd name="connsiteY5" fmla="*/ 1185590 h 3120111"/>
                <a:gd name="connsiteX6" fmla="*/ 3377407 w 4118252"/>
                <a:gd name="connsiteY6" fmla="*/ 2440774 h 3120111"/>
                <a:gd name="connsiteX7" fmla="*/ 2487519 w 4118252"/>
                <a:gd name="connsiteY7" fmla="*/ 2234957 h 3120111"/>
                <a:gd name="connsiteX8" fmla="*/ 1502851 w 4118252"/>
                <a:gd name="connsiteY8" fmla="*/ 3048752 h 3120111"/>
                <a:gd name="connsiteX9" fmla="*/ 37081 w 4118252"/>
                <a:gd name="connsiteY9" fmla="*/ 2849966 h 3120111"/>
                <a:gd name="connsiteX10" fmla="*/ 466990 w 4118252"/>
                <a:gd name="connsiteY10" fmla="*/ 1026840 h 3120111"/>
                <a:gd name="connsiteX0" fmla="*/ 466469 w 4117731"/>
                <a:gd name="connsiteY0" fmla="*/ 1026840 h 3258686"/>
                <a:gd name="connsiteX1" fmla="*/ 775503 w 4117731"/>
                <a:gd name="connsiteY1" fmla="*/ 32007 h 3258686"/>
                <a:gd name="connsiteX2" fmla="*/ 1785153 w 4117731"/>
                <a:gd name="connsiteY2" fmla="*/ 764374 h 3258686"/>
                <a:gd name="connsiteX3" fmla="*/ 2665686 w 4117731"/>
                <a:gd name="connsiteY3" fmla="*/ 544240 h 3258686"/>
                <a:gd name="connsiteX4" fmla="*/ 3359953 w 4117731"/>
                <a:gd name="connsiteY4" fmla="*/ 19307 h 3258686"/>
                <a:gd name="connsiteX5" fmla="*/ 4117719 w 4117731"/>
                <a:gd name="connsiteY5" fmla="*/ 1185590 h 3258686"/>
                <a:gd name="connsiteX6" fmla="*/ 3376886 w 4117731"/>
                <a:gd name="connsiteY6" fmla="*/ 2440774 h 3258686"/>
                <a:gd name="connsiteX7" fmla="*/ 2486998 w 4117731"/>
                <a:gd name="connsiteY7" fmla="*/ 2234957 h 3258686"/>
                <a:gd name="connsiteX8" fmla="*/ 1492705 w 4117731"/>
                <a:gd name="connsiteY8" fmla="*/ 3222006 h 3258686"/>
                <a:gd name="connsiteX9" fmla="*/ 36560 w 4117731"/>
                <a:gd name="connsiteY9" fmla="*/ 2849966 h 3258686"/>
                <a:gd name="connsiteX10" fmla="*/ 466469 w 4117731"/>
                <a:gd name="connsiteY10" fmla="*/ 1026840 h 3258686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  <a:gd name="connsiteX0" fmla="*/ 466469 w 4117730"/>
                <a:gd name="connsiteY0" fmla="*/ 1026840 h 3256502"/>
                <a:gd name="connsiteX1" fmla="*/ 775503 w 4117730"/>
                <a:gd name="connsiteY1" fmla="*/ 32007 h 3256502"/>
                <a:gd name="connsiteX2" fmla="*/ 1785153 w 4117730"/>
                <a:gd name="connsiteY2" fmla="*/ 764374 h 3256502"/>
                <a:gd name="connsiteX3" fmla="*/ 2665686 w 4117730"/>
                <a:gd name="connsiteY3" fmla="*/ 544240 h 3256502"/>
                <a:gd name="connsiteX4" fmla="*/ 3359953 w 4117730"/>
                <a:gd name="connsiteY4" fmla="*/ 19307 h 3256502"/>
                <a:gd name="connsiteX5" fmla="*/ 4117719 w 4117730"/>
                <a:gd name="connsiteY5" fmla="*/ 1185590 h 3256502"/>
                <a:gd name="connsiteX6" fmla="*/ 3376886 w 4117730"/>
                <a:gd name="connsiteY6" fmla="*/ 2440774 h 3256502"/>
                <a:gd name="connsiteX7" fmla="*/ 2639398 w 4117730"/>
                <a:gd name="connsiteY7" fmla="*/ 2266707 h 3256502"/>
                <a:gd name="connsiteX8" fmla="*/ 1492705 w 4117730"/>
                <a:gd name="connsiteY8" fmla="*/ 3222006 h 3256502"/>
                <a:gd name="connsiteX9" fmla="*/ 36560 w 4117730"/>
                <a:gd name="connsiteY9" fmla="*/ 2849966 h 3256502"/>
                <a:gd name="connsiteX10" fmla="*/ 466469 w 4117730"/>
                <a:gd name="connsiteY10" fmla="*/ 1026840 h 325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17730" h="3256502">
                  <a:moveTo>
                    <a:pt x="466469" y="1026840"/>
                  </a:moveTo>
                  <a:cubicBezTo>
                    <a:pt x="589626" y="557180"/>
                    <a:pt x="339822" y="177351"/>
                    <a:pt x="775503" y="32007"/>
                  </a:cubicBezTo>
                  <a:cubicBezTo>
                    <a:pt x="1211184" y="-113337"/>
                    <a:pt x="1470123" y="679002"/>
                    <a:pt x="1785153" y="764374"/>
                  </a:cubicBezTo>
                  <a:cubicBezTo>
                    <a:pt x="2100184" y="849746"/>
                    <a:pt x="2403219" y="668418"/>
                    <a:pt x="2665686" y="544240"/>
                  </a:cubicBezTo>
                  <a:cubicBezTo>
                    <a:pt x="2928153" y="420062"/>
                    <a:pt x="2933798" y="-106635"/>
                    <a:pt x="3359953" y="19307"/>
                  </a:cubicBezTo>
                  <a:cubicBezTo>
                    <a:pt x="3786108" y="145249"/>
                    <a:pt x="4114897" y="782012"/>
                    <a:pt x="4117719" y="1185590"/>
                  </a:cubicBezTo>
                  <a:cubicBezTo>
                    <a:pt x="4120541" y="1589168"/>
                    <a:pt x="3623273" y="2260588"/>
                    <a:pt x="3376886" y="2440774"/>
                  </a:cubicBezTo>
                  <a:cubicBezTo>
                    <a:pt x="3130499" y="2620960"/>
                    <a:pt x="3048678" y="2104752"/>
                    <a:pt x="2639398" y="2266707"/>
                  </a:cubicBezTo>
                  <a:cubicBezTo>
                    <a:pt x="2230118" y="2428662"/>
                    <a:pt x="1926511" y="3124796"/>
                    <a:pt x="1492705" y="3222006"/>
                  </a:cubicBezTo>
                  <a:cubicBezTo>
                    <a:pt x="1058899" y="3319216"/>
                    <a:pt x="207599" y="3215827"/>
                    <a:pt x="36560" y="2849966"/>
                  </a:cubicBezTo>
                  <a:cubicBezTo>
                    <a:pt x="-134479" y="2484105"/>
                    <a:pt x="343312" y="1496500"/>
                    <a:pt x="466469" y="1026840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rgbClr val="FFB8C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图标&#10;&#10;描述已自动生成">
              <a:extLst>
                <a:ext uri="{FF2B5EF4-FFF2-40B4-BE49-F238E27FC236}">
                  <a16:creationId xmlns:a16="http://schemas.microsoft.com/office/drawing/2014/main" id="{5B4FAC29-48E6-CCC6-6E5C-87AA3E4E6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636006" y="2002946"/>
              <a:ext cx="3810000" cy="2038350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2307A9-767C-4FA1-75C4-BBCFD953B3EE}"/>
                </a:ext>
              </a:extLst>
            </p:cNvPr>
            <p:cNvSpPr txBox="1"/>
            <p:nvPr/>
          </p:nvSpPr>
          <p:spPr>
            <a:xfrm>
              <a:off x="-3766250" y="3865097"/>
              <a:ext cx="2380343" cy="369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700">
                  <a:latin typeface="Cooper Black" panose="0208090404030B020404" pitchFamily="18" charset="0"/>
                </a:rPr>
                <a:t>TITLE GOES HERE</a:t>
              </a:r>
              <a:endParaRPr lang="zh-CN" altLang="en-US" sz="1700">
                <a:latin typeface="Cooper Black" panose="0208090404030B020404" pitchFamily="18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3167683-D798-395C-7572-DAC195F9687A}"/>
                </a:ext>
              </a:extLst>
            </p:cNvPr>
            <p:cNvSpPr txBox="1"/>
            <p:nvPr/>
          </p:nvSpPr>
          <p:spPr>
            <a:xfrm rot="10800000" flipV="1">
              <a:off x="-3804036" y="4194481"/>
              <a:ext cx="19739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latin typeface="Cooper Black" panose="0208090404030B020404" pitchFamily="18" charset="0"/>
                </a:rPr>
                <a:t>pellentesque habitant morbi tristique malesuada fames ac</a:t>
              </a:r>
              <a:endParaRPr lang="zh-CN" altLang="en-US" sz="1200">
                <a:latin typeface="Cooper Black" panose="0208090404030B0204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84CA40-2C8D-A70B-A797-35DB4056C56D}"/>
              </a:ext>
            </a:extLst>
          </p:cNvPr>
          <p:cNvGrpSpPr/>
          <p:nvPr/>
        </p:nvGrpSpPr>
        <p:grpSpPr>
          <a:xfrm rot="2056932">
            <a:off x="5253033" y="683264"/>
            <a:ext cx="2624447" cy="2702056"/>
            <a:chOff x="3130503" y="3062347"/>
            <a:chExt cx="2624447" cy="270205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639EBD9-FB94-8D95-13BD-89C6F583189A}"/>
                </a:ext>
              </a:extLst>
            </p:cNvPr>
            <p:cNvSpPr/>
            <p:nvPr/>
          </p:nvSpPr>
          <p:spPr>
            <a:xfrm>
              <a:off x="3130503" y="3062347"/>
              <a:ext cx="2624447" cy="2702056"/>
            </a:xfrm>
            <a:prstGeom prst="roundRect">
              <a:avLst>
                <a:gd name="adj" fmla="val 19958"/>
              </a:avLst>
            </a:prstGeom>
            <a:solidFill>
              <a:srgbClr val="FFB8C6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8A43E51-EDCA-8A30-3A5E-A16344DD3B02}"/>
                </a:ext>
              </a:extLst>
            </p:cNvPr>
            <p:cNvSpPr txBox="1"/>
            <p:nvPr/>
          </p:nvSpPr>
          <p:spPr>
            <a:xfrm>
              <a:off x="3252554" y="3206236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A8CFA5F-01AA-EC1A-10E9-FDF240AB6F2E}"/>
                </a:ext>
              </a:extLst>
            </p:cNvPr>
            <p:cNvSpPr txBox="1"/>
            <p:nvPr/>
          </p:nvSpPr>
          <p:spPr>
            <a:xfrm>
              <a:off x="3319779" y="5363537"/>
              <a:ext cx="2245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400">
                <a:solidFill>
                  <a:schemeClr val="bg1"/>
                </a:solidFill>
                <a:latin typeface="Gloucester MT Extra Condensed" panose="02030808020601010101" pitchFamily="18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114F695-1024-BC13-16D3-DF48BD1046A0}"/>
                </a:ext>
              </a:extLst>
            </p:cNvPr>
            <p:cNvSpPr txBox="1"/>
            <p:nvPr/>
          </p:nvSpPr>
          <p:spPr>
            <a:xfrm rot="5400000">
              <a:off x="2418331" y="4369197"/>
              <a:ext cx="1973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94FB2B5-8440-FD04-A2C1-1CA851BD9E2D}"/>
                </a:ext>
              </a:extLst>
            </p:cNvPr>
            <p:cNvSpPr txBox="1"/>
            <p:nvPr/>
          </p:nvSpPr>
          <p:spPr>
            <a:xfrm rot="5400000">
              <a:off x="4493196" y="4369197"/>
              <a:ext cx="1973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16" name="图片 15" descr="图片包含 游戏机, 杯子, 房间&#10;&#10;描述已自动生成">
              <a:extLst>
                <a:ext uri="{FF2B5EF4-FFF2-40B4-BE49-F238E27FC236}">
                  <a16:creationId xmlns:a16="http://schemas.microsoft.com/office/drawing/2014/main" id="{CC2A7F25-458F-EA17-962B-6C790E193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8413" y="3632669"/>
              <a:ext cx="2168627" cy="1561412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C4C9020-5FF8-C69C-67EC-4194FD84323B}"/>
              </a:ext>
            </a:extLst>
          </p:cNvPr>
          <p:cNvGrpSpPr/>
          <p:nvPr/>
        </p:nvGrpSpPr>
        <p:grpSpPr>
          <a:xfrm>
            <a:off x="2614370" y="1091464"/>
            <a:ext cx="2880000" cy="2880000"/>
            <a:chOff x="3522000" y="1065405"/>
            <a:chExt cx="2880000" cy="2880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14045C9-94B5-604E-03D8-772AC33EAF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2000" y="1065405"/>
              <a:ext cx="2880000" cy="2880000"/>
            </a:xfrm>
            <a:prstGeom prst="ellipse">
              <a:avLst/>
            </a:prstGeom>
            <a:solidFill>
              <a:srgbClr val="FFB700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 descr="形状, 圆圈&#10;&#10;描述已自动生成">
              <a:extLst>
                <a:ext uri="{FF2B5EF4-FFF2-40B4-BE49-F238E27FC236}">
                  <a16:creationId xmlns:a16="http://schemas.microsoft.com/office/drawing/2014/main" id="{F8DC3DC0-4CEE-099A-08E8-C2A2EBA3B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0539" y="1513321"/>
              <a:ext cx="2102922" cy="2102922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50C3BB-82F0-E750-E907-32618BA4EE77}"/>
                </a:ext>
              </a:extLst>
            </p:cNvPr>
            <p:cNvSpPr txBox="1"/>
            <p:nvPr/>
          </p:nvSpPr>
          <p:spPr>
            <a:xfrm>
              <a:off x="3771828" y="1386217"/>
              <a:ext cx="2380344" cy="235103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D5535A2-F53B-2915-1B6A-3899F5B931FA}"/>
                </a:ext>
              </a:extLst>
            </p:cNvPr>
            <p:cNvSpPr txBox="1"/>
            <p:nvPr/>
          </p:nvSpPr>
          <p:spPr>
            <a:xfrm rot="16200000" flipH="1">
              <a:off x="3653820" y="1827430"/>
              <a:ext cx="2022043" cy="167658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292917"/>
                </a:avLst>
              </a:prstTxWarp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BA3B140-EE42-3212-49B0-C512ACF31301}"/>
                </a:ext>
              </a:extLst>
            </p:cNvPr>
            <p:cNvSpPr txBox="1"/>
            <p:nvPr/>
          </p:nvSpPr>
          <p:spPr>
            <a:xfrm rot="5400000">
              <a:off x="4248138" y="1827431"/>
              <a:ext cx="2022043" cy="167658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292917"/>
                </a:avLst>
              </a:prstTxWarp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E04888-70C6-C299-F42D-F56928C54427}"/>
              </a:ext>
            </a:extLst>
          </p:cNvPr>
          <p:cNvGrpSpPr/>
          <p:nvPr/>
        </p:nvGrpSpPr>
        <p:grpSpPr>
          <a:xfrm rot="809920">
            <a:off x="8637295" y="2470218"/>
            <a:ext cx="2624447" cy="3051958"/>
            <a:chOff x="3847605" y="1462166"/>
            <a:chExt cx="2624447" cy="3051958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C1075C62-D6AA-2EE3-69ED-847CAC70BD28}"/>
                </a:ext>
              </a:extLst>
            </p:cNvPr>
            <p:cNvSpPr/>
            <p:nvPr/>
          </p:nvSpPr>
          <p:spPr>
            <a:xfrm>
              <a:off x="3847605" y="1462166"/>
              <a:ext cx="2624447" cy="3051958"/>
            </a:xfrm>
            <a:prstGeom prst="roundRect">
              <a:avLst>
                <a:gd name="adj" fmla="val 19958"/>
              </a:avLst>
            </a:prstGeom>
            <a:solidFill>
              <a:srgbClr val="FF8F2D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 descr="图标&#10;&#10;描述已自动生成">
              <a:extLst>
                <a:ext uri="{FF2B5EF4-FFF2-40B4-BE49-F238E27FC236}">
                  <a16:creationId xmlns:a16="http://schemas.microsoft.com/office/drawing/2014/main" id="{EFF13601-FBA1-86FE-1510-EC7AFE92F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1994" y="2015536"/>
              <a:ext cx="1615668" cy="2291728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D2D2716-D453-7BAD-A222-22A9789398EA}"/>
                </a:ext>
              </a:extLst>
            </p:cNvPr>
            <p:cNvSpPr txBox="1"/>
            <p:nvPr/>
          </p:nvSpPr>
          <p:spPr>
            <a:xfrm>
              <a:off x="3969656" y="1637117"/>
              <a:ext cx="238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D344341-139D-5E32-7AF7-AD5DE7484389}"/>
                </a:ext>
              </a:extLst>
            </p:cNvPr>
            <p:cNvSpPr txBox="1"/>
            <p:nvPr/>
          </p:nvSpPr>
          <p:spPr>
            <a:xfrm>
              <a:off x="4036881" y="4158485"/>
              <a:ext cx="2245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400">
                  <a:solidFill>
                    <a:schemeClr val="bg1"/>
                  </a:solidFill>
                  <a:latin typeface="Gloucester MT Extra Condensed" panose="02030808020601010101" pitchFamily="18" charset="0"/>
                </a:rPr>
                <a:t>Malesuada Fames Ac Turpis Egestas</a:t>
              </a:r>
              <a:endParaRPr lang="zh-CN" altLang="en-US" sz="1400">
                <a:solidFill>
                  <a:schemeClr val="bg1"/>
                </a:solidFill>
                <a:latin typeface="Gloucester MT Extra Condensed" panose="02030808020601010101" pitchFamily="18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22DD172-02D2-C3CB-9A0A-85F9E348FD51}"/>
                </a:ext>
              </a:extLst>
            </p:cNvPr>
            <p:cNvSpPr txBox="1"/>
            <p:nvPr/>
          </p:nvSpPr>
          <p:spPr>
            <a:xfrm rot="5400000">
              <a:off x="3135433" y="2943967"/>
              <a:ext cx="1973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1256463-F6A3-5505-747D-E177E9E47E96}"/>
                </a:ext>
              </a:extLst>
            </p:cNvPr>
            <p:cNvSpPr txBox="1"/>
            <p:nvPr/>
          </p:nvSpPr>
          <p:spPr>
            <a:xfrm rot="5400000">
              <a:off x="5210298" y="2943967"/>
              <a:ext cx="1973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et malesuada fames ac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9FFAFC0-036A-A9CC-8F00-6CE327AB6BE9}"/>
              </a:ext>
            </a:extLst>
          </p:cNvPr>
          <p:cNvGrpSpPr/>
          <p:nvPr/>
        </p:nvGrpSpPr>
        <p:grpSpPr>
          <a:xfrm>
            <a:off x="6177144" y="3265353"/>
            <a:ext cx="2346072" cy="2346072"/>
            <a:chOff x="4652997" y="2660595"/>
            <a:chExt cx="2346072" cy="234607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D1E8F32-CCA3-C49A-3B0B-3EF50F4135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2997" y="2660595"/>
              <a:ext cx="2346072" cy="2346072"/>
            </a:xfrm>
            <a:prstGeom prst="ellipse">
              <a:avLst/>
            </a:prstGeom>
            <a:solidFill>
              <a:srgbClr val="3287D9"/>
            </a:solidFill>
            <a:ln w="88900">
              <a:solidFill>
                <a:srgbClr val="FFB8C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106EAF-D874-5BE7-925D-C89F89744E32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4836033" y="2843632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B3837CC-333B-B3A6-F6B8-56A1F98447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5944" y="3151243"/>
              <a:ext cx="1260178" cy="1260178"/>
            </a:xfrm>
            <a:prstGeom prst="ellipse">
              <a:avLst/>
            </a:prstGeom>
            <a:solidFill>
              <a:srgbClr val="FFB8C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 descr="图标&#10;&#10;描述已自动生成">
              <a:extLst>
                <a:ext uri="{FF2B5EF4-FFF2-40B4-BE49-F238E27FC236}">
                  <a16:creationId xmlns:a16="http://schemas.microsoft.com/office/drawing/2014/main" id="{73B5DB6F-6163-53BC-293F-9A3EA9BDC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7205" y="3199726"/>
              <a:ext cx="1737656" cy="15247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160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7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6D4B8620-D0E5-05D4-319D-BF5E55C469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8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55D980D-B2C6-7A7C-7602-1B32C2CDAE92}"/>
              </a:ext>
            </a:extLst>
          </p:cNvPr>
          <p:cNvGrpSpPr/>
          <p:nvPr/>
        </p:nvGrpSpPr>
        <p:grpSpPr>
          <a:xfrm>
            <a:off x="127000" y="0"/>
            <a:ext cx="11938000" cy="6858000"/>
            <a:chOff x="-114300" y="0"/>
            <a:chExt cx="12420600" cy="685800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6DA41A2-B008-2201-FFC7-0D036F87E773}"/>
                </a:ext>
              </a:extLst>
            </p:cNvPr>
            <p:cNvSpPr txBox="1"/>
            <p:nvPr/>
          </p:nvSpPr>
          <p:spPr>
            <a:xfrm>
              <a:off x="-114300" y="0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562F32-37AD-4A42-1FCA-7F79F3718958}"/>
                </a:ext>
              </a:extLst>
            </p:cNvPr>
            <p:cNvSpPr txBox="1"/>
            <p:nvPr/>
          </p:nvSpPr>
          <p:spPr>
            <a:xfrm>
              <a:off x="-114300" y="1150001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926D7F4-CBFA-4925-449D-CC97571C8258}"/>
                </a:ext>
              </a:extLst>
            </p:cNvPr>
            <p:cNvSpPr txBox="1"/>
            <p:nvPr/>
          </p:nvSpPr>
          <p:spPr>
            <a:xfrm>
              <a:off x="-114300" y="2300002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B3CA00C-9BAC-99DA-1834-14893BF29D37}"/>
                </a:ext>
              </a:extLst>
            </p:cNvPr>
            <p:cNvSpPr txBox="1"/>
            <p:nvPr/>
          </p:nvSpPr>
          <p:spPr>
            <a:xfrm>
              <a:off x="-114300" y="3450003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F310189-6E6A-2550-92A6-E005A01F1360}"/>
                </a:ext>
              </a:extLst>
            </p:cNvPr>
            <p:cNvSpPr txBox="1"/>
            <p:nvPr/>
          </p:nvSpPr>
          <p:spPr>
            <a:xfrm>
              <a:off x="-114300" y="460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B3EE6A-187A-DB0A-75FB-5CCF70F3F22B}"/>
                </a:ext>
              </a:extLst>
            </p:cNvPr>
            <p:cNvSpPr txBox="1"/>
            <p:nvPr/>
          </p:nvSpPr>
          <p:spPr>
            <a:xfrm>
              <a:off x="-114300" y="5750004"/>
              <a:ext cx="12420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>
                  <a:ln w="6350">
                    <a:solidFill>
                      <a:schemeClr val="bg1">
                        <a:alpha val="70000"/>
                      </a:schemeClr>
                    </a:solidFill>
                  </a:ln>
                  <a:noFill/>
                  <a:latin typeface="Cooper Black" panose="0208090404030B020404" pitchFamily="18" charset="0"/>
                </a:rPr>
                <a:t>POWERPOINTTEMPLET</a:t>
              </a:r>
              <a:endParaRPr lang="zh-CN" altLang="en-US" sz="6600">
                <a:ln w="635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Cooper Black" panose="0208090404030B020404" pitchFamily="18" charset="0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C8603682-00C8-5301-15D5-56A3E10CD977}"/>
              </a:ext>
            </a:extLst>
          </p:cNvPr>
          <p:cNvSpPr/>
          <p:nvPr/>
        </p:nvSpPr>
        <p:spPr>
          <a:xfrm>
            <a:off x="0" y="0"/>
            <a:ext cx="12192000" cy="230307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29DE94-B69A-9179-9C2D-842EC17FFB4D}"/>
              </a:ext>
            </a:extLst>
          </p:cNvPr>
          <p:cNvSpPr txBox="1"/>
          <p:nvPr/>
        </p:nvSpPr>
        <p:spPr>
          <a:xfrm>
            <a:off x="-114300" y="1732064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60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60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0F28B6-EB71-B6A1-D802-148D528CBE49}"/>
              </a:ext>
            </a:extLst>
          </p:cNvPr>
          <p:cNvSpPr txBox="1"/>
          <p:nvPr/>
        </p:nvSpPr>
        <p:spPr>
          <a:xfrm rot="10800000" flipV="1">
            <a:off x="1784351" y="2896119"/>
            <a:ext cx="8623298" cy="3385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latin typeface="Cooper Black" panose="0208090404030B0204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latin typeface="Cooper Black" panose="0208090404030B020404" pitchFamily="18" charset="0"/>
              </a:rPr>
              <a:t>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2000">
                <a:latin typeface="Cooper Black" panose="0208090404030B020404" pitchFamily="18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C7A0A4-509D-990E-3DE7-44263A108A1D}"/>
              </a:ext>
            </a:extLst>
          </p:cNvPr>
          <p:cNvGrpSpPr/>
          <p:nvPr/>
        </p:nvGrpSpPr>
        <p:grpSpPr>
          <a:xfrm rot="1533961">
            <a:off x="552060" y="1231779"/>
            <a:ext cx="1981979" cy="2498266"/>
            <a:chOff x="5077625" y="1159433"/>
            <a:chExt cx="2760434" cy="34795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7D0278C-25F0-1985-3034-8D2420A1865E}"/>
                </a:ext>
              </a:extLst>
            </p:cNvPr>
            <p:cNvSpPr/>
            <p:nvPr/>
          </p:nvSpPr>
          <p:spPr>
            <a:xfrm>
              <a:off x="5077625" y="1159433"/>
              <a:ext cx="2760434" cy="3479500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8F2D"/>
            </a:solidFill>
            <a:ln w="889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093DC24-7BC2-F9EF-9CD5-6E37800DCB01}"/>
                </a:ext>
              </a:extLst>
            </p:cNvPr>
            <p:cNvSpPr/>
            <p:nvPr/>
          </p:nvSpPr>
          <p:spPr>
            <a:xfrm>
              <a:off x="5246080" y="1333821"/>
              <a:ext cx="2423524" cy="2736995"/>
            </a:xfrm>
            <a:custGeom>
              <a:avLst/>
              <a:gdLst>
                <a:gd name="connsiteX0" fmla="*/ 523787 w 2624447"/>
                <a:gd name="connsiteY0" fmla="*/ 0 h 3212800"/>
                <a:gd name="connsiteX1" fmla="*/ 2100660 w 2624447"/>
                <a:gd name="connsiteY1" fmla="*/ 0 h 3212800"/>
                <a:gd name="connsiteX2" fmla="*/ 2624447 w 2624447"/>
                <a:gd name="connsiteY2" fmla="*/ 523787 h 3212800"/>
                <a:gd name="connsiteX3" fmla="*/ 2624447 w 2624447"/>
                <a:gd name="connsiteY3" fmla="*/ 3212800 h 3212800"/>
                <a:gd name="connsiteX4" fmla="*/ 0 w 2624447"/>
                <a:gd name="connsiteY4" fmla="*/ 3212800 h 3212800"/>
                <a:gd name="connsiteX5" fmla="*/ 0 w 2624447"/>
                <a:gd name="connsiteY5" fmla="*/ 523787 h 3212800"/>
                <a:gd name="connsiteX6" fmla="*/ 523787 w 2624447"/>
                <a:gd name="connsiteY6" fmla="*/ 0 h 32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4447" h="3212800">
                  <a:moveTo>
                    <a:pt x="523787" y="0"/>
                  </a:moveTo>
                  <a:lnTo>
                    <a:pt x="2100660" y="0"/>
                  </a:lnTo>
                  <a:cubicBezTo>
                    <a:pt x="2389940" y="0"/>
                    <a:pt x="2624447" y="234507"/>
                    <a:pt x="2624447" y="523787"/>
                  </a:cubicBezTo>
                  <a:lnTo>
                    <a:pt x="2624447" y="3212800"/>
                  </a:lnTo>
                  <a:lnTo>
                    <a:pt x="0" y="3212800"/>
                  </a:lnTo>
                  <a:lnTo>
                    <a:pt x="0" y="523787"/>
                  </a:lnTo>
                  <a:cubicBezTo>
                    <a:pt x="0" y="234507"/>
                    <a:pt x="234507" y="0"/>
                    <a:pt x="523787" y="0"/>
                  </a:cubicBezTo>
                  <a:close/>
                </a:path>
              </a:pathLst>
            </a:custGeom>
            <a:solidFill>
              <a:srgbClr val="FF614E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0F1DC9-C02A-2385-AF1D-36E9FA75C423}"/>
                </a:ext>
              </a:extLst>
            </p:cNvPr>
            <p:cNvSpPr txBox="1"/>
            <p:nvPr/>
          </p:nvSpPr>
          <p:spPr>
            <a:xfrm flipH="1">
              <a:off x="5347331" y="1580279"/>
              <a:ext cx="2221015" cy="248258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8138609"/>
                </a:avLst>
              </a:prstTxWarp>
              <a:spAutoFit/>
            </a:bodyPr>
            <a:lstStyle/>
            <a:p>
              <a:pPr algn="r"/>
              <a:r>
                <a:rPr lang="fr-FR" altLang="zh-CN" sz="2400">
                  <a:solidFill>
                    <a:schemeClr val="bg1"/>
                  </a:solidFill>
                  <a:latin typeface="Cooper Black" panose="0208090404030B020404" pitchFamily="18" charset="0"/>
                </a:rPr>
                <a:t>Pellentesque habitant morbi tristique seet malesuada fame</a:t>
              </a:r>
              <a:endParaRPr lang="zh-CN" altLang="en-US" sz="24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D766505-6632-44B8-905D-B91EC4C4A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6420" y="2239487"/>
              <a:ext cx="2462845" cy="1799622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7920D15-383C-FA3B-21E5-FB3496FBB615}"/>
                </a:ext>
              </a:extLst>
            </p:cNvPr>
            <p:cNvSpPr txBox="1"/>
            <p:nvPr/>
          </p:nvSpPr>
          <p:spPr>
            <a:xfrm>
              <a:off x="5267670" y="4153157"/>
              <a:ext cx="2380344" cy="385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Cooper Black" panose="0208090404030B020404" pitchFamily="18" charset="0"/>
                </a:rPr>
                <a:t>TITLE GOES HERE</a:t>
              </a:r>
              <a:endParaRPr lang="zh-CN" altLang="en-US" sz="1200">
                <a:solidFill>
                  <a:schemeClr val="bg1"/>
                </a:solidFill>
                <a:latin typeface="Cooper Black" panose="0208090404030B0204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866D66D-A9DB-3A3C-E9E9-8C3A0F12AF18}"/>
              </a:ext>
            </a:extLst>
          </p:cNvPr>
          <p:cNvGrpSpPr/>
          <p:nvPr/>
        </p:nvGrpSpPr>
        <p:grpSpPr>
          <a:xfrm>
            <a:off x="10003538" y="3760677"/>
            <a:ext cx="1924367" cy="1924367"/>
            <a:chOff x="-2167908" y="-283964"/>
            <a:chExt cx="2346072" cy="234607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8EF8108-B1B7-C91C-C546-120877AD3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167908" y="-283964"/>
              <a:ext cx="2346072" cy="2346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rgbClr val="FF8F2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F2D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F45C057-DB87-DFE9-F214-24B6E2C5B4DA}"/>
                </a:ext>
              </a:extLst>
            </p:cNvPr>
            <p:cNvSpPr txBox="1">
              <a:spLocks noChangeAspect="1"/>
            </p:cNvSpPr>
            <p:nvPr/>
          </p:nvSpPr>
          <p:spPr>
            <a:xfrm rot="16200000" flipH="1">
              <a:off x="-1984872" y="-100927"/>
              <a:ext cx="1980000" cy="1980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6055"/>
                </a:avLst>
              </a:prstTxWarp>
              <a:spAutoFit/>
            </a:bodyPr>
            <a:lstStyle/>
            <a:p>
              <a:pPr algn="dist"/>
              <a:r>
                <a:rPr lang="fr-FR" altLang="zh-CN" sz="1600">
                  <a:solidFill>
                    <a:srgbClr val="FF8F2D"/>
                  </a:solidFill>
                  <a:latin typeface="Cooper Black" panose="0208090404030B020404" pitchFamily="18" charset="0"/>
                </a:rPr>
                <a:t>Pellentesque habitant morbi et malesuada fames ac turpis egesta</a:t>
              </a:r>
              <a:endParaRPr lang="zh-CN" altLang="en-US" sz="1600">
                <a:solidFill>
                  <a:srgbClr val="FF8F2D"/>
                </a:solidFill>
                <a:latin typeface="Cooper Black" panose="0208090404030B020404" pitchFamily="18" charset="0"/>
              </a:endParaRPr>
            </a:p>
          </p:txBody>
        </p:sp>
        <p:pic>
          <p:nvPicPr>
            <p:cNvPr id="22" name="图片 21" descr="卡通人物&#10;&#10;中度可信度描述已自动生成">
              <a:extLst>
                <a:ext uri="{FF2B5EF4-FFF2-40B4-BE49-F238E27FC236}">
                  <a16:creationId xmlns:a16="http://schemas.microsoft.com/office/drawing/2014/main" id="{6029A595-2661-2F0F-F518-0C48DD883F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47372" y="-90928"/>
              <a:ext cx="1905000" cy="1709738"/>
            </a:xfrm>
            <a:prstGeom prst="rect">
              <a:avLst/>
            </a:prstGeom>
          </p:spPr>
        </p:pic>
      </p:grpSp>
      <p:sp>
        <p:nvSpPr>
          <p:cNvPr id="23" name="星形: 四角 22">
            <a:extLst>
              <a:ext uri="{FF2B5EF4-FFF2-40B4-BE49-F238E27FC236}">
                <a16:creationId xmlns:a16="http://schemas.microsoft.com/office/drawing/2014/main" id="{48237C13-FEA4-E64D-2649-0CBC06610D98}"/>
              </a:ext>
            </a:extLst>
          </p:cNvPr>
          <p:cNvSpPr/>
          <p:nvPr/>
        </p:nvSpPr>
        <p:spPr>
          <a:xfrm rot="20575743">
            <a:off x="10812608" y="469979"/>
            <a:ext cx="667120" cy="6671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四角 23">
            <a:extLst>
              <a:ext uri="{FF2B5EF4-FFF2-40B4-BE49-F238E27FC236}">
                <a16:creationId xmlns:a16="http://schemas.microsoft.com/office/drawing/2014/main" id="{63B0001A-7567-C4B9-FDD5-0DD2487BF948}"/>
              </a:ext>
            </a:extLst>
          </p:cNvPr>
          <p:cNvSpPr/>
          <p:nvPr/>
        </p:nvSpPr>
        <p:spPr>
          <a:xfrm rot="390528">
            <a:off x="3326613" y="1951567"/>
            <a:ext cx="516891" cy="51689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四角 24">
            <a:extLst>
              <a:ext uri="{FF2B5EF4-FFF2-40B4-BE49-F238E27FC236}">
                <a16:creationId xmlns:a16="http://schemas.microsoft.com/office/drawing/2014/main" id="{69DBFEB6-467C-72A2-E106-35484444E7E8}"/>
              </a:ext>
            </a:extLst>
          </p:cNvPr>
          <p:cNvSpPr/>
          <p:nvPr/>
        </p:nvSpPr>
        <p:spPr>
          <a:xfrm rot="19943754">
            <a:off x="757134" y="4541011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四角 25">
            <a:extLst>
              <a:ext uri="{FF2B5EF4-FFF2-40B4-BE49-F238E27FC236}">
                <a16:creationId xmlns:a16="http://schemas.microsoft.com/office/drawing/2014/main" id="{40C53CAD-C1FF-8527-C92C-E7F60D77223D}"/>
              </a:ext>
            </a:extLst>
          </p:cNvPr>
          <p:cNvSpPr/>
          <p:nvPr/>
        </p:nvSpPr>
        <p:spPr>
          <a:xfrm rot="19202614">
            <a:off x="1571753" y="1154286"/>
            <a:ext cx="354720" cy="3547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星形: 四角 26">
            <a:extLst>
              <a:ext uri="{FF2B5EF4-FFF2-40B4-BE49-F238E27FC236}">
                <a16:creationId xmlns:a16="http://schemas.microsoft.com/office/drawing/2014/main" id="{6E52B005-EA5B-6BE4-D8E0-BB882A12F6D3}"/>
              </a:ext>
            </a:extLst>
          </p:cNvPr>
          <p:cNvSpPr/>
          <p:nvPr/>
        </p:nvSpPr>
        <p:spPr>
          <a:xfrm rot="19943754">
            <a:off x="11658327" y="503301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四角 27">
            <a:extLst>
              <a:ext uri="{FF2B5EF4-FFF2-40B4-BE49-F238E27FC236}">
                <a16:creationId xmlns:a16="http://schemas.microsoft.com/office/drawing/2014/main" id="{B2201E6D-078A-D0B3-83BE-346231BB85B6}"/>
              </a:ext>
            </a:extLst>
          </p:cNvPr>
          <p:cNvSpPr/>
          <p:nvPr/>
        </p:nvSpPr>
        <p:spPr>
          <a:xfrm rot="19943754">
            <a:off x="9377137" y="607074"/>
            <a:ext cx="306349" cy="306349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星形: 四角 28">
            <a:extLst>
              <a:ext uri="{FF2B5EF4-FFF2-40B4-BE49-F238E27FC236}">
                <a16:creationId xmlns:a16="http://schemas.microsoft.com/office/drawing/2014/main" id="{262A547C-6478-210C-0F9C-E788528CFB73}"/>
              </a:ext>
            </a:extLst>
          </p:cNvPr>
          <p:cNvSpPr/>
          <p:nvPr/>
        </p:nvSpPr>
        <p:spPr>
          <a:xfrm rot="19943754">
            <a:off x="11138922" y="3331719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星形: 四角 29">
            <a:extLst>
              <a:ext uri="{FF2B5EF4-FFF2-40B4-BE49-F238E27FC236}">
                <a16:creationId xmlns:a16="http://schemas.microsoft.com/office/drawing/2014/main" id="{5E8C8C79-7596-4F4B-96A1-68564954AD3D}"/>
              </a:ext>
            </a:extLst>
          </p:cNvPr>
          <p:cNvSpPr/>
          <p:nvPr/>
        </p:nvSpPr>
        <p:spPr>
          <a:xfrm rot="19943754">
            <a:off x="11841411" y="3399364"/>
            <a:ext cx="152556" cy="15255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499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0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2E009154-5396-5101-3341-9DB810F0BD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34930FC-4CF8-8F67-8C3D-3F50CAF304B6}"/>
              </a:ext>
            </a:extLst>
          </p:cNvPr>
          <p:cNvSpPr/>
          <p:nvPr/>
        </p:nvSpPr>
        <p:spPr>
          <a:xfrm>
            <a:off x="1104900" y="400050"/>
            <a:ext cx="4051300" cy="554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DCE96AE9-D7FE-E257-9D2F-9850617E6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666" y="2145168"/>
            <a:ext cx="3457769" cy="27921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1C11F24-97FE-64C1-61A2-1E0E621A368D}"/>
              </a:ext>
            </a:extLst>
          </p:cNvPr>
          <p:cNvSpPr/>
          <p:nvPr/>
        </p:nvSpPr>
        <p:spPr>
          <a:xfrm>
            <a:off x="1104900" y="400050"/>
            <a:ext cx="4051300" cy="1483467"/>
          </a:xfrm>
          <a:prstGeom prst="rect">
            <a:avLst/>
          </a:prstGeom>
          <a:solidFill>
            <a:srgbClr val="FFB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271A6B-E1D1-CADA-6969-6826EF0016D1}"/>
              </a:ext>
            </a:extLst>
          </p:cNvPr>
          <p:cNvSpPr txBox="1"/>
          <p:nvPr/>
        </p:nvSpPr>
        <p:spPr>
          <a:xfrm>
            <a:off x="1104900" y="1418481"/>
            <a:ext cx="4051300" cy="65553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8CA966-17F7-9FC9-36F0-54EA3ED20BDA}"/>
              </a:ext>
            </a:extLst>
          </p:cNvPr>
          <p:cNvGrpSpPr/>
          <p:nvPr/>
        </p:nvGrpSpPr>
        <p:grpSpPr>
          <a:xfrm rot="20520387">
            <a:off x="3941575" y="1484529"/>
            <a:ext cx="806408" cy="711616"/>
            <a:chOff x="3916175" y="1807109"/>
            <a:chExt cx="806408" cy="71161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82BF15-9D5D-A439-4EC6-E9B54F518432}"/>
                </a:ext>
              </a:extLst>
            </p:cNvPr>
            <p:cNvSpPr/>
            <p:nvPr/>
          </p:nvSpPr>
          <p:spPr>
            <a:xfrm>
              <a:off x="3963570" y="1807109"/>
              <a:ext cx="711618" cy="711616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D78CF8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200"/>
            </a:p>
          </p:txBody>
        </p:sp>
        <p:sp>
          <p:nvSpPr>
            <p:cNvPr id="10" name="星形: 四角 9">
              <a:extLst>
                <a:ext uri="{FF2B5EF4-FFF2-40B4-BE49-F238E27FC236}">
                  <a16:creationId xmlns:a16="http://schemas.microsoft.com/office/drawing/2014/main" id="{5A83980A-462C-3940-317A-62D71A53D0BF}"/>
                </a:ext>
              </a:extLst>
            </p:cNvPr>
            <p:cNvSpPr/>
            <p:nvPr/>
          </p:nvSpPr>
          <p:spPr>
            <a:xfrm>
              <a:off x="4101835" y="1906581"/>
              <a:ext cx="179342" cy="17934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" name="星形: 四角 10">
              <a:extLst>
                <a:ext uri="{FF2B5EF4-FFF2-40B4-BE49-F238E27FC236}">
                  <a16:creationId xmlns:a16="http://schemas.microsoft.com/office/drawing/2014/main" id="{5DB7CFBE-BE20-5018-E8B7-CA56DC53EF02}"/>
                </a:ext>
              </a:extLst>
            </p:cNvPr>
            <p:cNvSpPr/>
            <p:nvPr/>
          </p:nvSpPr>
          <p:spPr>
            <a:xfrm>
              <a:off x="4479619" y="2001116"/>
              <a:ext cx="99663" cy="99663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星形: 四角 11">
              <a:extLst>
                <a:ext uri="{FF2B5EF4-FFF2-40B4-BE49-F238E27FC236}">
                  <a16:creationId xmlns:a16="http://schemas.microsoft.com/office/drawing/2014/main" id="{0BB580CA-22C9-7F55-EA69-E9A687D7CF5B}"/>
                </a:ext>
              </a:extLst>
            </p:cNvPr>
            <p:cNvSpPr/>
            <p:nvPr/>
          </p:nvSpPr>
          <p:spPr>
            <a:xfrm>
              <a:off x="4197882" y="2130543"/>
              <a:ext cx="82045" cy="820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3" name="星形: 四角 12">
              <a:extLst>
                <a:ext uri="{FF2B5EF4-FFF2-40B4-BE49-F238E27FC236}">
                  <a16:creationId xmlns:a16="http://schemas.microsoft.com/office/drawing/2014/main" id="{2F0BB076-854B-F83C-BBC9-4121A63EBE9E}"/>
                </a:ext>
              </a:extLst>
            </p:cNvPr>
            <p:cNvSpPr/>
            <p:nvPr/>
          </p:nvSpPr>
          <p:spPr>
            <a:xfrm>
              <a:off x="4320052" y="2335370"/>
              <a:ext cx="156446" cy="1564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EE7346-2322-4365-8032-784FB2EBD5EA}"/>
                </a:ext>
              </a:extLst>
            </p:cNvPr>
            <p:cNvSpPr txBox="1"/>
            <p:nvPr/>
          </p:nvSpPr>
          <p:spPr>
            <a:xfrm>
              <a:off x="3916175" y="1947474"/>
              <a:ext cx="8064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100">
                  <a:latin typeface="Gloucester MT Extra Condensed" panose="02030808020601010101" pitchFamily="18" charset="0"/>
                </a:rPr>
                <a:t>Malesuada Fames Ac</a:t>
              </a:r>
              <a:endParaRPr lang="zh-CN" altLang="en-US" sz="1100">
                <a:latin typeface="Gloucester MT Extra Condensed" panose="02030808020601010101" pitchFamily="18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E4569A-0EA3-30AF-C6B1-5388EF016F94}"/>
              </a:ext>
            </a:extLst>
          </p:cNvPr>
          <p:cNvSpPr txBox="1"/>
          <p:nvPr/>
        </p:nvSpPr>
        <p:spPr>
          <a:xfrm>
            <a:off x="1901906" y="4894889"/>
            <a:ext cx="245728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700">
                <a:latin typeface="Cooper Black" panose="0208090404030B020404" pitchFamily="18" charset="0"/>
              </a:rPr>
              <a:t>TITLE GOES HERE</a:t>
            </a:r>
            <a:endParaRPr lang="zh-CN" altLang="en-US" sz="1700">
              <a:latin typeface="Cooper Black" panose="0208090404030B0204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E7655E9-D00B-5628-842B-7F6C928473D2}"/>
              </a:ext>
            </a:extLst>
          </p:cNvPr>
          <p:cNvSpPr txBox="1"/>
          <p:nvPr/>
        </p:nvSpPr>
        <p:spPr>
          <a:xfrm rot="10800000" flipV="1">
            <a:off x="1347069" y="5323191"/>
            <a:ext cx="3566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Cooper Black" panose="0208090404030B020404" pitchFamily="18" charset="0"/>
              </a:rPr>
              <a:t>pellentesque habitant morbi tristique senectus et netus 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21" name="星形: 四角 20">
            <a:extLst>
              <a:ext uri="{FF2B5EF4-FFF2-40B4-BE49-F238E27FC236}">
                <a16:creationId xmlns:a16="http://schemas.microsoft.com/office/drawing/2014/main" id="{FF019D81-35D2-F184-DEC7-8DFC7FBDB06F}"/>
              </a:ext>
            </a:extLst>
          </p:cNvPr>
          <p:cNvSpPr/>
          <p:nvPr/>
        </p:nvSpPr>
        <p:spPr>
          <a:xfrm>
            <a:off x="4330445" y="4631919"/>
            <a:ext cx="451582" cy="451582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四角 21">
            <a:extLst>
              <a:ext uri="{FF2B5EF4-FFF2-40B4-BE49-F238E27FC236}">
                <a16:creationId xmlns:a16="http://schemas.microsoft.com/office/drawing/2014/main" id="{0D2CAFF3-02D2-9852-8A85-DCD6D1E45EBA}"/>
              </a:ext>
            </a:extLst>
          </p:cNvPr>
          <p:cNvSpPr/>
          <p:nvPr/>
        </p:nvSpPr>
        <p:spPr>
          <a:xfrm>
            <a:off x="4398691" y="2476590"/>
            <a:ext cx="247820" cy="247820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四角 22">
            <a:extLst>
              <a:ext uri="{FF2B5EF4-FFF2-40B4-BE49-F238E27FC236}">
                <a16:creationId xmlns:a16="http://schemas.microsoft.com/office/drawing/2014/main" id="{D519AD78-A3CB-0BD7-7F5C-80C6E068750A}"/>
              </a:ext>
            </a:extLst>
          </p:cNvPr>
          <p:cNvSpPr/>
          <p:nvPr/>
        </p:nvSpPr>
        <p:spPr>
          <a:xfrm>
            <a:off x="2652880" y="5138829"/>
            <a:ext cx="247820" cy="247820"/>
          </a:xfrm>
          <a:prstGeom prst="star4">
            <a:avLst/>
          </a:prstGeom>
          <a:solidFill>
            <a:srgbClr val="FF6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四角 23">
            <a:extLst>
              <a:ext uri="{FF2B5EF4-FFF2-40B4-BE49-F238E27FC236}">
                <a16:creationId xmlns:a16="http://schemas.microsoft.com/office/drawing/2014/main" id="{AA11FCA0-0EB2-098F-AF6C-7723A721BAA9}"/>
              </a:ext>
            </a:extLst>
          </p:cNvPr>
          <p:cNvSpPr/>
          <p:nvPr/>
        </p:nvSpPr>
        <p:spPr>
          <a:xfrm>
            <a:off x="1728815" y="4266335"/>
            <a:ext cx="148627" cy="148627"/>
          </a:xfrm>
          <a:prstGeom prst="star4">
            <a:avLst/>
          </a:prstGeom>
          <a:solidFill>
            <a:srgbClr val="2C2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四角 24">
            <a:extLst>
              <a:ext uri="{FF2B5EF4-FFF2-40B4-BE49-F238E27FC236}">
                <a16:creationId xmlns:a16="http://schemas.microsoft.com/office/drawing/2014/main" id="{13E49D60-A8EC-67B8-2890-E92E75BB14AC}"/>
              </a:ext>
            </a:extLst>
          </p:cNvPr>
          <p:cNvSpPr/>
          <p:nvPr/>
        </p:nvSpPr>
        <p:spPr>
          <a:xfrm>
            <a:off x="3274350" y="2881253"/>
            <a:ext cx="148627" cy="148627"/>
          </a:xfrm>
          <a:prstGeom prst="star4">
            <a:avLst/>
          </a:prstGeom>
          <a:solidFill>
            <a:srgbClr val="FF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DCDE819-064D-FB4D-6326-913F71DD2EE4}"/>
              </a:ext>
            </a:extLst>
          </p:cNvPr>
          <p:cNvGrpSpPr/>
          <p:nvPr/>
        </p:nvGrpSpPr>
        <p:grpSpPr>
          <a:xfrm>
            <a:off x="7035802" y="400050"/>
            <a:ext cx="4051300" cy="5543550"/>
            <a:chOff x="1104900" y="488950"/>
            <a:chExt cx="4051300" cy="554355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7A45759-3B1E-07A6-FC50-51980C6F7262}"/>
                </a:ext>
              </a:extLst>
            </p:cNvPr>
            <p:cNvSpPr/>
            <p:nvPr/>
          </p:nvSpPr>
          <p:spPr>
            <a:xfrm>
              <a:off x="1104900" y="488950"/>
              <a:ext cx="4051300" cy="5543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6C725EA-FA3C-4696-E2E5-F588480A6D58}"/>
                </a:ext>
              </a:extLst>
            </p:cNvPr>
            <p:cNvSpPr/>
            <p:nvPr/>
          </p:nvSpPr>
          <p:spPr>
            <a:xfrm>
              <a:off x="1104900" y="488950"/>
              <a:ext cx="4051300" cy="1483467"/>
            </a:xfrm>
            <a:prstGeom prst="rect">
              <a:avLst/>
            </a:prstGeom>
            <a:solidFill>
              <a:srgbClr val="FFB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FA0F76F-9395-E624-A43E-A438C49CA4C1}"/>
              </a:ext>
            </a:extLst>
          </p:cNvPr>
          <p:cNvSpPr txBox="1"/>
          <p:nvPr/>
        </p:nvSpPr>
        <p:spPr>
          <a:xfrm>
            <a:off x="7035802" y="1418481"/>
            <a:ext cx="4051300" cy="65553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25A1EC7-EF82-A863-E7BA-56994EE0759F}"/>
              </a:ext>
            </a:extLst>
          </p:cNvPr>
          <p:cNvGrpSpPr/>
          <p:nvPr/>
        </p:nvGrpSpPr>
        <p:grpSpPr>
          <a:xfrm rot="20520387">
            <a:off x="9872477" y="1484529"/>
            <a:ext cx="806408" cy="711616"/>
            <a:chOff x="3916175" y="1807109"/>
            <a:chExt cx="806408" cy="711616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479225B-1D89-B6F0-16D8-72018CA51AC6}"/>
                </a:ext>
              </a:extLst>
            </p:cNvPr>
            <p:cNvSpPr/>
            <p:nvPr/>
          </p:nvSpPr>
          <p:spPr>
            <a:xfrm>
              <a:off x="3963570" y="1807109"/>
              <a:ext cx="711618" cy="711616"/>
            </a:xfrm>
            <a:custGeom>
              <a:avLst/>
              <a:gdLst>
                <a:gd name="connsiteX0" fmla="*/ 271297 w 4389125"/>
                <a:gd name="connsiteY0" fmla="*/ 3017758 h 4389125"/>
                <a:gd name="connsiteX1" fmla="*/ 652004 w 4389125"/>
                <a:gd name="connsiteY1" fmla="*/ 3085152 h 4389125"/>
                <a:gd name="connsiteX2" fmla="*/ 520007 w 4389125"/>
                <a:gd name="connsiteY2" fmla="*/ 3448567 h 4389125"/>
                <a:gd name="connsiteX3" fmla="*/ 940559 w 4389125"/>
                <a:gd name="connsiteY3" fmla="*/ 3869119 h 4389125"/>
                <a:gd name="connsiteX4" fmla="*/ 1303974 w 4389125"/>
                <a:gd name="connsiteY4" fmla="*/ 3737122 h 4389125"/>
                <a:gd name="connsiteX5" fmla="*/ 1371368 w 4389125"/>
                <a:gd name="connsiteY5" fmla="*/ 4117829 h 4389125"/>
                <a:gd name="connsiteX6" fmla="*/ 1945843 w 4389125"/>
                <a:gd name="connsiteY6" fmla="*/ 4271752 h 4389125"/>
                <a:gd name="connsiteX7" fmla="*/ 2194563 w 4389125"/>
                <a:gd name="connsiteY7" fmla="*/ 3975732 h 4389125"/>
                <a:gd name="connsiteX8" fmla="*/ 2443283 w 4389125"/>
                <a:gd name="connsiteY8" fmla="*/ 4271752 h 4389125"/>
                <a:gd name="connsiteX9" fmla="*/ 3017758 w 4389125"/>
                <a:gd name="connsiteY9" fmla="*/ 4117829 h 4389125"/>
                <a:gd name="connsiteX10" fmla="*/ 3085152 w 4389125"/>
                <a:gd name="connsiteY10" fmla="*/ 3737122 h 4389125"/>
                <a:gd name="connsiteX11" fmla="*/ 3448567 w 4389125"/>
                <a:gd name="connsiteY11" fmla="*/ 3869119 h 4389125"/>
                <a:gd name="connsiteX12" fmla="*/ 3869119 w 4389125"/>
                <a:gd name="connsiteY12" fmla="*/ 3448567 h 4389125"/>
                <a:gd name="connsiteX13" fmla="*/ 3737122 w 4389125"/>
                <a:gd name="connsiteY13" fmla="*/ 3085152 h 4389125"/>
                <a:gd name="connsiteX14" fmla="*/ 4117829 w 4389125"/>
                <a:gd name="connsiteY14" fmla="*/ 3017758 h 4389125"/>
                <a:gd name="connsiteX15" fmla="*/ 4271752 w 4389125"/>
                <a:gd name="connsiteY15" fmla="*/ 2443283 h 4389125"/>
                <a:gd name="connsiteX16" fmla="*/ 3975731 w 4389125"/>
                <a:gd name="connsiteY16" fmla="*/ 2194563 h 4389125"/>
                <a:gd name="connsiteX17" fmla="*/ 4271752 w 4389125"/>
                <a:gd name="connsiteY17" fmla="*/ 1945843 h 4389125"/>
                <a:gd name="connsiteX18" fmla="*/ 4117829 w 4389125"/>
                <a:gd name="connsiteY18" fmla="*/ 1371368 h 4389125"/>
                <a:gd name="connsiteX19" fmla="*/ 3737122 w 4389125"/>
                <a:gd name="connsiteY19" fmla="*/ 1303974 h 4389125"/>
                <a:gd name="connsiteX20" fmla="*/ 3869119 w 4389125"/>
                <a:gd name="connsiteY20" fmla="*/ 940559 h 4389125"/>
                <a:gd name="connsiteX21" fmla="*/ 3448567 w 4389125"/>
                <a:gd name="connsiteY21" fmla="*/ 520007 h 4389125"/>
                <a:gd name="connsiteX22" fmla="*/ 3085152 w 4389125"/>
                <a:gd name="connsiteY22" fmla="*/ 652004 h 4389125"/>
                <a:gd name="connsiteX23" fmla="*/ 3017758 w 4389125"/>
                <a:gd name="connsiteY23" fmla="*/ 271297 h 4389125"/>
                <a:gd name="connsiteX24" fmla="*/ 2443283 w 4389125"/>
                <a:gd name="connsiteY24" fmla="*/ 117374 h 4389125"/>
                <a:gd name="connsiteX25" fmla="*/ 2194563 w 4389125"/>
                <a:gd name="connsiteY25" fmla="*/ 413394 h 4389125"/>
                <a:gd name="connsiteX26" fmla="*/ 1945843 w 4389125"/>
                <a:gd name="connsiteY26" fmla="*/ 117374 h 4389125"/>
                <a:gd name="connsiteX27" fmla="*/ 1371368 w 4389125"/>
                <a:gd name="connsiteY27" fmla="*/ 271297 h 4389125"/>
                <a:gd name="connsiteX28" fmla="*/ 1303974 w 4389125"/>
                <a:gd name="connsiteY28" fmla="*/ 652004 h 4389125"/>
                <a:gd name="connsiteX29" fmla="*/ 940559 w 4389125"/>
                <a:gd name="connsiteY29" fmla="*/ 520007 h 4389125"/>
                <a:gd name="connsiteX30" fmla="*/ 520007 w 4389125"/>
                <a:gd name="connsiteY30" fmla="*/ 940559 h 4389125"/>
                <a:gd name="connsiteX31" fmla="*/ 652004 w 4389125"/>
                <a:gd name="connsiteY31" fmla="*/ 1303974 h 4389125"/>
                <a:gd name="connsiteX32" fmla="*/ 271297 w 4389125"/>
                <a:gd name="connsiteY32" fmla="*/ 1371368 h 4389125"/>
                <a:gd name="connsiteX33" fmla="*/ 117374 w 4389125"/>
                <a:gd name="connsiteY33" fmla="*/ 1945843 h 4389125"/>
                <a:gd name="connsiteX34" fmla="*/ 413394 w 4389125"/>
                <a:gd name="connsiteY34" fmla="*/ 2194563 h 4389125"/>
                <a:gd name="connsiteX35" fmla="*/ 117374 w 4389125"/>
                <a:gd name="connsiteY35" fmla="*/ 2443283 h 4389125"/>
                <a:gd name="connsiteX36" fmla="*/ 271297 w 4389125"/>
                <a:gd name="connsiteY36" fmla="*/ 3017758 h 43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89125" h="4389125">
                  <a:moveTo>
                    <a:pt x="271297" y="3017758"/>
                  </a:moveTo>
                  <a:lnTo>
                    <a:pt x="652004" y="3085152"/>
                  </a:lnTo>
                  <a:lnTo>
                    <a:pt x="520007" y="3448567"/>
                  </a:lnTo>
                  <a:cubicBezTo>
                    <a:pt x="424906" y="3710415"/>
                    <a:pt x="678711" y="3964220"/>
                    <a:pt x="940559" y="3869119"/>
                  </a:cubicBezTo>
                  <a:lnTo>
                    <a:pt x="1303974" y="3737122"/>
                  </a:lnTo>
                  <a:lnTo>
                    <a:pt x="1371368" y="4117829"/>
                  </a:lnTo>
                  <a:cubicBezTo>
                    <a:pt x="1419932" y="4392149"/>
                    <a:pt x="1766624" y="4485065"/>
                    <a:pt x="1945843" y="4271752"/>
                  </a:cubicBezTo>
                  <a:lnTo>
                    <a:pt x="2194563" y="3975732"/>
                  </a:lnTo>
                  <a:lnTo>
                    <a:pt x="2443283" y="4271752"/>
                  </a:lnTo>
                  <a:cubicBezTo>
                    <a:pt x="2622502" y="4485036"/>
                    <a:pt x="2969193" y="4392149"/>
                    <a:pt x="3017758" y="4117829"/>
                  </a:cubicBezTo>
                  <a:lnTo>
                    <a:pt x="3085152" y="3737122"/>
                  </a:lnTo>
                  <a:lnTo>
                    <a:pt x="3448567" y="3869119"/>
                  </a:lnTo>
                  <a:cubicBezTo>
                    <a:pt x="3710415" y="3964220"/>
                    <a:pt x="3964220" y="3710415"/>
                    <a:pt x="3869119" y="3448567"/>
                  </a:cubicBezTo>
                  <a:lnTo>
                    <a:pt x="3737122" y="3085152"/>
                  </a:lnTo>
                  <a:lnTo>
                    <a:pt x="4117829" y="3017758"/>
                  </a:lnTo>
                  <a:cubicBezTo>
                    <a:pt x="4392149" y="2969194"/>
                    <a:pt x="4485066" y="2622502"/>
                    <a:pt x="4271752" y="2443283"/>
                  </a:cubicBezTo>
                  <a:lnTo>
                    <a:pt x="3975731" y="2194563"/>
                  </a:lnTo>
                  <a:lnTo>
                    <a:pt x="4271752" y="1945843"/>
                  </a:lnTo>
                  <a:cubicBezTo>
                    <a:pt x="4485036" y="1766624"/>
                    <a:pt x="4392149" y="1419932"/>
                    <a:pt x="4117829" y="1371368"/>
                  </a:cubicBezTo>
                  <a:lnTo>
                    <a:pt x="3737122" y="1303974"/>
                  </a:lnTo>
                  <a:lnTo>
                    <a:pt x="3869119" y="940559"/>
                  </a:lnTo>
                  <a:cubicBezTo>
                    <a:pt x="3964220" y="678711"/>
                    <a:pt x="3710415" y="424906"/>
                    <a:pt x="3448567" y="520007"/>
                  </a:cubicBezTo>
                  <a:lnTo>
                    <a:pt x="3085152" y="652004"/>
                  </a:lnTo>
                  <a:lnTo>
                    <a:pt x="3017758" y="271297"/>
                  </a:lnTo>
                  <a:cubicBezTo>
                    <a:pt x="2969193" y="-3024"/>
                    <a:pt x="2622502" y="-95940"/>
                    <a:pt x="2443283" y="117374"/>
                  </a:cubicBezTo>
                  <a:lnTo>
                    <a:pt x="2194563" y="413394"/>
                  </a:lnTo>
                  <a:lnTo>
                    <a:pt x="1945843" y="117374"/>
                  </a:lnTo>
                  <a:cubicBezTo>
                    <a:pt x="1766624" y="-95910"/>
                    <a:pt x="1419932" y="-3024"/>
                    <a:pt x="1371368" y="271297"/>
                  </a:cubicBezTo>
                  <a:lnTo>
                    <a:pt x="1303974" y="652004"/>
                  </a:lnTo>
                  <a:lnTo>
                    <a:pt x="940559" y="520007"/>
                  </a:lnTo>
                  <a:cubicBezTo>
                    <a:pt x="678711" y="424906"/>
                    <a:pt x="424906" y="678711"/>
                    <a:pt x="520007" y="940559"/>
                  </a:cubicBezTo>
                  <a:lnTo>
                    <a:pt x="652004" y="1303974"/>
                  </a:lnTo>
                  <a:lnTo>
                    <a:pt x="271297" y="1371368"/>
                  </a:lnTo>
                  <a:cubicBezTo>
                    <a:pt x="-3024" y="1419932"/>
                    <a:pt x="-95940" y="1766624"/>
                    <a:pt x="117374" y="1945843"/>
                  </a:cubicBezTo>
                  <a:lnTo>
                    <a:pt x="413394" y="2194563"/>
                  </a:lnTo>
                  <a:lnTo>
                    <a:pt x="117374" y="2443283"/>
                  </a:lnTo>
                  <a:cubicBezTo>
                    <a:pt x="-95940" y="2622502"/>
                    <a:pt x="-3024" y="2969194"/>
                    <a:pt x="271297" y="3017758"/>
                  </a:cubicBezTo>
                  <a:close/>
                </a:path>
              </a:pathLst>
            </a:custGeom>
            <a:solidFill>
              <a:srgbClr val="D78CF8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200"/>
            </a:p>
          </p:txBody>
        </p:sp>
        <p:sp>
          <p:nvSpPr>
            <p:cNvPr id="36" name="星形: 四角 35">
              <a:extLst>
                <a:ext uri="{FF2B5EF4-FFF2-40B4-BE49-F238E27FC236}">
                  <a16:creationId xmlns:a16="http://schemas.microsoft.com/office/drawing/2014/main" id="{00A7C216-82CD-1FAE-CDBF-219146EC7C0C}"/>
                </a:ext>
              </a:extLst>
            </p:cNvPr>
            <p:cNvSpPr/>
            <p:nvPr/>
          </p:nvSpPr>
          <p:spPr>
            <a:xfrm>
              <a:off x="4101835" y="1906581"/>
              <a:ext cx="179342" cy="17934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星形: 四角 36">
              <a:extLst>
                <a:ext uri="{FF2B5EF4-FFF2-40B4-BE49-F238E27FC236}">
                  <a16:creationId xmlns:a16="http://schemas.microsoft.com/office/drawing/2014/main" id="{F086C6A0-B01D-BA67-D9F8-5CA36498C8C9}"/>
                </a:ext>
              </a:extLst>
            </p:cNvPr>
            <p:cNvSpPr/>
            <p:nvPr/>
          </p:nvSpPr>
          <p:spPr>
            <a:xfrm>
              <a:off x="4479619" y="2001116"/>
              <a:ext cx="99663" cy="99663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8" name="星形: 四角 37">
              <a:extLst>
                <a:ext uri="{FF2B5EF4-FFF2-40B4-BE49-F238E27FC236}">
                  <a16:creationId xmlns:a16="http://schemas.microsoft.com/office/drawing/2014/main" id="{000C38E5-2B3B-C600-C6DA-9C3B55C06F51}"/>
                </a:ext>
              </a:extLst>
            </p:cNvPr>
            <p:cNvSpPr/>
            <p:nvPr/>
          </p:nvSpPr>
          <p:spPr>
            <a:xfrm>
              <a:off x="4197882" y="2130543"/>
              <a:ext cx="82045" cy="820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9" name="星形: 四角 38">
              <a:extLst>
                <a:ext uri="{FF2B5EF4-FFF2-40B4-BE49-F238E27FC236}">
                  <a16:creationId xmlns:a16="http://schemas.microsoft.com/office/drawing/2014/main" id="{CD9B6641-39F7-27D9-F926-2FCB89E7D64B}"/>
                </a:ext>
              </a:extLst>
            </p:cNvPr>
            <p:cNvSpPr/>
            <p:nvPr/>
          </p:nvSpPr>
          <p:spPr>
            <a:xfrm>
              <a:off x="4320052" y="2335370"/>
              <a:ext cx="156446" cy="15644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3E2409-883C-D05C-974E-BACF98DE389D}"/>
                </a:ext>
              </a:extLst>
            </p:cNvPr>
            <p:cNvSpPr txBox="1"/>
            <p:nvPr/>
          </p:nvSpPr>
          <p:spPr>
            <a:xfrm>
              <a:off x="3916175" y="1947474"/>
              <a:ext cx="8064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100">
                  <a:latin typeface="Gloucester MT Extra Condensed" panose="02030808020601010101" pitchFamily="18" charset="0"/>
                </a:rPr>
                <a:t>Malesuada Fames Ac</a:t>
              </a:r>
              <a:endParaRPr lang="zh-CN" altLang="en-US" sz="1100">
                <a:latin typeface="Gloucester MT Extra Condensed" panose="02030808020601010101" pitchFamily="18" charset="0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A2A95F37-411A-36FF-B4D1-C5DBED048C5F}"/>
              </a:ext>
            </a:extLst>
          </p:cNvPr>
          <p:cNvSpPr txBox="1"/>
          <p:nvPr/>
        </p:nvSpPr>
        <p:spPr>
          <a:xfrm>
            <a:off x="7551944" y="2219864"/>
            <a:ext cx="3019016" cy="468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Cooper Black" panose="0208090404030B020404" pitchFamily="18" charset="0"/>
              </a:rPr>
              <a:t>TITLE GOES HERE</a:t>
            </a:r>
            <a:endParaRPr lang="zh-CN" altLang="en-US">
              <a:latin typeface="Cooper Black" panose="0208090404030B0204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CA4580E-CCCB-55DD-DE85-BE32B927FFD7}"/>
              </a:ext>
            </a:extLst>
          </p:cNvPr>
          <p:cNvSpPr txBox="1"/>
          <p:nvPr/>
        </p:nvSpPr>
        <p:spPr>
          <a:xfrm>
            <a:off x="7637206" y="5417743"/>
            <a:ext cx="2848492" cy="390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Gloucester MT Extra Condensed" panose="02030808020601010101" pitchFamily="18" charset="0"/>
              </a:rPr>
              <a:t>Malesuada Fames Ac Turpis Egestas</a:t>
            </a:r>
            <a:endParaRPr lang="zh-CN" altLang="en-US" sz="1400">
              <a:latin typeface="Gloucester MT Extra Condensed" panose="02030808020601010101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699E1E-5095-6508-680C-F03F6D9AF7D6}"/>
              </a:ext>
            </a:extLst>
          </p:cNvPr>
          <p:cNvSpPr txBox="1"/>
          <p:nvPr/>
        </p:nvSpPr>
        <p:spPr>
          <a:xfrm rot="5400000">
            <a:off x="6493890" y="3877356"/>
            <a:ext cx="2503555" cy="35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Cooper Black" panose="0208090404030B020404" pitchFamily="18" charset="0"/>
              </a:rPr>
              <a:t>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5B4E4A4-1A25-7208-71DD-58F6A7C12A49}"/>
              </a:ext>
            </a:extLst>
          </p:cNvPr>
          <p:cNvSpPr txBox="1"/>
          <p:nvPr/>
        </p:nvSpPr>
        <p:spPr>
          <a:xfrm rot="5400000">
            <a:off x="9125463" y="3877356"/>
            <a:ext cx="2503552" cy="35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Cooper Black" panose="0208090404030B020404" pitchFamily="18" charset="0"/>
              </a:rPr>
              <a:t>et malesuada fames ac</a:t>
            </a:r>
            <a:endParaRPr lang="zh-CN" altLang="en-US" sz="1200">
              <a:latin typeface="Cooper Black" panose="0208090404030B0204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CA2AEF-702D-6D4D-EB25-906C62ECE08C}"/>
              </a:ext>
            </a:extLst>
          </p:cNvPr>
          <p:cNvSpPr txBox="1"/>
          <p:nvPr/>
        </p:nvSpPr>
        <p:spPr>
          <a:xfrm>
            <a:off x="273050" y="6267247"/>
            <a:ext cx="1164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0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</a:t>
            </a:r>
            <a:endParaRPr lang="zh-CN" altLang="en-US" sz="20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pic>
        <p:nvPicPr>
          <p:cNvPr id="8" name="图片 7" descr="图标&#10;&#10;描述已自动生成">
            <a:extLst>
              <a:ext uri="{FF2B5EF4-FFF2-40B4-BE49-F238E27FC236}">
                <a16:creationId xmlns:a16="http://schemas.microsoft.com/office/drawing/2014/main" id="{8FAAF2CC-FF8F-63DC-DC04-1FC726805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8642" y="2527940"/>
            <a:ext cx="1585621" cy="29363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325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0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>
            <a:extLst>
              <a:ext uri="{FF2B5EF4-FFF2-40B4-BE49-F238E27FC236}">
                <a16:creationId xmlns:a16="http://schemas.microsoft.com/office/drawing/2014/main" id="{79EB19B7-F77E-030A-E030-57515386F7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0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ECC0CFE-9B4B-5B77-8B50-6CEC0E0E93B1}"/>
              </a:ext>
            </a:extLst>
          </p:cNvPr>
          <p:cNvSpPr/>
          <p:nvPr/>
        </p:nvSpPr>
        <p:spPr>
          <a:xfrm>
            <a:off x="749300" y="583959"/>
            <a:ext cx="10693400" cy="5690084"/>
          </a:xfrm>
          <a:prstGeom prst="rect">
            <a:avLst/>
          </a:prstGeom>
          <a:solidFill>
            <a:srgbClr val="FFB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A596A4C-10E8-DA49-4229-3C31E49AB19E}"/>
              </a:ext>
            </a:extLst>
          </p:cNvPr>
          <p:cNvGrpSpPr/>
          <p:nvPr/>
        </p:nvGrpSpPr>
        <p:grpSpPr>
          <a:xfrm>
            <a:off x="749300" y="583956"/>
            <a:ext cx="10693400" cy="5690085"/>
            <a:chOff x="0" y="0"/>
            <a:chExt cx="12192000" cy="685800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4FCEAEC-A40D-3ECC-C2A6-BD7EFC7D8C65}"/>
                </a:ext>
              </a:extLst>
            </p:cNvPr>
            <p:cNvGrpSpPr/>
            <p:nvPr/>
          </p:nvGrpSpPr>
          <p:grpSpPr>
            <a:xfrm>
              <a:off x="0" y="527538"/>
              <a:ext cx="12192000" cy="5802918"/>
              <a:chOff x="0" y="527538"/>
              <a:chExt cx="12192000" cy="5802918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35DE0C4-5748-5D80-8026-D3A0FD6D41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05507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A83D002F-CFA6-A600-DEC7-2622D3FC1C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58261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CD94AA9-4791-1CFC-40C9-A1817C480D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11015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40CEE8E2-2F12-FF83-866E-3B2BA60A7C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63769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681D6CAB-2390-244B-478C-EFAD856FAB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6522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F0F2199C-B350-FCB4-FCF7-842D712D65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69276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854C04EF-96FB-7AB0-9554-05AF7A1DF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220304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B0171647-AA5B-B9EF-9DA9-765812BF16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747842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346E6973-D4DE-5724-EAD0-4DF4D2C6D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70068646-1695-EB1C-9186-43EE7B23A2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80291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8D181AEF-DF99-6AA6-50F6-91CB6BBC8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6330456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419A2EE2-5397-6AD0-4919-5C5A0BFD05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7538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C5C376F-E49C-BDC0-AE30-C30DDD3BB5B6}"/>
                </a:ext>
              </a:extLst>
            </p:cNvPr>
            <p:cNvGrpSpPr/>
            <p:nvPr/>
          </p:nvGrpSpPr>
          <p:grpSpPr>
            <a:xfrm>
              <a:off x="554182" y="0"/>
              <a:ext cx="11083640" cy="6858000"/>
              <a:chOff x="554182" y="-1"/>
              <a:chExt cx="11083640" cy="6858000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237E9153-E3EF-84BE-ED40-9C6DCF35676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66700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45CDBD90-E8FC-7A2E-76F3-163E9307E40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11282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A6121EC-EAA1-7A22-D10E-463350E0580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55863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FFBA29E4-33FA-2080-4411-51296B581B1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0445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9FA84CFD-3064-A063-D4FD-729F6AEF816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5027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143E29CB-FC9D-9CE0-2CEF-04B2587FF2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0390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81EA604D-9103-3AC7-003C-10C6B97BB56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65809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E298F7C-1335-D536-DA74-FB27E8707E4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21227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209CC959-E50E-F4CC-4280-8247344ED3A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176645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ED8711D-ECB9-E178-0B0A-A1C6500BEBB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32063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B8356ED7-034C-330C-1DF3-32867A270D3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287481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48B1FAC-D7A6-5301-713E-C5729476964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22118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ADD1C017-0453-1C51-0CCD-0BFFCCBB757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77536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05A9035D-A2B4-5088-217C-B282741107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0882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3B2DA1E0-5492-6031-13F1-78001074EF2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65464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D46C06A5-026C-714A-AA7C-60E4C90875A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10045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5BA09CA-3D54-F0F3-EC66-F87C231F8D0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546276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379C7F5-B9F3-3048-A302-1532EE2A1D1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992094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11A96D1E-516E-055E-D0D8-1375F5B38F4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37912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A67D3222-AB3A-7375-039A-4B288C66D6E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883730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7F97D1C4-2FDB-5CBE-1054-C990E6D2B4A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329548" y="3428999"/>
                <a:ext cx="6858000" cy="0"/>
              </a:xfrm>
              <a:prstGeom prst="line">
                <a:avLst/>
              </a:prstGeom>
              <a:ln>
                <a:solidFill>
                  <a:schemeClr val="bg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7547C7D3-75E6-FD73-17EC-AB264702AAAD}"/>
              </a:ext>
            </a:extLst>
          </p:cNvPr>
          <p:cNvSpPr txBox="1"/>
          <p:nvPr/>
        </p:nvSpPr>
        <p:spPr>
          <a:xfrm>
            <a:off x="-114300" y="2580809"/>
            <a:ext cx="124206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7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POWER POINT</a:t>
            </a:r>
          </a:p>
          <a:p>
            <a:pPr algn="ctr"/>
            <a:r>
              <a:rPr lang="en-US" altLang="zh-CN" sz="720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2700000" algn="tl" rotWithShape="0">
                    <a:prstClr val="black"/>
                  </a:outerShdw>
                </a:effectLst>
                <a:latin typeface="Cooper Black" panose="0208090404030B020404" pitchFamily="18" charset="0"/>
              </a:rPr>
              <a:t>TEMPLET </a:t>
            </a:r>
            <a:endParaRPr lang="zh-CN" altLang="en-US" sz="720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38100" dir="2700000" algn="tl" rotWithShape="0">
                  <a:prstClr val="black"/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2FC7A6A-A9A2-9273-5AA9-DAE3268D032A}"/>
              </a:ext>
            </a:extLst>
          </p:cNvPr>
          <p:cNvSpPr txBox="1"/>
          <p:nvPr/>
        </p:nvSpPr>
        <p:spPr>
          <a:xfrm rot="10800000" flipV="1">
            <a:off x="1784351" y="3265079"/>
            <a:ext cx="8623298" cy="272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oper Black" panose="0208090404030B0204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oper Black" panose="0208090404030B020404" pitchFamily="18" charset="0"/>
              </a:rPr>
              <a:t>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oper Black" panose="0208090404030B020404" pitchFamily="18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4FE4E09-86A1-95E3-74DC-AA3F31CD8718}"/>
              </a:ext>
            </a:extLst>
          </p:cNvPr>
          <p:cNvGrpSpPr/>
          <p:nvPr/>
        </p:nvGrpSpPr>
        <p:grpSpPr>
          <a:xfrm>
            <a:off x="-821810" y="1074973"/>
            <a:ext cx="2880000" cy="4708055"/>
            <a:chOff x="-803524" y="1368202"/>
            <a:chExt cx="2880000" cy="470805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9D5E5A4-89CA-3D85-7A48-B00BB635CA3A}"/>
                </a:ext>
              </a:extLst>
            </p:cNvPr>
            <p:cNvGrpSpPr/>
            <p:nvPr/>
          </p:nvGrpSpPr>
          <p:grpSpPr>
            <a:xfrm>
              <a:off x="-536560" y="3730185"/>
              <a:ext cx="2346072" cy="2346072"/>
              <a:chOff x="4652997" y="2660595"/>
              <a:chExt cx="2346072" cy="234607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F1460741-DC16-552F-1711-CF7F9B89CF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2997" y="2660595"/>
                <a:ext cx="2346072" cy="2346072"/>
              </a:xfrm>
              <a:prstGeom prst="ellipse">
                <a:avLst/>
              </a:prstGeom>
              <a:solidFill>
                <a:srgbClr val="3287D9"/>
              </a:solidFill>
              <a:ln w="88900">
                <a:solidFill>
                  <a:srgbClr val="F084C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B96635F9-4A1D-8832-1ED3-7BA48213A55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 rot="16200000" flipH="1">
                <a:off x="4836033" y="2843632"/>
                <a:ext cx="1980000" cy="198000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Circle">
                  <a:avLst>
                    <a:gd name="adj" fmla="val 46055"/>
                  </a:avLst>
                </a:prstTxWarp>
                <a:spAutoFit/>
              </a:bodyPr>
              <a:lstStyle/>
              <a:p>
                <a:pPr algn="dist"/>
                <a:r>
                  <a:rPr lang="fr-FR" altLang="zh-CN" sz="16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Pellentesque habitant morbi et malesuada fames ac turpis egesta</a:t>
                </a:r>
                <a:endParaRPr lang="zh-CN" altLang="en-US" sz="16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085EC2A-7072-542A-B614-F1B4AC2433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95944" y="3151243"/>
                <a:ext cx="1260178" cy="1260178"/>
              </a:xfrm>
              <a:prstGeom prst="ellipse">
                <a:avLst/>
              </a:prstGeom>
              <a:solidFill>
                <a:srgbClr val="F084C1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片 51" descr="图标&#10;&#10;描述已自动生成">
                <a:extLst>
                  <a:ext uri="{FF2B5EF4-FFF2-40B4-BE49-F238E27FC236}">
                    <a16:creationId xmlns:a16="http://schemas.microsoft.com/office/drawing/2014/main" id="{5737CA30-C1CC-5752-AF1D-9F136B3913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57205" y="3199726"/>
                <a:ext cx="1737656" cy="1524792"/>
              </a:xfrm>
              <a:prstGeom prst="rect">
                <a:avLst/>
              </a:prstGeom>
            </p:spPr>
          </p:pic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294ABD9-1189-6205-2917-BF5C05CF148B}"/>
                </a:ext>
              </a:extLst>
            </p:cNvPr>
            <p:cNvGrpSpPr/>
            <p:nvPr/>
          </p:nvGrpSpPr>
          <p:grpSpPr>
            <a:xfrm>
              <a:off x="-803524" y="1368202"/>
              <a:ext cx="2880000" cy="2880000"/>
              <a:chOff x="3522000" y="1065405"/>
              <a:chExt cx="2880000" cy="2880000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96D81510-D373-7664-E5C1-6D988C99372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2000" y="1065405"/>
                <a:ext cx="2880000" cy="2880000"/>
              </a:xfrm>
              <a:prstGeom prst="ellipse">
                <a:avLst/>
              </a:prstGeom>
              <a:solidFill>
                <a:srgbClr val="3287D9"/>
              </a:solidFill>
              <a:ln w="889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7" name="图片 56" descr="形状, 圆圈&#10;&#10;描述已自动生成">
                <a:extLst>
                  <a:ext uri="{FF2B5EF4-FFF2-40B4-BE49-F238E27FC236}">
                    <a16:creationId xmlns:a16="http://schemas.microsoft.com/office/drawing/2014/main" id="{678F0DA1-B6AC-BF92-DCAB-8E28029A8C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0539" y="1513321"/>
                <a:ext cx="2102922" cy="2102922"/>
              </a:xfrm>
              <a:prstGeom prst="rect">
                <a:avLst/>
              </a:prstGeom>
            </p:spPr>
          </p:pic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C5AC1065-4599-127F-F379-3B301C91C1E4}"/>
                  </a:ext>
                </a:extLst>
              </p:cNvPr>
              <p:cNvSpPr txBox="1"/>
              <p:nvPr/>
            </p:nvSpPr>
            <p:spPr>
              <a:xfrm>
                <a:off x="3771828" y="1386217"/>
                <a:ext cx="2380344" cy="235103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TITLE GOES HERE</a:t>
                </a:r>
                <a:endParaRPr lang="zh-CN" altLang="en-US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DBF85ED-DDF8-7EE9-E077-AC379E5D33D4}"/>
                  </a:ext>
                </a:extLst>
              </p:cNvPr>
              <p:cNvSpPr txBox="1"/>
              <p:nvPr/>
            </p:nvSpPr>
            <p:spPr>
              <a:xfrm rot="16200000" flipH="1">
                <a:off x="3653820" y="1827430"/>
                <a:ext cx="2022043" cy="1676585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292917"/>
                  </a:avLst>
                </a:prstTxWarp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60D67878-E6BD-3764-43F5-78BE37E92A49}"/>
                  </a:ext>
                </a:extLst>
              </p:cNvPr>
              <p:cNvSpPr txBox="1"/>
              <p:nvPr/>
            </p:nvSpPr>
            <p:spPr>
              <a:xfrm rot="5400000">
                <a:off x="4248138" y="1827431"/>
                <a:ext cx="2022043" cy="1676585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0292917"/>
                  </a:avLst>
                </a:prstTxWarp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E7BDF1E-D258-286A-4E3E-261F4DD302C0}"/>
              </a:ext>
            </a:extLst>
          </p:cNvPr>
          <p:cNvGrpSpPr/>
          <p:nvPr/>
        </p:nvGrpSpPr>
        <p:grpSpPr>
          <a:xfrm>
            <a:off x="10389363" y="1021654"/>
            <a:ext cx="2624447" cy="4814692"/>
            <a:chOff x="10562277" y="1459350"/>
            <a:chExt cx="2624447" cy="481469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B8BED1D-2765-E6CA-3011-1979D22E7A4E}"/>
                </a:ext>
              </a:extLst>
            </p:cNvPr>
            <p:cNvGrpSpPr/>
            <p:nvPr/>
          </p:nvGrpSpPr>
          <p:grpSpPr>
            <a:xfrm rot="2251540">
              <a:off x="10562277" y="3571986"/>
              <a:ext cx="2624447" cy="2702056"/>
              <a:chOff x="4487995" y="6020057"/>
              <a:chExt cx="2624447" cy="2702056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17902C00-F88B-BC4B-B8BE-D00914B4F42E}"/>
                  </a:ext>
                </a:extLst>
              </p:cNvPr>
              <p:cNvGrpSpPr/>
              <p:nvPr/>
            </p:nvGrpSpPr>
            <p:grpSpPr>
              <a:xfrm>
                <a:off x="4487995" y="6020057"/>
                <a:ext cx="2624447" cy="2702056"/>
                <a:chOff x="3130503" y="3062347"/>
                <a:chExt cx="2624447" cy="2702056"/>
              </a:xfrm>
            </p:grpSpPr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8FEFC057-C3D4-1668-E8A9-4263DB6710E2}"/>
                    </a:ext>
                  </a:extLst>
                </p:cNvPr>
                <p:cNvSpPr/>
                <p:nvPr/>
              </p:nvSpPr>
              <p:spPr>
                <a:xfrm>
                  <a:off x="3130503" y="3062347"/>
                  <a:ext cx="2624447" cy="2702056"/>
                </a:xfrm>
                <a:prstGeom prst="roundRect">
                  <a:avLst>
                    <a:gd name="adj" fmla="val 19958"/>
                  </a:avLst>
                </a:prstGeom>
                <a:solidFill>
                  <a:srgbClr val="FFB700"/>
                </a:solidFill>
                <a:ln w="88900">
                  <a:solidFill>
                    <a:schemeClr val="bg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D0279FB6-A8C9-CD82-5FB4-4C2E038F0D2D}"/>
                    </a:ext>
                  </a:extLst>
                </p:cNvPr>
                <p:cNvSpPr txBox="1"/>
                <p:nvPr/>
              </p:nvSpPr>
              <p:spPr>
                <a:xfrm>
                  <a:off x="3252554" y="3206236"/>
                  <a:ext cx="238034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>
                      <a:solidFill>
                        <a:schemeClr val="bg1"/>
                      </a:solidFill>
                      <a:latin typeface="Cooper Black" panose="0208090404030B020404" pitchFamily="18" charset="0"/>
                    </a:rPr>
                    <a:t>TITLE GOES HERE</a:t>
                  </a:r>
                  <a:endParaRPr lang="zh-CN" altLang="en-US">
                    <a:solidFill>
                      <a:schemeClr val="bg1"/>
                    </a:solidFill>
                    <a:latin typeface="Cooper Black" panose="0208090404030B020404" pitchFamily="18" charset="0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08E70815-8F78-CEDA-D0C5-88729B62D799}"/>
                    </a:ext>
                  </a:extLst>
                </p:cNvPr>
                <p:cNvSpPr txBox="1"/>
                <p:nvPr/>
              </p:nvSpPr>
              <p:spPr>
                <a:xfrm>
                  <a:off x="3319779" y="5363537"/>
                  <a:ext cx="224589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altLang="zh-CN" sz="1400">
                      <a:solidFill>
                        <a:schemeClr val="bg1"/>
                      </a:solidFill>
                      <a:latin typeface="Gloucester MT Extra Condensed" panose="02030808020601010101" pitchFamily="18" charset="0"/>
                    </a:rPr>
                    <a:t>Malesuada Fames Ac Turpis Egestas</a:t>
                  </a:r>
                  <a:endParaRPr lang="zh-CN" altLang="en-US" sz="1400">
                    <a:solidFill>
                      <a:schemeClr val="bg1"/>
                    </a:solidFill>
                    <a:latin typeface="Gloucester MT Extra Condensed" panose="02030808020601010101" pitchFamily="18" charset="0"/>
                  </a:endParaRP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9A492E40-75D2-326A-6E0F-20E4C2508B60}"/>
                    </a:ext>
                  </a:extLst>
                </p:cNvPr>
                <p:cNvSpPr txBox="1"/>
                <p:nvPr/>
              </p:nvSpPr>
              <p:spPr>
                <a:xfrm rot="5400000">
                  <a:off x="2418331" y="4369197"/>
                  <a:ext cx="197392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r-FR" altLang="zh-CN" sz="1200">
                      <a:solidFill>
                        <a:schemeClr val="bg1"/>
                      </a:solidFill>
                      <a:latin typeface="Cooper Black" panose="0208090404030B020404" pitchFamily="18" charset="0"/>
                    </a:rPr>
                    <a:t>et malesuada fames ac</a:t>
                  </a:r>
                  <a:endParaRPr lang="zh-CN" altLang="en-US" sz="1200">
                    <a:solidFill>
                      <a:schemeClr val="bg1"/>
                    </a:solidFill>
                    <a:latin typeface="Cooper Black" panose="0208090404030B020404" pitchFamily="18" charset="0"/>
                  </a:endParaRP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CE94BEB2-91DB-2C18-A84F-355C9E3AE8E1}"/>
                    </a:ext>
                  </a:extLst>
                </p:cNvPr>
                <p:cNvSpPr txBox="1"/>
                <p:nvPr/>
              </p:nvSpPr>
              <p:spPr>
                <a:xfrm rot="5400000">
                  <a:off x="4493196" y="4369197"/>
                  <a:ext cx="197392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r-FR" altLang="zh-CN" sz="1200">
                      <a:solidFill>
                        <a:schemeClr val="bg1"/>
                      </a:solidFill>
                      <a:latin typeface="Cooper Black" panose="0208090404030B020404" pitchFamily="18" charset="0"/>
                    </a:rPr>
                    <a:t>et malesuada fames ac</a:t>
                  </a:r>
                  <a:endParaRPr lang="zh-CN" altLang="en-US" sz="1200">
                    <a:solidFill>
                      <a:schemeClr val="bg1"/>
                    </a:solidFill>
                    <a:latin typeface="Cooper Black" panose="0208090404030B020404" pitchFamily="18" charset="0"/>
                  </a:endParaRPr>
                </a:p>
              </p:txBody>
            </p:sp>
          </p:grpSp>
          <p:pic>
            <p:nvPicPr>
              <p:cNvPr id="42" name="图片 41" descr="卡通人物&#10;&#10;描述已自动生成">
                <a:extLst>
                  <a:ext uri="{FF2B5EF4-FFF2-40B4-BE49-F238E27FC236}">
                    <a16:creationId xmlns:a16="http://schemas.microsoft.com/office/drawing/2014/main" id="{33CD8EDD-6819-504F-7B5F-36A8081487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19168" y="6482085"/>
                <a:ext cx="1562100" cy="1905000"/>
              </a:xfrm>
              <a:prstGeom prst="rect">
                <a:avLst/>
              </a:prstGeom>
            </p:spPr>
          </p:pic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0DBC982-C4DF-3B1B-D72B-0E3E351D4D3B}"/>
                </a:ext>
              </a:extLst>
            </p:cNvPr>
            <p:cNvGrpSpPr/>
            <p:nvPr/>
          </p:nvGrpSpPr>
          <p:grpSpPr>
            <a:xfrm rot="21183805">
              <a:off x="10562277" y="1459350"/>
              <a:ext cx="2624447" cy="3051958"/>
              <a:chOff x="3847605" y="1462166"/>
              <a:chExt cx="2624447" cy="3051958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2E57F81A-4B38-A689-0465-5F7FA1ECAF27}"/>
                  </a:ext>
                </a:extLst>
              </p:cNvPr>
              <p:cNvSpPr/>
              <p:nvPr/>
            </p:nvSpPr>
            <p:spPr>
              <a:xfrm>
                <a:off x="3847605" y="1462166"/>
                <a:ext cx="2624447" cy="3051958"/>
              </a:xfrm>
              <a:prstGeom prst="roundRect">
                <a:avLst>
                  <a:gd name="adj" fmla="val 19958"/>
                </a:avLst>
              </a:prstGeom>
              <a:solidFill>
                <a:srgbClr val="F084C1"/>
              </a:solidFill>
              <a:ln w="88900">
                <a:solidFill>
                  <a:srgbClr val="3287D9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4" name="图片 63" descr="图标&#10;&#10;描述已自动生成">
                <a:extLst>
                  <a:ext uri="{FF2B5EF4-FFF2-40B4-BE49-F238E27FC236}">
                    <a16:creationId xmlns:a16="http://schemas.microsoft.com/office/drawing/2014/main" id="{694B5328-D99C-943D-0B00-480A209FB8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51994" y="2015536"/>
                <a:ext cx="1615668" cy="2291728"/>
              </a:xfrm>
              <a:prstGeom prst="rect">
                <a:avLst/>
              </a:prstGeom>
            </p:spPr>
          </p:pic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31A02DC1-8D28-0ACC-106F-AEB2C5FD14EC}"/>
                  </a:ext>
                </a:extLst>
              </p:cNvPr>
              <p:cNvSpPr txBox="1"/>
              <p:nvPr/>
            </p:nvSpPr>
            <p:spPr>
              <a:xfrm>
                <a:off x="3969656" y="1637117"/>
                <a:ext cx="2380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TITLE GOES HERE</a:t>
                </a:r>
                <a:endParaRPr lang="zh-CN" altLang="en-US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57AF229A-162E-BD12-3657-275A7BDAE6F4}"/>
                  </a:ext>
                </a:extLst>
              </p:cNvPr>
              <p:cNvSpPr txBox="1"/>
              <p:nvPr/>
            </p:nvSpPr>
            <p:spPr>
              <a:xfrm>
                <a:off x="4036881" y="4158485"/>
                <a:ext cx="2245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altLang="zh-CN" sz="1400">
                    <a:solidFill>
                      <a:schemeClr val="bg1"/>
                    </a:solidFill>
                    <a:latin typeface="Gloucester MT Extra Condensed" panose="02030808020601010101" pitchFamily="18" charset="0"/>
                  </a:rPr>
                  <a:t>Malesuada Fames Ac Turpis Egestas</a:t>
                </a:r>
                <a:endParaRPr lang="zh-CN" altLang="en-US" sz="1400">
                  <a:solidFill>
                    <a:schemeClr val="bg1"/>
                  </a:solidFill>
                  <a:latin typeface="Gloucester MT Extra Condensed" panose="02030808020601010101" pitchFamily="18" charset="0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B4DA6BAE-F3C0-B2D2-830F-59499BCA57CB}"/>
                  </a:ext>
                </a:extLst>
              </p:cNvPr>
              <p:cNvSpPr txBox="1"/>
              <p:nvPr/>
            </p:nvSpPr>
            <p:spPr>
              <a:xfrm rot="5400000">
                <a:off x="3135433" y="2943967"/>
                <a:ext cx="19739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D209D514-C917-1968-4EB4-00AE5563E7AB}"/>
                  </a:ext>
                </a:extLst>
              </p:cNvPr>
              <p:cNvSpPr txBox="1"/>
              <p:nvPr/>
            </p:nvSpPr>
            <p:spPr>
              <a:xfrm rot="5400000">
                <a:off x="5210298" y="2943967"/>
                <a:ext cx="19739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altLang="zh-CN" sz="120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et malesuada fames ac</a:t>
                </a:r>
                <a:endParaRPr lang="zh-CN" altLang="en-US" sz="1200">
                  <a:solidFill>
                    <a:schemeClr val="bg1"/>
                  </a:solidFill>
                  <a:latin typeface="Cooper Black" panose="0208090404030B020404" pitchFamily="18" charset="0"/>
                </a:endParaRPr>
              </a:p>
            </p:txBody>
          </p:sp>
        </p:grpSp>
      </p:grpSp>
      <p:sp>
        <p:nvSpPr>
          <p:cNvPr id="72" name="星形: 四角 71">
            <a:extLst>
              <a:ext uri="{FF2B5EF4-FFF2-40B4-BE49-F238E27FC236}">
                <a16:creationId xmlns:a16="http://schemas.microsoft.com/office/drawing/2014/main" id="{B257F9AE-FD3E-AD03-825A-F7E09AE6F85C}"/>
              </a:ext>
            </a:extLst>
          </p:cNvPr>
          <p:cNvSpPr/>
          <p:nvPr/>
        </p:nvSpPr>
        <p:spPr>
          <a:xfrm rot="20575743">
            <a:off x="9835528" y="507855"/>
            <a:ext cx="667120" cy="667120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星形: 四角 73">
            <a:extLst>
              <a:ext uri="{FF2B5EF4-FFF2-40B4-BE49-F238E27FC236}">
                <a16:creationId xmlns:a16="http://schemas.microsoft.com/office/drawing/2014/main" id="{815ABC7E-00A5-3105-4133-3E5751D04971}"/>
              </a:ext>
            </a:extLst>
          </p:cNvPr>
          <p:cNvSpPr/>
          <p:nvPr/>
        </p:nvSpPr>
        <p:spPr>
          <a:xfrm rot="19943754">
            <a:off x="2012286" y="5693852"/>
            <a:ext cx="482675" cy="482675"/>
          </a:xfrm>
          <a:prstGeom prst="star4">
            <a:avLst/>
          </a:prstGeom>
          <a:solidFill>
            <a:srgbClr val="FF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星形: 四角 74">
            <a:extLst>
              <a:ext uri="{FF2B5EF4-FFF2-40B4-BE49-F238E27FC236}">
                <a16:creationId xmlns:a16="http://schemas.microsoft.com/office/drawing/2014/main" id="{D96C9C8F-8C66-B206-5804-C7CA7316AFE7}"/>
              </a:ext>
            </a:extLst>
          </p:cNvPr>
          <p:cNvSpPr/>
          <p:nvPr/>
        </p:nvSpPr>
        <p:spPr>
          <a:xfrm rot="19943754">
            <a:off x="11269876" y="2109324"/>
            <a:ext cx="231302" cy="231302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星形: 四角 75">
            <a:extLst>
              <a:ext uri="{FF2B5EF4-FFF2-40B4-BE49-F238E27FC236}">
                <a16:creationId xmlns:a16="http://schemas.microsoft.com/office/drawing/2014/main" id="{025BC5C5-5F66-30F1-1FCA-5C631FAB291A}"/>
              </a:ext>
            </a:extLst>
          </p:cNvPr>
          <p:cNvSpPr/>
          <p:nvPr/>
        </p:nvSpPr>
        <p:spPr>
          <a:xfrm rot="2352540">
            <a:off x="6440098" y="6063688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星形: 四角 77">
            <a:extLst>
              <a:ext uri="{FF2B5EF4-FFF2-40B4-BE49-F238E27FC236}">
                <a16:creationId xmlns:a16="http://schemas.microsoft.com/office/drawing/2014/main" id="{3EC0AC08-45C8-0B84-4365-441CDE947666}"/>
              </a:ext>
            </a:extLst>
          </p:cNvPr>
          <p:cNvSpPr/>
          <p:nvPr/>
        </p:nvSpPr>
        <p:spPr>
          <a:xfrm rot="19943754">
            <a:off x="6548415" y="3055562"/>
            <a:ext cx="231302" cy="2313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星形: 四角 78">
            <a:extLst>
              <a:ext uri="{FF2B5EF4-FFF2-40B4-BE49-F238E27FC236}">
                <a16:creationId xmlns:a16="http://schemas.microsoft.com/office/drawing/2014/main" id="{8FE87B8F-3ADB-5E0C-E38F-7D94A818BE5A}"/>
              </a:ext>
            </a:extLst>
          </p:cNvPr>
          <p:cNvSpPr/>
          <p:nvPr/>
        </p:nvSpPr>
        <p:spPr>
          <a:xfrm rot="19202614">
            <a:off x="8642934" y="6114576"/>
            <a:ext cx="354720" cy="354720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星形: 四角 79">
            <a:extLst>
              <a:ext uri="{FF2B5EF4-FFF2-40B4-BE49-F238E27FC236}">
                <a16:creationId xmlns:a16="http://schemas.microsoft.com/office/drawing/2014/main" id="{0E953E26-1620-0C58-4A6E-8871ED7F04D9}"/>
              </a:ext>
            </a:extLst>
          </p:cNvPr>
          <p:cNvSpPr/>
          <p:nvPr/>
        </p:nvSpPr>
        <p:spPr>
          <a:xfrm rot="2352540">
            <a:off x="3083964" y="2151277"/>
            <a:ext cx="231302" cy="231302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星形: 四角 80">
            <a:extLst>
              <a:ext uri="{FF2B5EF4-FFF2-40B4-BE49-F238E27FC236}">
                <a16:creationId xmlns:a16="http://schemas.microsoft.com/office/drawing/2014/main" id="{61515154-53F9-EB61-1BF7-7E0E6D37F9D8}"/>
              </a:ext>
            </a:extLst>
          </p:cNvPr>
          <p:cNvSpPr/>
          <p:nvPr/>
        </p:nvSpPr>
        <p:spPr>
          <a:xfrm rot="19943754">
            <a:off x="8521351" y="2015150"/>
            <a:ext cx="152556" cy="152556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星形: 四角 81">
            <a:extLst>
              <a:ext uri="{FF2B5EF4-FFF2-40B4-BE49-F238E27FC236}">
                <a16:creationId xmlns:a16="http://schemas.microsoft.com/office/drawing/2014/main" id="{8C7146E6-3F7F-6B4B-6D4A-E7BE2BF9AE16}"/>
              </a:ext>
            </a:extLst>
          </p:cNvPr>
          <p:cNvSpPr/>
          <p:nvPr/>
        </p:nvSpPr>
        <p:spPr>
          <a:xfrm rot="390528">
            <a:off x="9188252" y="4388953"/>
            <a:ext cx="516891" cy="516891"/>
          </a:xfrm>
          <a:prstGeom prst="star4">
            <a:avLst/>
          </a:prstGeom>
          <a:solidFill>
            <a:srgbClr val="D78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星形: 四角 82">
            <a:extLst>
              <a:ext uri="{FF2B5EF4-FFF2-40B4-BE49-F238E27FC236}">
                <a16:creationId xmlns:a16="http://schemas.microsoft.com/office/drawing/2014/main" id="{4AB2A831-A118-2FD1-2592-72FFFEEE31BA}"/>
              </a:ext>
            </a:extLst>
          </p:cNvPr>
          <p:cNvSpPr/>
          <p:nvPr/>
        </p:nvSpPr>
        <p:spPr>
          <a:xfrm rot="2352540">
            <a:off x="2647391" y="5660427"/>
            <a:ext cx="231302" cy="231302"/>
          </a:xfrm>
          <a:prstGeom prst="star4">
            <a:avLst/>
          </a:prstGeom>
          <a:solidFill>
            <a:srgbClr val="2C2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07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742</Words>
  <Application>Microsoft Office PowerPoint</Application>
  <PresentationFormat>宽屏</PresentationFormat>
  <Paragraphs>153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Cooper Black</vt:lpstr>
      <vt:lpstr>Arial</vt:lpstr>
      <vt:lpstr>Gloucester MT Extra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卡通手帐贴纸ppt模板</dc:title>
  <dc:creator>忘吃药的晓公子 yvonne</dc:creator>
  <cp:keywords>51PPT模板网</cp:keywords>
  <dc:description>www.51pptmoban.com</dc:description>
  <cp:lastModifiedBy>Win user</cp:lastModifiedBy>
  <cp:revision>13</cp:revision>
  <dcterms:created xsi:type="dcterms:W3CDTF">2022-08-17T23:51:59Z</dcterms:created>
  <dcterms:modified xsi:type="dcterms:W3CDTF">2022-08-21T13:12:34Z</dcterms:modified>
</cp:coreProperties>
</file>